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drawings/drawing13.xml" ContentType="application/vnd.openxmlformats-officedocument.drawingml.chartshapes+xml"/>
  <Override PartName="/ppt/charts/chart16.xml" ContentType="application/vnd.openxmlformats-officedocument.drawingml.chart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drawings/drawing15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7" r:id="rId2"/>
    <p:sldId id="346" r:id="rId3"/>
    <p:sldId id="347" r:id="rId4"/>
    <p:sldId id="351" r:id="rId5"/>
    <p:sldId id="353" r:id="rId6"/>
    <p:sldId id="337" r:id="rId7"/>
    <p:sldId id="348" r:id="rId8"/>
    <p:sldId id="352" r:id="rId9"/>
    <p:sldId id="338" r:id="rId10"/>
    <p:sldId id="349" r:id="rId11"/>
    <p:sldId id="350" r:id="rId12"/>
    <p:sldId id="339" r:id="rId13"/>
    <p:sldId id="329" r:id="rId14"/>
    <p:sldId id="341" r:id="rId15"/>
    <p:sldId id="344" r:id="rId16"/>
    <p:sldId id="326" r:id="rId17"/>
    <p:sldId id="354" r:id="rId18"/>
    <p:sldId id="355" r:id="rId19"/>
    <p:sldId id="356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993300"/>
    <a:srgbClr val="FF33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2164" autoAdjust="0"/>
  </p:normalViewPr>
  <p:slideViewPr>
    <p:cSldViewPr>
      <p:cViewPr varScale="1">
        <p:scale>
          <a:sx n="91" d="100"/>
          <a:sy n="91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8" y="79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H:\MyCOEApps\LWG-DWR%20Temp_DATA_Report_DAR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H:\MyCOEApps\LWG-DWR%20Temp_DATA_Report_DAR.xlsm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H:\MyCOEApps\LWG-DWR%20Temp_DATA_Report_DAR.xlsm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H:\MyCOEApps\LWG-DWR%20Temp_DATA_Report_DAR.xlsm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H:\MyCOEApps\LWG-DWR%20Temp_DATA_Report_DAR.xlsm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H:\MyCOEApps\LWG-DWR%20Temp_DATA_Report_DAR.xlsm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H:\MyCOEApps\LWG-DWR%20Temp_DATA_Report_DAR.xlsm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H:\MyCOEApps\LWG-DWR%20Temp_DATA_Report_DAR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H:\MyCOEApps\LWG-DWR%20Temp_DATA_Report_DAR.xlsm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H:\MyCOEApps\LWG-DWR%20Temp_DATA_Report_DAR.xlsm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H:\MyCOEApps\LWG-DWR%20Temp_DATA_Report_DAR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2017 Dworshak Operations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57703573520796E-2"/>
          <c:y val="7.4907214987957008E-2"/>
          <c:w val="0.86242360082845537"/>
          <c:h val="0.84592762807413713"/>
        </c:manualLayout>
      </c:layout>
      <c:lineChart>
        <c:grouping val="standard"/>
        <c:varyColors val="0"/>
        <c:ser>
          <c:idx val="0"/>
          <c:order val="0"/>
          <c:tx>
            <c:strRef>
              <c:f>MAIN!$C$3:$C$4</c:f>
              <c:strCache>
                <c:ptCount val="2"/>
                <c:pt idx="0">
                  <c:v>Inflow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MAIN!$C$5:$C$369</c:f>
              <c:numCache>
                <c:formatCode>0.0</c:formatCode>
                <c:ptCount val="365"/>
                <c:pt idx="0">
                  <c:v>0.86004166666666659</c:v>
                </c:pt>
                <c:pt idx="1">
                  <c:v>0.92600000000000005</c:v>
                </c:pt>
                <c:pt idx="2">
                  <c:v>0.67133333333333323</c:v>
                </c:pt>
                <c:pt idx="3">
                  <c:v>0.92654166666666671</c:v>
                </c:pt>
                <c:pt idx="4">
                  <c:v>0.84454166666666686</c:v>
                </c:pt>
                <c:pt idx="5">
                  <c:v>1.0087916666666668</c:v>
                </c:pt>
                <c:pt idx="6">
                  <c:v>1.4765833333333334</c:v>
                </c:pt>
                <c:pt idx="7">
                  <c:v>1.7504583333333334</c:v>
                </c:pt>
                <c:pt idx="8">
                  <c:v>2.3324166666666666</c:v>
                </c:pt>
                <c:pt idx="9">
                  <c:v>3.778</c:v>
                </c:pt>
                <c:pt idx="10">
                  <c:v>2.2607083333333335</c:v>
                </c:pt>
                <c:pt idx="11">
                  <c:v>1.50275</c:v>
                </c:pt>
                <c:pt idx="12">
                  <c:v>1.442458333333333</c:v>
                </c:pt>
                <c:pt idx="13">
                  <c:v>3.0554583333333336</c:v>
                </c:pt>
                <c:pt idx="14">
                  <c:v>3.455083333333334</c:v>
                </c:pt>
                <c:pt idx="15">
                  <c:v>5.6425833333333317</c:v>
                </c:pt>
                <c:pt idx="16">
                  <c:v>5.0251250000000001</c:v>
                </c:pt>
                <c:pt idx="17">
                  <c:v>4.7666666666666666</c:v>
                </c:pt>
                <c:pt idx="18">
                  <c:v>3.945583333333333</c:v>
                </c:pt>
                <c:pt idx="19">
                  <c:v>3.1851249999999993</c:v>
                </c:pt>
                <c:pt idx="20">
                  <c:v>4.1194166666666661</c:v>
                </c:pt>
                <c:pt idx="21">
                  <c:v>4.8582916666666653</c:v>
                </c:pt>
                <c:pt idx="22">
                  <c:v>4.1600833333333336</c:v>
                </c:pt>
                <c:pt idx="23">
                  <c:v>3.2436666666666665</c:v>
                </c:pt>
                <c:pt idx="24">
                  <c:v>2.9734166666666666</c:v>
                </c:pt>
                <c:pt idx="25">
                  <c:v>3.4195833333333332</c:v>
                </c:pt>
                <c:pt idx="26">
                  <c:v>3.5516666666666659</c:v>
                </c:pt>
                <c:pt idx="27">
                  <c:v>4.0125000000000011</c:v>
                </c:pt>
                <c:pt idx="28">
                  <c:v>3.3021249999999989</c:v>
                </c:pt>
                <c:pt idx="29">
                  <c:v>3.3665833333333333</c:v>
                </c:pt>
                <c:pt idx="30">
                  <c:v>7.935249999999999</c:v>
                </c:pt>
                <c:pt idx="31">
                  <c:v>7.2332083333333337</c:v>
                </c:pt>
                <c:pt idx="32">
                  <c:v>5.3729166666666659</c:v>
                </c:pt>
                <c:pt idx="33">
                  <c:v>4.2720416666666665</c:v>
                </c:pt>
                <c:pt idx="34">
                  <c:v>3.9273333333333333</c:v>
                </c:pt>
                <c:pt idx="35">
                  <c:v>3.4321249999999996</c:v>
                </c:pt>
                <c:pt idx="36">
                  <c:v>3.690708333333335</c:v>
                </c:pt>
                <c:pt idx="37">
                  <c:v>3.2718333333333329</c:v>
                </c:pt>
                <c:pt idx="38">
                  <c:v>3.1252916666666675</c:v>
                </c:pt>
                <c:pt idx="39">
                  <c:v>2.7905416666666665</c:v>
                </c:pt>
                <c:pt idx="40">
                  <c:v>2.6737083333333325</c:v>
                </c:pt>
                <c:pt idx="41">
                  <c:v>2.6019166666666669</c:v>
                </c:pt>
                <c:pt idx="42">
                  <c:v>2.3024166666666668</c:v>
                </c:pt>
                <c:pt idx="43">
                  <c:v>2.5783333333333336</c:v>
                </c:pt>
                <c:pt idx="44">
                  <c:v>2.8626249999999995</c:v>
                </c:pt>
                <c:pt idx="45">
                  <c:v>5.1261666666666672</c:v>
                </c:pt>
                <c:pt idx="46">
                  <c:v>5.0347916666666661</c:v>
                </c:pt>
                <c:pt idx="47">
                  <c:v>4.3345000000000002</c:v>
                </c:pt>
                <c:pt idx="48">
                  <c:v>3.7878749999999992</c:v>
                </c:pt>
                <c:pt idx="49">
                  <c:v>3.5168749999999989</c:v>
                </c:pt>
                <c:pt idx="50">
                  <c:v>3.6654166666666654</c:v>
                </c:pt>
                <c:pt idx="51">
                  <c:v>4.2022500000000003</c:v>
                </c:pt>
                <c:pt idx="52">
                  <c:v>4.1973750000000001</c:v>
                </c:pt>
                <c:pt idx="53">
                  <c:v>4.2682083333333347</c:v>
                </c:pt>
                <c:pt idx="54">
                  <c:v>4.155708333333334</c:v>
                </c:pt>
                <c:pt idx="55">
                  <c:v>3.7089583333333329</c:v>
                </c:pt>
                <c:pt idx="56">
                  <c:v>3.4694583333333333</c:v>
                </c:pt>
                <c:pt idx="57">
                  <c:v>3.2118749999999996</c:v>
                </c:pt>
                <c:pt idx="58">
                  <c:v>3.8584166666666664</c:v>
                </c:pt>
                <c:pt idx="59">
                  <c:v>3.3052500000000005</c:v>
                </c:pt>
                <c:pt idx="60">
                  <c:v>2.9958749999999994</c:v>
                </c:pt>
                <c:pt idx="61">
                  <c:v>3.2649166666666662</c:v>
                </c:pt>
                <c:pt idx="62">
                  <c:v>3.2170416666666668</c:v>
                </c:pt>
                <c:pt idx="63">
                  <c:v>2.9880416666666672</c:v>
                </c:pt>
                <c:pt idx="64">
                  <c:v>3.5145416666666662</c:v>
                </c:pt>
                <c:pt idx="65">
                  <c:v>3.3019166666666671</c:v>
                </c:pt>
                <c:pt idx="66">
                  <c:v>2.6387083333333328</c:v>
                </c:pt>
                <c:pt idx="67">
                  <c:v>2.6852916666666666</c:v>
                </c:pt>
                <c:pt idx="68">
                  <c:v>1.8741666666666672</c:v>
                </c:pt>
                <c:pt idx="69">
                  <c:v>2.2636666666666669</c:v>
                </c:pt>
                <c:pt idx="70">
                  <c:v>2.6386249999999998</c:v>
                </c:pt>
                <c:pt idx="71">
                  <c:v>2.6682500000000005</c:v>
                </c:pt>
                <c:pt idx="72">
                  <c:v>2.8076666666666665</c:v>
                </c:pt>
                <c:pt idx="73">
                  <c:v>2.2537916666666669</c:v>
                </c:pt>
                <c:pt idx="74">
                  <c:v>2.5371666666666663</c:v>
                </c:pt>
                <c:pt idx="75">
                  <c:v>2.2740416666666663</c:v>
                </c:pt>
                <c:pt idx="76">
                  <c:v>2.1187083333333332</c:v>
                </c:pt>
                <c:pt idx="77">
                  <c:v>1.9587500000000002</c:v>
                </c:pt>
                <c:pt idx="78">
                  <c:v>1.9613750000000001</c:v>
                </c:pt>
                <c:pt idx="79">
                  <c:v>1.999125</c:v>
                </c:pt>
                <c:pt idx="80">
                  <c:v>2.1877500000000003</c:v>
                </c:pt>
                <c:pt idx="81">
                  <c:v>2.7210833333333331</c:v>
                </c:pt>
                <c:pt idx="82">
                  <c:v>1.9592916666666671</c:v>
                </c:pt>
                <c:pt idx="83">
                  <c:v>1.9461250000000003</c:v>
                </c:pt>
                <c:pt idx="84">
                  <c:v>1.9406666666666663</c:v>
                </c:pt>
                <c:pt idx="85">
                  <c:v>2.1572499999999999</c:v>
                </c:pt>
                <c:pt idx="86">
                  <c:v>2.1125000000000003</c:v>
                </c:pt>
                <c:pt idx="87">
                  <c:v>2.0860833333333333</c:v>
                </c:pt>
                <c:pt idx="88">
                  <c:v>2.2560000000000002</c:v>
                </c:pt>
                <c:pt idx="89">
                  <c:v>1.8697916666666667</c:v>
                </c:pt>
                <c:pt idx="90">
                  <c:v>1.9015833333333332</c:v>
                </c:pt>
                <c:pt idx="91">
                  <c:v>2.0499583333333331</c:v>
                </c:pt>
                <c:pt idx="92">
                  <c:v>2.1953333333333336</c:v>
                </c:pt>
                <c:pt idx="93">
                  <c:v>1.7137916666666664</c:v>
                </c:pt>
                <c:pt idx="94">
                  <c:v>1.6584166666666669</c:v>
                </c:pt>
                <c:pt idx="95">
                  <c:v>1.3037083333333332</c:v>
                </c:pt>
                <c:pt idx="96">
                  <c:v>1.0095833333333335</c:v>
                </c:pt>
                <c:pt idx="97">
                  <c:v>1.41225</c:v>
                </c:pt>
                <c:pt idx="98">
                  <c:v>1.8005833333333332</c:v>
                </c:pt>
                <c:pt idx="99">
                  <c:v>2.2427499999999996</c:v>
                </c:pt>
                <c:pt idx="100">
                  <c:v>3.2194166666666675</c:v>
                </c:pt>
                <c:pt idx="101">
                  <c:v>3.179416666666667</c:v>
                </c:pt>
                <c:pt idx="102">
                  <c:v>2.4425416666666666</c:v>
                </c:pt>
                <c:pt idx="103">
                  <c:v>2.0292916666666669</c:v>
                </c:pt>
                <c:pt idx="104">
                  <c:v>1.8537916666666667</c:v>
                </c:pt>
                <c:pt idx="105">
                  <c:v>1.4910833333333333</c:v>
                </c:pt>
                <c:pt idx="106">
                  <c:v>1.5309583333333336</c:v>
                </c:pt>
                <c:pt idx="107">
                  <c:v>1.9546666666666666</c:v>
                </c:pt>
                <c:pt idx="108">
                  <c:v>1.9245833333333338</c:v>
                </c:pt>
                <c:pt idx="109">
                  <c:v>2.2424999999999993</c:v>
                </c:pt>
                <c:pt idx="110">
                  <c:v>3.3091666666666666</c:v>
                </c:pt>
                <c:pt idx="111">
                  <c:v>3.1262083333333326</c:v>
                </c:pt>
                <c:pt idx="112">
                  <c:v>2.8434999999999993</c:v>
                </c:pt>
                <c:pt idx="113">
                  <c:v>2.6081250000000002</c:v>
                </c:pt>
                <c:pt idx="114">
                  <c:v>2.0262083333333329</c:v>
                </c:pt>
                <c:pt idx="115">
                  <c:v>2.2473749999999999</c:v>
                </c:pt>
                <c:pt idx="116">
                  <c:v>2.0627499999999999</c:v>
                </c:pt>
                <c:pt idx="117">
                  <c:v>1.9634583333333329</c:v>
                </c:pt>
                <c:pt idx="118">
                  <c:v>2.0623333333333336</c:v>
                </c:pt>
                <c:pt idx="119">
                  <c:v>1.8719583333333334</c:v>
                </c:pt>
                <c:pt idx="120">
                  <c:v>1.6413749999999998</c:v>
                </c:pt>
                <c:pt idx="121">
                  <c:v>2.2479583333333335</c:v>
                </c:pt>
                <c:pt idx="122">
                  <c:v>2.2367083333333331</c:v>
                </c:pt>
                <c:pt idx="123">
                  <c:v>2.0964166666666668</c:v>
                </c:pt>
                <c:pt idx="124">
                  <c:v>1.3717916666666667</c:v>
                </c:pt>
                <c:pt idx="125">
                  <c:v>1.362208333333333</c:v>
                </c:pt>
                <c:pt idx="126">
                  <c:v>1.8984166666666666</c:v>
                </c:pt>
                <c:pt idx="127">
                  <c:v>4.0965416666666661</c:v>
                </c:pt>
                <c:pt idx="128">
                  <c:v>4.3252083333333333</c:v>
                </c:pt>
                <c:pt idx="129">
                  <c:v>4.2290416666666681</c:v>
                </c:pt>
                <c:pt idx="130">
                  <c:v>3.7149166666666669</c:v>
                </c:pt>
                <c:pt idx="131">
                  <c:v>7.6402499999999991</c:v>
                </c:pt>
                <c:pt idx="132">
                  <c:v>19.815875000000005</c:v>
                </c:pt>
                <c:pt idx="133">
                  <c:v>14.324625000000003</c:v>
                </c:pt>
                <c:pt idx="134">
                  <c:v>9.6600833333333327</c:v>
                </c:pt>
                <c:pt idx="135">
                  <c:v>7.50075</c:v>
                </c:pt>
                <c:pt idx="136">
                  <c:v>6.5155416666666666</c:v>
                </c:pt>
                <c:pt idx="137">
                  <c:v>5.7779166666666661</c:v>
                </c:pt>
                <c:pt idx="138">
                  <c:v>8.7110000000000003</c:v>
                </c:pt>
                <c:pt idx="139">
                  <c:v>13.659374999999999</c:v>
                </c:pt>
                <c:pt idx="140">
                  <c:v>11.956125</c:v>
                </c:pt>
                <c:pt idx="141">
                  <c:v>12.224874999999999</c:v>
                </c:pt>
                <c:pt idx="142">
                  <c:v>12.615541666666665</c:v>
                </c:pt>
                <c:pt idx="143">
                  <c:v>13.928625000000004</c:v>
                </c:pt>
                <c:pt idx="144">
                  <c:v>15.605541666666667</c:v>
                </c:pt>
                <c:pt idx="145">
                  <c:v>11.963833333333334</c:v>
                </c:pt>
                <c:pt idx="146">
                  <c:v>9.9075416666666669</c:v>
                </c:pt>
                <c:pt idx="147">
                  <c:v>8.2458333333333318</c:v>
                </c:pt>
                <c:pt idx="148">
                  <c:v>7.6282499999999986</c:v>
                </c:pt>
                <c:pt idx="149">
                  <c:v>6.9756250000000009</c:v>
                </c:pt>
                <c:pt idx="150">
                  <c:v>6.2283749999999989</c:v>
                </c:pt>
                <c:pt idx="151">
                  <c:v>5.8276249999999985</c:v>
                </c:pt>
                <c:pt idx="152">
                  <c:v>5.038875</c:v>
                </c:pt>
                <c:pt idx="153">
                  <c:v>5.3034166666666671</c:v>
                </c:pt>
                <c:pt idx="154">
                  <c:v>6.0174166666666666</c:v>
                </c:pt>
                <c:pt idx="155">
                  <c:v>6.4547083333333335</c:v>
                </c:pt>
                <c:pt idx="156">
                  <c:v>6.3070416666666667</c:v>
                </c:pt>
                <c:pt idx="157">
                  <c:v>5.8815833333333325</c:v>
                </c:pt>
                <c:pt idx="158">
                  <c:v>7.144916666666667</c:v>
                </c:pt>
                <c:pt idx="159">
                  <c:v>8.2672083333333344</c:v>
                </c:pt>
                <c:pt idx="160">
                  <c:v>13.570500000000001</c:v>
                </c:pt>
                <c:pt idx="161">
                  <c:v>13.843708333333332</c:v>
                </c:pt>
                <c:pt idx="162">
                  <c:v>13.648791666666668</c:v>
                </c:pt>
                <c:pt idx="163">
                  <c:v>13.508166666666668</c:v>
                </c:pt>
                <c:pt idx="164">
                  <c:v>20.053791666666665</c:v>
                </c:pt>
                <c:pt idx="165">
                  <c:v>36.145541666666659</c:v>
                </c:pt>
                <c:pt idx="166">
                  <c:v>48.366125000000004</c:v>
                </c:pt>
                <c:pt idx="167">
                  <c:v>34.211916666666674</c:v>
                </c:pt>
                <c:pt idx="168">
                  <c:v>40.279625000000003</c:v>
                </c:pt>
                <c:pt idx="169">
                  <c:v>47.969708333333323</c:v>
                </c:pt>
                <c:pt idx="170">
                  <c:v>32.887499999999996</c:v>
                </c:pt>
                <c:pt idx="171">
                  <c:v>26.833333333333329</c:v>
                </c:pt>
                <c:pt idx="172">
                  <c:v>27.178374999999999</c:v>
                </c:pt>
                <c:pt idx="173">
                  <c:v>27.504333333333335</c:v>
                </c:pt>
                <c:pt idx="174">
                  <c:v>23.964708333333334</c:v>
                </c:pt>
                <c:pt idx="175">
                  <c:v>23.009458333333338</c:v>
                </c:pt>
                <c:pt idx="176">
                  <c:v>20.862500000000001</c:v>
                </c:pt>
                <c:pt idx="177">
                  <c:v>20.553333333333327</c:v>
                </c:pt>
                <c:pt idx="178">
                  <c:v>19.038333333333334</c:v>
                </c:pt>
                <c:pt idx="179">
                  <c:v>19.685833333333335</c:v>
                </c:pt>
                <c:pt idx="180">
                  <c:v>23.298750000000002</c:v>
                </c:pt>
                <c:pt idx="181">
                  <c:v>19.819000000000003</c:v>
                </c:pt>
                <c:pt idx="182">
                  <c:v>17.973166666666664</c:v>
                </c:pt>
                <c:pt idx="183">
                  <c:v>17.199083333333331</c:v>
                </c:pt>
                <c:pt idx="184">
                  <c:v>15.406583333333332</c:v>
                </c:pt>
                <c:pt idx="185">
                  <c:v>14.270458333333337</c:v>
                </c:pt>
                <c:pt idx="186">
                  <c:v>14.077208333333333</c:v>
                </c:pt>
                <c:pt idx="187">
                  <c:v>14.729166666666666</c:v>
                </c:pt>
                <c:pt idx="188">
                  <c:v>15.240791666666667</c:v>
                </c:pt>
                <c:pt idx="189">
                  <c:v>15.572208333333331</c:v>
                </c:pt>
                <c:pt idx="190">
                  <c:v>14.260208333333333</c:v>
                </c:pt>
                <c:pt idx="191">
                  <c:v>13.1945</c:v>
                </c:pt>
                <c:pt idx="192">
                  <c:v>11.561333333333332</c:v>
                </c:pt>
                <c:pt idx="193">
                  <c:v>11.598416666666665</c:v>
                </c:pt>
                <c:pt idx="194">
                  <c:v>13.333041666666666</c:v>
                </c:pt>
                <c:pt idx="195">
                  <c:v>13.78354166666667</c:v>
                </c:pt>
                <c:pt idx="196">
                  <c:v>14.026791666666663</c:v>
                </c:pt>
                <c:pt idx="197">
                  <c:v>12.787916666666666</c:v>
                </c:pt>
                <c:pt idx="198">
                  <c:v>15.155166666666668</c:v>
                </c:pt>
                <c:pt idx="199">
                  <c:v>15.806375000000001</c:v>
                </c:pt>
                <c:pt idx="200">
                  <c:v>15.614958333333334</c:v>
                </c:pt>
                <c:pt idx="201">
                  <c:v>16.078291666666665</c:v>
                </c:pt>
                <c:pt idx="202">
                  <c:v>15.521458333333333</c:v>
                </c:pt>
                <c:pt idx="203">
                  <c:v>15.252333333333338</c:v>
                </c:pt>
                <c:pt idx="204">
                  <c:v>16.743083333333335</c:v>
                </c:pt>
                <c:pt idx="205">
                  <c:v>17.226875</c:v>
                </c:pt>
                <c:pt idx="206">
                  <c:v>16.287666666666667</c:v>
                </c:pt>
                <c:pt idx="207">
                  <c:v>17.490541666666669</c:v>
                </c:pt>
                <c:pt idx="208">
                  <c:v>17.795291666666667</c:v>
                </c:pt>
                <c:pt idx="209">
                  <c:v>16.603166666666663</c:v>
                </c:pt>
                <c:pt idx="210">
                  <c:v>14.768166666666668</c:v>
                </c:pt>
                <c:pt idx="211">
                  <c:v>15.967375000000002</c:v>
                </c:pt>
                <c:pt idx="212">
                  <c:v>15.10358333333334</c:v>
                </c:pt>
                <c:pt idx="213">
                  <c:v>14.254958333333333</c:v>
                </c:pt>
                <c:pt idx="214">
                  <c:v>13.458791666666663</c:v>
                </c:pt>
                <c:pt idx="215">
                  <c:v>15.263166666666665</c:v>
                </c:pt>
                <c:pt idx="216">
                  <c:v>19.769083333333338</c:v>
                </c:pt>
                <c:pt idx="217">
                  <c:v>21.803083333333333</c:v>
                </c:pt>
                <c:pt idx="218">
                  <c:v>21.980208333333334</c:v>
                </c:pt>
                <c:pt idx="219">
                  <c:v>19.353333333333328</c:v>
                </c:pt>
                <c:pt idx="220">
                  <c:v>18.261916666666668</c:v>
                </c:pt>
                <c:pt idx="221">
                  <c:v>19.460291666666667</c:v>
                </c:pt>
                <c:pt idx="222">
                  <c:v>20.069291666666668</c:v>
                </c:pt>
                <c:pt idx="223">
                  <c:v>21.562749999999998</c:v>
                </c:pt>
                <c:pt idx="224">
                  <c:v>21.827666666666673</c:v>
                </c:pt>
                <c:pt idx="225">
                  <c:v>18.724958333333337</c:v>
                </c:pt>
                <c:pt idx="226">
                  <c:v>17.194083333333335</c:v>
                </c:pt>
                <c:pt idx="227">
                  <c:v>16.336374999999997</c:v>
                </c:pt>
                <c:pt idx="228">
                  <c:v>15.767374999999999</c:v>
                </c:pt>
                <c:pt idx="229">
                  <c:v>14.733333333333334</c:v>
                </c:pt>
                <c:pt idx="230">
                  <c:v>14.060166666666666</c:v>
                </c:pt>
                <c:pt idx="231">
                  <c:v>14.1845</c:v>
                </c:pt>
                <c:pt idx="232">
                  <c:v>14.780999999999999</c:v>
                </c:pt>
                <c:pt idx="233">
                  <c:v>15.832583333333332</c:v>
                </c:pt>
                <c:pt idx="234">
                  <c:v>20.57854166666667</c:v>
                </c:pt>
                <c:pt idx="235">
                  <c:v>22.716166666666666</c:v>
                </c:pt>
                <c:pt idx="236">
                  <c:v>21.416</c:v>
                </c:pt>
                <c:pt idx="237">
                  <c:v>18.628583333333335</c:v>
                </c:pt>
                <c:pt idx="238">
                  <c:v>17.433208333333337</c:v>
                </c:pt>
                <c:pt idx="239">
                  <c:v>18.027041666666666</c:v>
                </c:pt>
                <c:pt idx="240">
                  <c:v>19.571666666666662</c:v>
                </c:pt>
                <c:pt idx="241">
                  <c:v>21.60541666666666</c:v>
                </c:pt>
                <c:pt idx="242">
                  <c:v>22.388541666666669</c:v>
                </c:pt>
                <c:pt idx="243">
                  <c:v>23.294499999999999</c:v>
                </c:pt>
                <c:pt idx="244">
                  <c:v>19.558166666666668</c:v>
                </c:pt>
                <c:pt idx="245">
                  <c:v>19.215000000000003</c:v>
                </c:pt>
                <c:pt idx="246">
                  <c:v>20.003999999999998</c:v>
                </c:pt>
                <c:pt idx="247">
                  <c:v>19.35979166666667</c:v>
                </c:pt>
                <c:pt idx="248">
                  <c:v>16.287625000000002</c:v>
                </c:pt>
                <c:pt idx="249">
                  <c:v>16.323875000000001</c:v>
                </c:pt>
                <c:pt idx="250">
                  <c:v>17.295541666666665</c:v>
                </c:pt>
                <c:pt idx="251">
                  <c:v>14.690166666666668</c:v>
                </c:pt>
                <c:pt idx="252">
                  <c:v>14.404916666666667</c:v>
                </c:pt>
                <c:pt idx="253">
                  <c:v>12.185291666666666</c:v>
                </c:pt>
                <c:pt idx="254">
                  <c:v>10.938875000000001</c:v>
                </c:pt>
                <c:pt idx="255">
                  <c:v>10.993041666666663</c:v>
                </c:pt>
                <c:pt idx="256">
                  <c:v>9.5181249999999995</c:v>
                </c:pt>
                <c:pt idx="257">
                  <c:v>9.2580000000000027</c:v>
                </c:pt>
                <c:pt idx="258">
                  <c:v>11.911124999999998</c:v>
                </c:pt>
                <c:pt idx="259">
                  <c:v>12.734791666666665</c:v>
                </c:pt>
                <c:pt idx="260">
                  <c:v>11.487458333333331</c:v>
                </c:pt>
                <c:pt idx="261">
                  <c:v>10.003791666666666</c:v>
                </c:pt>
                <c:pt idx="262">
                  <c:v>9.7354166666666657</c:v>
                </c:pt>
                <c:pt idx="263">
                  <c:v>9.5168333333333344</c:v>
                </c:pt>
                <c:pt idx="264">
                  <c:v>8.924333333333335</c:v>
                </c:pt>
                <c:pt idx="265">
                  <c:v>7.9888749999999993</c:v>
                </c:pt>
                <c:pt idx="266">
                  <c:v>7.7103749999999991</c:v>
                </c:pt>
                <c:pt idx="267">
                  <c:v>7.2243333333333348</c:v>
                </c:pt>
                <c:pt idx="268">
                  <c:v>6.6474583333333337</c:v>
                </c:pt>
                <c:pt idx="269">
                  <c:v>6.4149166666666666</c:v>
                </c:pt>
                <c:pt idx="270">
                  <c:v>5.5196250000000013</c:v>
                </c:pt>
                <c:pt idx="271">
                  <c:v>5.343166666666666</c:v>
                </c:pt>
                <c:pt idx="272">
                  <c:v>5.0143333333333331</c:v>
                </c:pt>
                <c:pt idx="273">
                  <c:v>5.5159166666666684</c:v>
                </c:pt>
                <c:pt idx="274">
                  <c:v>4.6283749999999992</c:v>
                </c:pt>
                <c:pt idx="275">
                  <c:v>4.4587499999999993</c:v>
                </c:pt>
                <c:pt idx="276">
                  <c:v>4.0527916666666668</c:v>
                </c:pt>
                <c:pt idx="277">
                  <c:v>4.0167083333333329</c:v>
                </c:pt>
                <c:pt idx="278">
                  <c:v>3.5687916666666673</c:v>
                </c:pt>
                <c:pt idx="279">
                  <c:v>3.2313333333333336</c:v>
                </c:pt>
                <c:pt idx="280">
                  <c:v>3.0395000000000003</c:v>
                </c:pt>
                <c:pt idx="281">
                  <c:v>2.7069166666666664</c:v>
                </c:pt>
                <c:pt idx="282">
                  <c:v>1.9509166666666669</c:v>
                </c:pt>
                <c:pt idx="283">
                  <c:v>2.6989583333333336</c:v>
                </c:pt>
                <c:pt idx="284">
                  <c:v>2.5972083333333331</c:v>
                </c:pt>
                <c:pt idx="285">
                  <c:v>2.1635</c:v>
                </c:pt>
                <c:pt idx="286">
                  <c:v>2.2591250000000005</c:v>
                </c:pt>
                <c:pt idx="287">
                  <c:v>2.0596250000000005</c:v>
                </c:pt>
                <c:pt idx="288">
                  <c:v>2.1833333333333336</c:v>
                </c:pt>
                <c:pt idx="289">
                  <c:v>2.0422500000000001</c:v>
                </c:pt>
                <c:pt idx="290">
                  <c:v>1.4693749999999997</c:v>
                </c:pt>
                <c:pt idx="291">
                  <c:v>1.6416666666666664</c:v>
                </c:pt>
                <c:pt idx="292">
                  <c:v>1.9413749999999999</c:v>
                </c:pt>
                <c:pt idx="293">
                  <c:v>2.1290833333333334</c:v>
                </c:pt>
                <c:pt idx="294">
                  <c:v>1.81325</c:v>
                </c:pt>
                <c:pt idx="295">
                  <c:v>1.9676250000000006</c:v>
                </c:pt>
                <c:pt idx="296">
                  <c:v>1.8080416666666668</c:v>
                </c:pt>
                <c:pt idx="297">
                  <c:v>2.3326250000000002</c:v>
                </c:pt>
                <c:pt idx="298">
                  <c:v>1.9029166666666664</c:v>
                </c:pt>
                <c:pt idx="299">
                  <c:v>1.0701666666666665</c:v>
                </c:pt>
                <c:pt idx="300">
                  <c:v>1.5550000000000004</c:v>
                </c:pt>
                <c:pt idx="301">
                  <c:v>2.0732916666666665</c:v>
                </c:pt>
                <c:pt idx="302">
                  <c:v>1.37425</c:v>
                </c:pt>
                <c:pt idx="303">
                  <c:v>1.6598750000000004</c:v>
                </c:pt>
                <c:pt idx="304">
                  <c:v>1.6336666666666666</c:v>
                </c:pt>
                <c:pt idx="305">
                  <c:v>1.5950416666666667</c:v>
                </c:pt>
                <c:pt idx="306">
                  <c:v>1.7738750000000001</c:v>
                </c:pt>
                <c:pt idx="307">
                  <c:v>1.2969583333333332</c:v>
                </c:pt>
                <c:pt idx="308">
                  <c:v>1.7820416666666663</c:v>
                </c:pt>
                <c:pt idx="309">
                  <c:v>1.6540833333333333</c:v>
                </c:pt>
                <c:pt idx="310">
                  <c:v>1.7292916666666664</c:v>
                </c:pt>
                <c:pt idx="311">
                  <c:v>1.7858749999999999</c:v>
                </c:pt>
                <c:pt idx="312">
                  <c:v>1.7485833333333334</c:v>
                </c:pt>
                <c:pt idx="313">
                  <c:v>1.6283750000000001</c:v>
                </c:pt>
                <c:pt idx="314">
                  <c:v>1.8246666666666667</c:v>
                </c:pt>
                <c:pt idx="315">
                  <c:v>1.6151666666666669</c:v>
                </c:pt>
                <c:pt idx="316">
                  <c:v>2.1414166666666667</c:v>
                </c:pt>
                <c:pt idx="317">
                  <c:v>2.0141666666666667</c:v>
                </c:pt>
                <c:pt idx="318">
                  <c:v>1.3872083333333334</c:v>
                </c:pt>
                <c:pt idx="319">
                  <c:v>1.5213749999999999</c:v>
                </c:pt>
                <c:pt idx="320">
                  <c:v>1.3757083333333331</c:v>
                </c:pt>
                <c:pt idx="321">
                  <c:v>1.1360833333333333</c:v>
                </c:pt>
                <c:pt idx="322">
                  <c:v>1.415416666666667</c:v>
                </c:pt>
                <c:pt idx="323">
                  <c:v>1.6469166666666668</c:v>
                </c:pt>
                <c:pt idx="324">
                  <c:v>1.295333333333333</c:v>
                </c:pt>
                <c:pt idx="325">
                  <c:v>1.4142916666666665</c:v>
                </c:pt>
                <c:pt idx="326">
                  <c:v>1.175125</c:v>
                </c:pt>
                <c:pt idx="327">
                  <c:v>0.97837499999999977</c:v>
                </c:pt>
                <c:pt idx="328">
                  <c:v>1.1327499999999999</c:v>
                </c:pt>
                <c:pt idx="329">
                  <c:v>1.1898333333333333</c:v>
                </c:pt>
                <c:pt idx="330">
                  <c:v>1.2257083333333332</c:v>
                </c:pt>
                <c:pt idx="331">
                  <c:v>0.98450000000000015</c:v>
                </c:pt>
                <c:pt idx="332">
                  <c:v>0.85166666666666668</c:v>
                </c:pt>
                <c:pt idx="333">
                  <c:v>0.97412499999999991</c:v>
                </c:pt>
                <c:pt idx="334">
                  <c:v>1.0791249999999997</c:v>
                </c:pt>
                <c:pt idx="335">
                  <c:v>1.1729583333333333</c:v>
                </c:pt>
                <c:pt idx="336">
                  <c:v>0.72970833333333329</c:v>
                </c:pt>
                <c:pt idx="337">
                  <c:v>1.0705416666666665</c:v>
                </c:pt>
                <c:pt idx="338">
                  <c:v>1.5821666666666669</c:v>
                </c:pt>
                <c:pt idx="339">
                  <c:v>0.87237500000000023</c:v>
                </c:pt>
                <c:pt idx="340">
                  <c:v>1.3516666666666666</c:v>
                </c:pt>
                <c:pt idx="341">
                  <c:v>0.81329166666666675</c:v>
                </c:pt>
                <c:pt idx="342">
                  <c:v>1.0876666666666666</c:v>
                </c:pt>
                <c:pt idx="343">
                  <c:v>1.4620416666666667</c:v>
                </c:pt>
                <c:pt idx="344">
                  <c:v>0.73879166666666674</c:v>
                </c:pt>
                <c:pt idx="345">
                  <c:v>1.2239583333333333</c:v>
                </c:pt>
                <c:pt idx="346">
                  <c:v>0.6372916666666667</c:v>
                </c:pt>
                <c:pt idx="347">
                  <c:v>0.56333333333333335</c:v>
                </c:pt>
                <c:pt idx="348">
                  <c:v>0.86745833333333344</c:v>
                </c:pt>
                <c:pt idx="349">
                  <c:v>0.80508333333333348</c:v>
                </c:pt>
                <c:pt idx="350">
                  <c:v>1.1348749999999996</c:v>
                </c:pt>
                <c:pt idx="351">
                  <c:v>0.80983333333333329</c:v>
                </c:pt>
                <c:pt idx="352">
                  <c:v>1.705541666666667</c:v>
                </c:pt>
                <c:pt idx="353">
                  <c:v>2.3761250000000005</c:v>
                </c:pt>
                <c:pt idx="354">
                  <c:v>1.9860416666666669</c:v>
                </c:pt>
                <c:pt idx="355">
                  <c:v>1.9459583333333335</c:v>
                </c:pt>
                <c:pt idx="356">
                  <c:v>1.4598333333333331</c:v>
                </c:pt>
                <c:pt idx="357">
                  <c:v>1.2293333333333334</c:v>
                </c:pt>
                <c:pt idx="358">
                  <c:v>1.1522500000000002</c:v>
                </c:pt>
                <c:pt idx="359">
                  <c:v>1.1470416666666667</c:v>
                </c:pt>
                <c:pt idx="360">
                  <c:v>1.1000000000000001</c:v>
                </c:pt>
                <c:pt idx="361">
                  <c:v>1.1000000000000001</c:v>
                </c:pt>
                <c:pt idx="362">
                  <c:v>1</c:v>
                </c:pt>
                <c:pt idx="363">
                  <c:v>0.9</c:v>
                </c:pt>
                <c:pt idx="364">
                  <c:v>1.1000000000000001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MAIN!$D$3:$D$4</c:f>
              <c:strCache>
                <c:ptCount val="2"/>
                <c:pt idx="0">
                  <c:v>Discharge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MAIN!$D$5:$D$369</c:f>
              <c:numCache>
                <c:formatCode>0.0</c:formatCode>
                <c:ptCount val="365"/>
                <c:pt idx="0">
                  <c:v>1.6000000000000005</c:v>
                </c:pt>
                <c:pt idx="1">
                  <c:v>1.6000000000000005</c:v>
                </c:pt>
                <c:pt idx="2">
                  <c:v>1.6000000000000005</c:v>
                </c:pt>
                <c:pt idx="3">
                  <c:v>1.6000000000000005</c:v>
                </c:pt>
                <c:pt idx="4">
                  <c:v>1.6000000000000005</c:v>
                </c:pt>
                <c:pt idx="5">
                  <c:v>1.6000000000000005</c:v>
                </c:pt>
                <c:pt idx="6">
                  <c:v>1.6000000000000005</c:v>
                </c:pt>
                <c:pt idx="7">
                  <c:v>1.6000000000000005</c:v>
                </c:pt>
                <c:pt idx="8">
                  <c:v>1.6000000000000005</c:v>
                </c:pt>
                <c:pt idx="9">
                  <c:v>1.6000000000000005</c:v>
                </c:pt>
                <c:pt idx="10">
                  <c:v>1.6000000000000005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1.6000000000000005</c:v>
                </c:pt>
                <c:pt idx="14">
                  <c:v>1.6000000000000005</c:v>
                </c:pt>
                <c:pt idx="15">
                  <c:v>1.6000000000000005</c:v>
                </c:pt>
                <c:pt idx="16">
                  <c:v>1.6000000000000005</c:v>
                </c:pt>
                <c:pt idx="17">
                  <c:v>1.591666666666667</c:v>
                </c:pt>
                <c:pt idx="18">
                  <c:v>1.6000000000000005</c:v>
                </c:pt>
                <c:pt idx="19">
                  <c:v>1.6000000000000005</c:v>
                </c:pt>
                <c:pt idx="20">
                  <c:v>1.6000000000000005</c:v>
                </c:pt>
                <c:pt idx="21">
                  <c:v>1.5958333333333341</c:v>
                </c:pt>
                <c:pt idx="22">
                  <c:v>1.6000000000000005</c:v>
                </c:pt>
                <c:pt idx="23">
                  <c:v>1.6000000000000005</c:v>
                </c:pt>
                <c:pt idx="24">
                  <c:v>1.6000000000000005</c:v>
                </c:pt>
                <c:pt idx="25">
                  <c:v>1.6000000000000005</c:v>
                </c:pt>
                <c:pt idx="26">
                  <c:v>1.591666666666667</c:v>
                </c:pt>
                <c:pt idx="27">
                  <c:v>1.6000000000000005</c:v>
                </c:pt>
                <c:pt idx="28">
                  <c:v>1.6000000000000005</c:v>
                </c:pt>
                <c:pt idx="29">
                  <c:v>1.6000000000000005</c:v>
                </c:pt>
                <c:pt idx="30">
                  <c:v>1.6000000000000005</c:v>
                </c:pt>
                <c:pt idx="31">
                  <c:v>1.5958333333333339</c:v>
                </c:pt>
                <c:pt idx="32">
                  <c:v>1.6000000000000005</c:v>
                </c:pt>
                <c:pt idx="33">
                  <c:v>1.6000000000000005</c:v>
                </c:pt>
                <c:pt idx="34">
                  <c:v>1.6000000000000005</c:v>
                </c:pt>
                <c:pt idx="35">
                  <c:v>1.6000000000000005</c:v>
                </c:pt>
                <c:pt idx="36">
                  <c:v>1.5375000000000005</c:v>
                </c:pt>
                <c:pt idx="37">
                  <c:v>1.5541666666666669</c:v>
                </c:pt>
                <c:pt idx="38">
                  <c:v>1.6583333333333334</c:v>
                </c:pt>
                <c:pt idx="39">
                  <c:v>1.6000000000000005</c:v>
                </c:pt>
                <c:pt idx="40">
                  <c:v>1.6000000000000005</c:v>
                </c:pt>
                <c:pt idx="41">
                  <c:v>1.6000000000000005</c:v>
                </c:pt>
                <c:pt idx="42">
                  <c:v>1.5958333333333339</c:v>
                </c:pt>
                <c:pt idx="43">
                  <c:v>1.6000000000000005</c:v>
                </c:pt>
                <c:pt idx="44">
                  <c:v>1.5708333333333337</c:v>
                </c:pt>
                <c:pt idx="45">
                  <c:v>1.591666666666667</c:v>
                </c:pt>
                <c:pt idx="46">
                  <c:v>1.5875000000000006</c:v>
                </c:pt>
                <c:pt idx="47">
                  <c:v>1.5958333333333339</c:v>
                </c:pt>
                <c:pt idx="48">
                  <c:v>1.5791666666666673</c:v>
                </c:pt>
                <c:pt idx="49">
                  <c:v>1.6000000000000005</c:v>
                </c:pt>
                <c:pt idx="50">
                  <c:v>1.6000000000000005</c:v>
                </c:pt>
                <c:pt idx="51">
                  <c:v>1.6000000000000005</c:v>
                </c:pt>
                <c:pt idx="52">
                  <c:v>1.6000000000000005</c:v>
                </c:pt>
                <c:pt idx="53">
                  <c:v>1.6000000000000005</c:v>
                </c:pt>
                <c:pt idx="54">
                  <c:v>1.6000000000000005</c:v>
                </c:pt>
                <c:pt idx="55">
                  <c:v>1.6000000000000005</c:v>
                </c:pt>
                <c:pt idx="56">
                  <c:v>1.5958333333333339</c:v>
                </c:pt>
                <c:pt idx="57">
                  <c:v>1.5916666666666675</c:v>
                </c:pt>
                <c:pt idx="58">
                  <c:v>1.6000000000000005</c:v>
                </c:pt>
                <c:pt idx="59">
                  <c:v>1.6000000000000005</c:v>
                </c:pt>
                <c:pt idx="60">
                  <c:v>1.6000000000000005</c:v>
                </c:pt>
                <c:pt idx="61">
                  <c:v>1.6000000000000005</c:v>
                </c:pt>
                <c:pt idx="62">
                  <c:v>1.6000000000000005</c:v>
                </c:pt>
                <c:pt idx="63">
                  <c:v>1.6000000000000005</c:v>
                </c:pt>
                <c:pt idx="64">
                  <c:v>1.6000000000000005</c:v>
                </c:pt>
                <c:pt idx="65">
                  <c:v>1.6000000000000005</c:v>
                </c:pt>
                <c:pt idx="66">
                  <c:v>1.6000000000000005</c:v>
                </c:pt>
                <c:pt idx="67">
                  <c:v>1.6000000000000005</c:v>
                </c:pt>
                <c:pt idx="68">
                  <c:v>1.6000000000000005</c:v>
                </c:pt>
                <c:pt idx="69">
                  <c:v>1.591666666666667</c:v>
                </c:pt>
                <c:pt idx="70">
                  <c:v>1.6000000000000005</c:v>
                </c:pt>
                <c:pt idx="71">
                  <c:v>1.6000000000000005</c:v>
                </c:pt>
                <c:pt idx="72">
                  <c:v>1.6000000000000005</c:v>
                </c:pt>
                <c:pt idx="73">
                  <c:v>1.6000000000000005</c:v>
                </c:pt>
                <c:pt idx="74">
                  <c:v>1.6041666666666672</c:v>
                </c:pt>
                <c:pt idx="75">
                  <c:v>1.6000000000000005</c:v>
                </c:pt>
                <c:pt idx="76">
                  <c:v>1.6000000000000005</c:v>
                </c:pt>
                <c:pt idx="77">
                  <c:v>2.2874999999999992</c:v>
                </c:pt>
                <c:pt idx="78">
                  <c:v>2.3708333333333327</c:v>
                </c:pt>
                <c:pt idx="79">
                  <c:v>2.3833333333333324</c:v>
                </c:pt>
                <c:pt idx="80">
                  <c:v>2.3833333333333324</c:v>
                </c:pt>
                <c:pt idx="81">
                  <c:v>2.399999999999999</c:v>
                </c:pt>
                <c:pt idx="82">
                  <c:v>2.399999999999999</c:v>
                </c:pt>
                <c:pt idx="83">
                  <c:v>2.3958333333333326</c:v>
                </c:pt>
                <c:pt idx="84">
                  <c:v>2.379166666666666</c:v>
                </c:pt>
                <c:pt idx="85">
                  <c:v>2.3916666666666662</c:v>
                </c:pt>
                <c:pt idx="86">
                  <c:v>2.399999999999999</c:v>
                </c:pt>
                <c:pt idx="87">
                  <c:v>2.3916666666666657</c:v>
                </c:pt>
                <c:pt idx="88">
                  <c:v>2.399999999999999</c:v>
                </c:pt>
                <c:pt idx="89">
                  <c:v>2.3874999999999993</c:v>
                </c:pt>
                <c:pt idx="90">
                  <c:v>2.3749999999999987</c:v>
                </c:pt>
                <c:pt idx="91">
                  <c:v>2.399999999999999</c:v>
                </c:pt>
                <c:pt idx="92">
                  <c:v>2.3749999999999987</c:v>
                </c:pt>
                <c:pt idx="93">
                  <c:v>2.3666666666666658</c:v>
                </c:pt>
                <c:pt idx="94">
                  <c:v>2.3333333333333326</c:v>
                </c:pt>
                <c:pt idx="95">
                  <c:v>2.3666666666666658</c:v>
                </c:pt>
                <c:pt idx="96">
                  <c:v>3.0833333333333339</c:v>
                </c:pt>
                <c:pt idx="97">
                  <c:v>4.125</c:v>
                </c:pt>
                <c:pt idx="98">
                  <c:v>4.4708333333333341</c:v>
                </c:pt>
                <c:pt idx="99">
                  <c:v>4.5166666666666666</c:v>
                </c:pt>
                <c:pt idx="100">
                  <c:v>4.5583333333333327</c:v>
                </c:pt>
                <c:pt idx="101">
                  <c:v>4.5583333333333327</c:v>
                </c:pt>
                <c:pt idx="102">
                  <c:v>4.55</c:v>
                </c:pt>
                <c:pt idx="103">
                  <c:v>4.5374999999999988</c:v>
                </c:pt>
                <c:pt idx="104">
                  <c:v>4.554166666666668</c:v>
                </c:pt>
                <c:pt idx="105">
                  <c:v>4.8041666666666645</c:v>
                </c:pt>
                <c:pt idx="106">
                  <c:v>4.8166666666666655</c:v>
                </c:pt>
                <c:pt idx="107">
                  <c:v>4.8083333333333327</c:v>
                </c:pt>
                <c:pt idx="108">
                  <c:v>4.7875000000000005</c:v>
                </c:pt>
                <c:pt idx="109">
                  <c:v>4.770833333333333</c:v>
                </c:pt>
                <c:pt idx="110">
                  <c:v>4.758333333333332</c:v>
                </c:pt>
                <c:pt idx="111">
                  <c:v>4.7541666666666664</c:v>
                </c:pt>
                <c:pt idx="112">
                  <c:v>4.8249999999999993</c:v>
                </c:pt>
                <c:pt idx="113">
                  <c:v>4.8624999999999998</c:v>
                </c:pt>
                <c:pt idx="114">
                  <c:v>4.8499999999999996</c:v>
                </c:pt>
                <c:pt idx="115">
                  <c:v>4.9083333333333332</c:v>
                </c:pt>
                <c:pt idx="116">
                  <c:v>4.9083333333333323</c:v>
                </c:pt>
                <c:pt idx="117">
                  <c:v>4.9041666666666668</c:v>
                </c:pt>
                <c:pt idx="118">
                  <c:v>4.9041666666666677</c:v>
                </c:pt>
                <c:pt idx="119">
                  <c:v>8.5500000000000025</c:v>
                </c:pt>
                <c:pt idx="120">
                  <c:v>8.8708333333333371</c:v>
                </c:pt>
                <c:pt idx="121">
                  <c:v>8.7041666666666693</c:v>
                </c:pt>
                <c:pt idx="122">
                  <c:v>8.5041666666666682</c:v>
                </c:pt>
                <c:pt idx="123">
                  <c:v>8.4125000000000014</c:v>
                </c:pt>
                <c:pt idx="124">
                  <c:v>8.3625000000000025</c:v>
                </c:pt>
                <c:pt idx="125">
                  <c:v>8.3250000000000011</c:v>
                </c:pt>
                <c:pt idx="126">
                  <c:v>8.2750000000000039</c:v>
                </c:pt>
                <c:pt idx="127">
                  <c:v>8.3583333333333325</c:v>
                </c:pt>
                <c:pt idx="128">
                  <c:v>8.0916666666666632</c:v>
                </c:pt>
                <c:pt idx="129">
                  <c:v>8.1791666666666654</c:v>
                </c:pt>
                <c:pt idx="130">
                  <c:v>8.1916666666666647</c:v>
                </c:pt>
                <c:pt idx="131">
                  <c:v>8.1541666666666632</c:v>
                </c:pt>
                <c:pt idx="132">
                  <c:v>8.2541666666666682</c:v>
                </c:pt>
                <c:pt idx="133">
                  <c:v>8.2208333333333332</c:v>
                </c:pt>
                <c:pt idx="134">
                  <c:v>8.2208333333333332</c:v>
                </c:pt>
                <c:pt idx="135">
                  <c:v>8.2416666666666689</c:v>
                </c:pt>
                <c:pt idx="136">
                  <c:v>8.2249999999999961</c:v>
                </c:pt>
                <c:pt idx="137">
                  <c:v>8.2291666666666679</c:v>
                </c:pt>
                <c:pt idx="138">
                  <c:v>8.2291666666666643</c:v>
                </c:pt>
                <c:pt idx="139">
                  <c:v>8.0958333333333297</c:v>
                </c:pt>
                <c:pt idx="140">
                  <c:v>8.0291666666666668</c:v>
                </c:pt>
                <c:pt idx="141">
                  <c:v>8.0083333333333329</c:v>
                </c:pt>
                <c:pt idx="142">
                  <c:v>7.9833333333333343</c:v>
                </c:pt>
                <c:pt idx="143">
                  <c:v>7.9458333333333355</c:v>
                </c:pt>
                <c:pt idx="144">
                  <c:v>8.7125000000000004</c:v>
                </c:pt>
                <c:pt idx="145">
                  <c:v>9.8041666666666671</c:v>
                </c:pt>
                <c:pt idx="146">
                  <c:v>10.012500000000001</c:v>
                </c:pt>
                <c:pt idx="147">
                  <c:v>10.345833333333333</c:v>
                </c:pt>
                <c:pt idx="148">
                  <c:v>9.94166666666667</c:v>
                </c:pt>
                <c:pt idx="149">
                  <c:v>10.012499999999998</c:v>
                </c:pt>
                <c:pt idx="150">
                  <c:v>10.024999999999999</c:v>
                </c:pt>
                <c:pt idx="151">
                  <c:v>9.9916666666666671</c:v>
                </c:pt>
                <c:pt idx="152">
                  <c:v>12.279166666666669</c:v>
                </c:pt>
                <c:pt idx="153">
                  <c:v>12.470833333333333</c:v>
                </c:pt>
                <c:pt idx="154">
                  <c:v>13.862499999999999</c:v>
                </c:pt>
                <c:pt idx="155">
                  <c:v>14.499999999999998</c:v>
                </c:pt>
                <c:pt idx="156">
                  <c:v>15.516666666666667</c:v>
                </c:pt>
                <c:pt idx="157">
                  <c:v>16.558333333333334</c:v>
                </c:pt>
                <c:pt idx="158">
                  <c:v>17.499999999999996</c:v>
                </c:pt>
                <c:pt idx="159">
                  <c:v>18.429166666666667</c:v>
                </c:pt>
                <c:pt idx="160">
                  <c:v>19.416666666666668</c:v>
                </c:pt>
                <c:pt idx="161">
                  <c:v>20.412499999999998</c:v>
                </c:pt>
                <c:pt idx="162">
                  <c:v>21.466666666666669</c:v>
                </c:pt>
                <c:pt idx="163">
                  <c:v>22.4375</c:v>
                </c:pt>
                <c:pt idx="164">
                  <c:v>22.36666666666666</c:v>
                </c:pt>
                <c:pt idx="165">
                  <c:v>22.387499999999999</c:v>
                </c:pt>
                <c:pt idx="166">
                  <c:v>19.708333333333332</c:v>
                </c:pt>
                <c:pt idx="167">
                  <c:v>12.437500000000005</c:v>
                </c:pt>
                <c:pt idx="168">
                  <c:v>12.366666666666667</c:v>
                </c:pt>
                <c:pt idx="169">
                  <c:v>7.9458333333333329</c:v>
                </c:pt>
                <c:pt idx="170">
                  <c:v>12.979166666666666</c:v>
                </c:pt>
                <c:pt idx="171">
                  <c:v>24.987499999999997</c:v>
                </c:pt>
                <c:pt idx="172">
                  <c:v>25.045833333333331</c:v>
                </c:pt>
                <c:pt idx="173">
                  <c:v>24.88333333333334</c:v>
                </c:pt>
                <c:pt idx="174">
                  <c:v>24.908333333333331</c:v>
                </c:pt>
                <c:pt idx="175">
                  <c:v>24.950000000000003</c:v>
                </c:pt>
                <c:pt idx="176">
                  <c:v>24.849999999999998</c:v>
                </c:pt>
                <c:pt idx="177">
                  <c:v>24.791666666666668</c:v>
                </c:pt>
                <c:pt idx="178">
                  <c:v>24.825000000000003</c:v>
                </c:pt>
                <c:pt idx="179">
                  <c:v>24.845833333333335</c:v>
                </c:pt>
                <c:pt idx="180">
                  <c:v>24.975000000000009</c:v>
                </c:pt>
                <c:pt idx="181">
                  <c:v>24.983333333333334</c:v>
                </c:pt>
                <c:pt idx="182">
                  <c:v>25.029166666666669</c:v>
                </c:pt>
                <c:pt idx="183">
                  <c:v>25.004166666666666</c:v>
                </c:pt>
                <c:pt idx="184">
                  <c:v>25.120833333333341</c:v>
                </c:pt>
                <c:pt idx="185">
                  <c:v>24.824999999999992</c:v>
                </c:pt>
                <c:pt idx="186">
                  <c:v>24.916666666666661</c:v>
                </c:pt>
                <c:pt idx="187">
                  <c:v>24.854166666666675</c:v>
                </c:pt>
                <c:pt idx="188">
                  <c:v>24.916666666666668</c:v>
                </c:pt>
                <c:pt idx="189">
                  <c:v>25.125000000000004</c:v>
                </c:pt>
                <c:pt idx="190">
                  <c:v>25.075000000000003</c:v>
                </c:pt>
                <c:pt idx="191">
                  <c:v>25.166666666666675</c:v>
                </c:pt>
                <c:pt idx="192">
                  <c:v>24.962499999999991</c:v>
                </c:pt>
                <c:pt idx="193">
                  <c:v>25.137499999999999</c:v>
                </c:pt>
                <c:pt idx="194">
                  <c:v>25.091666666666672</c:v>
                </c:pt>
                <c:pt idx="195">
                  <c:v>24.966666666666658</c:v>
                </c:pt>
                <c:pt idx="196">
                  <c:v>9.8124999999999929</c:v>
                </c:pt>
                <c:pt idx="197">
                  <c:v>7.8666666666666636</c:v>
                </c:pt>
                <c:pt idx="198">
                  <c:v>7.650000000000003</c:v>
                </c:pt>
                <c:pt idx="199">
                  <c:v>7.4916666666666671</c:v>
                </c:pt>
                <c:pt idx="200">
                  <c:v>7.4000000000000012</c:v>
                </c:pt>
                <c:pt idx="201">
                  <c:v>7.4750000000000005</c:v>
                </c:pt>
                <c:pt idx="202">
                  <c:v>7.4500000000000028</c:v>
                </c:pt>
                <c:pt idx="203">
                  <c:v>7.4166666666666679</c:v>
                </c:pt>
                <c:pt idx="204">
                  <c:v>7.4041666666666677</c:v>
                </c:pt>
                <c:pt idx="205">
                  <c:v>7.3250000000000002</c:v>
                </c:pt>
                <c:pt idx="206">
                  <c:v>7.3458333333333341</c:v>
                </c:pt>
                <c:pt idx="207">
                  <c:v>7.304166666666668</c:v>
                </c:pt>
                <c:pt idx="208">
                  <c:v>7.1708333333333316</c:v>
                </c:pt>
                <c:pt idx="209">
                  <c:v>7.2249999999999979</c:v>
                </c:pt>
                <c:pt idx="210">
                  <c:v>7.304166666666668</c:v>
                </c:pt>
                <c:pt idx="211">
                  <c:v>7.2625000000000002</c:v>
                </c:pt>
                <c:pt idx="212">
                  <c:v>4.854166666666667</c:v>
                </c:pt>
                <c:pt idx="213">
                  <c:v>4.7250000000000005</c:v>
                </c:pt>
                <c:pt idx="214">
                  <c:v>4.7041666666666684</c:v>
                </c:pt>
                <c:pt idx="215">
                  <c:v>4.700000000000002</c:v>
                </c:pt>
                <c:pt idx="216">
                  <c:v>4.700000000000002</c:v>
                </c:pt>
                <c:pt idx="217">
                  <c:v>4.6791666666666663</c:v>
                </c:pt>
                <c:pt idx="218">
                  <c:v>4.666666666666667</c:v>
                </c:pt>
                <c:pt idx="219">
                  <c:v>4.6249999999999991</c:v>
                </c:pt>
                <c:pt idx="220">
                  <c:v>4.5541666666666645</c:v>
                </c:pt>
                <c:pt idx="221">
                  <c:v>4.6083333333333316</c:v>
                </c:pt>
                <c:pt idx="222">
                  <c:v>4.5958333333333314</c:v>
                </c:pt>
                <c:pt idx="223">
                  <c:v>4.5958333333333314</c:v>
                </c:pt>
                <c:pt idx="224">
                  <c:v>5.9166666666666652</c:v>
                </c:pt>
                <c:pt idx="225">
                  <c:v>5.9375000000000009</c:v>
                </c:pt>
                <c:pt idx="226">
                  <c:v>6.0041666666666655</c:v>
                </c:pt>
                <c:pt idx="227">
                  <c:v>6.3666666666666671</c:v>
                </c:pt>
                <c:pt idx="228">
                  <c:v>6.3666666666666663</c:v>
                </c:pt>
                <c:pt idx="229">
                  <c:v>6.3250000000000002</c:v>
                </c:pt>
                <c:pt idx="230">
                  <c:v>6.3000000000000007</c:v>
                </c:pt>
                <c:pt idx="231">
                  <c:v>6.3166666666666691</c:v>
                </c:pt>
                <c:pt idx="232">
                  <c:v>6.2541666666666664</c:v>
                </c:pt>
                <c:pt idx="233">
                  <c:v>6.2208333333333359</c:v>
                </c:pt>
                <c:pt idx="234">
                  <c:v>6.2541666666666655</c:v>
                </c:pt>
                <c:pt idx="235">
                  <c:v>6.0041666666666655</c:v>
                </c:pt>
                <c:pt idx="236">
                  <c:v>6.2041666666666657</c:v>
                </c:pt>
                <c:pt idx="237">
                  <c:v>6.241666666666668</c:v>
                </c:pt>
                <c:pt idx="238">
                  <c:v>6.208333333333333</c:v>
                </c:pt>
                <c:pt idx="239">
                  <c:v>6.1708333333333334</c:v>
                </c:pt>
                <c:pt idx="240">
                  <c:v>6.1416666666666657</c:v>
                </c:pt>
                <c:pt idx="241">
                  <c:v>6.1374999999999984</c:v>
                </c:pt>
                <c:pt idx="242">
                  <c:v>5.4208333333333316</c:v>
                </c:pt>
                <c:pt idx="243">
                  <c:v>3.7541666666666664</c:v>
                </c:pt>
                <c:pt idx="244">
                  <c:v>4.3750000000000009</c:v>
                </c:pt>
                <c:pt idx="245">
                  <c:v>4.299999999999998</c:v>
                </c:pt>
                <c:pt idx="246">
                  <c:v>4.4041666666666659</c:v>
                </c:pt>
                <c:pt idx="247">
                  <c:v>4.341666666666665</c:v>
                </c:pt>
                <c:pt idx="248">
                  <c:v>2.2791666666666677</c:v>
                </c:pt>
                <c:pt idx="249">
                  <c:v>2.7333333333333325</c:v>
                </c:pt>
                <c:pt idx="250">
                  <c:v>6.4000000000000048</c:v>
                </c:pt>
                <c:pt idx="251">
                  <c:v>6.2416666666666645</c:v>
                </c:pt>
                <c:pt idx="252">
                  <c:v>5.9875000000000007</c:v>
                </c:pt>
                <c:pt idx="253">
                  <c:v>5.875</c:v>
                </c:pt>
                <c:pt idx="254">
                  <c:v>5.9416666666666673</c:v>
                </c:pt>
                <c:pt idx="255">
                  <c:v>5.7458333333333327</c:v>
                </c:pt>
                <c:pt idx="256">
                  <c:v>5.8125000000000027</c:v>
                </c:pt>
                <c:pt idx="257">
                  <c:v>5.1208333333333327</c:v>
                </c:pt>
                <c:pt idx="258">
                  <c:v>4.299999999999998</c:v>
                </c:pt>
                <c:pt idx="259">
                  <c:v>3.4208333333333321</c:v>
                </c:pt>
                <c:pt idx="260">
                  <c:v>4.2541666666666655</c:v>
                </c:pt>
                <c:pt idx="261">
                  <c:v>5.5916666666666659</c:v>
                </c:pt>
                <c:pt idx="262">
                  <c:v>7.0749999999999993</c:v>
                </c:pt>
                <c:pt idx="263">
                  <c:v>9.74583333333333</c:v>
                </c:pt>
                <c:pt idx="264">
                  <c:v>10.825000000000001</c:v>
                </c:pt>
                <c:pt idx="265">
                  <c:v>10.5375</c:v>
                </c:pt>
                <c:pt idx="266">
                  <c:v>8.5416666666666679</c:v>
                </c:pt>
                <c:pt idx="267">
                  <c:v>8.4166666666666679</c:v>
                </c:pt>
                <c:pt idx="268">
                  <c:v>5.9958333333333362</c:v>
                </c:pt>
                <c:pt idx="269">
                  <c:v>5.8916666666666693</c:v>
                </c:pt>
                <c:pt idx="270">
                  <c:v>5.6749999999999972</c:v>
                </c:pt>
                <c:pt idx="271">
                  <c:v>5.5166666666666666</c:v>
                </c:pt>
                <c:pt idx="272">
                  <c:v>5.3333333333333313</c:v>
                </c:pt>
                <c:pt idx="273">
                  <c:v>6.8500000000000023</c:v>
                </c:pt>
                <c:pt idx="274">
                  <c:v>8.908333333333335</c:v>
                </c:pt>
                <c:pt idx="275">
                  <c:v>8.9749999999999996</c:v>
                </c:pt>
                <c:pt idx="276">
                  <c:v>8.8875000000000046</c:v>
                </c:pt>
                <c:pt idx="277">
                  <c:v>8.8083333333333371</c:v>
                </c:pt>
                <c:pt idx="278">
                  <c:v>9.9999999999999964</c:v>
                </c:pt>
                <c:pt idx="279">
                  <c:v>10.099999999999996</c:v>
                </c:pt>
                <c:pt idx="280">
                  <c:v>10.058333333333332</c:v>
                </c:pt>
                <c:pt idx="281">
                  <c:v>10.020833333333332</c:v>
                </c:pt>
                <c:pt idx="282">
                  <c:v>10.050000000000001</c:v>
                </c:pt>
                <c:pt idx="283">
                  <c:v>10.491666666666669</c:v>
                </c:pt>
                <c:pt idx="284">
                  <c:v>10.566666666666668</c:v>
                </c:pt>
                <c:pt idx="285">
                  <c:v>10.620833333333337</c:v>
                </c:pt>
                <c:pt idx="286">
                  <c:v>10.829166666666666</c:v>
                </c:pt>
                <c:pt idx="287">
                  <c:v>11.041666666666664</c:v>
                </c:pt>
                <c:pt idx="288">
                  <c:v>11</c:v>
                </c:pt>
                <c:pt idx="289">
                  <c:v>10.979166666666666</c:v>
                </c:pt>
                <c:pt idx="290">
                  <c:v>10.908333333333337</c:v>
                </c:pt>
                <c:pt idx="291">
                  <c:v>10.929166666666667</c:v>
                </c:pt>
                <c:pt idx="292">
                  <c:v>10.912500000000003</c:v>
                </c:pt>
                <c:pt idx="293">
                  <c:v>11.141666666666664</c:v>
                </c:pt>
                <c:pt idx="294">
                  <c:v>11.04583333333334</c:v>
                </c:pt>
                <c:pt idx="295">
                  <c:v>11.162500000000001</c:v>
                </c:pt>
                <c:pt idx="296">
                  <c:v>11.158333333333339</c:v>
                </c:pt>
                <c:pt idx="297">
                  <c:v>11.112500000000004</c:v>
                </c:pt>
                <c:pt idx="298">
                  <c:v>11.100000000000003</c:v>
                </c:pt>
                <c:pt idx="299">
                  <c:v>10.987500000000004</c:v>
                </c:pt>
                <c:pt idx="300">
                  <c:v>11</c:v>
                </c:pt>
                <c:pt idx="301">
                  <c:v>11</c:v>
                </c:pt>
                <c:pt idx="302">
                  <c:v>10.987500000000002</c:v>
                </c:pt>
                <c:pt idx="303">
                  <c:v>11.18333333333333</c:v>
                </c:pt>
                <c:pt idx="304">
                  <c:v>11.174999999999995</c:v>
                </c:pt>
                <c:pt idx="305">
                  <c:v>11.170833333333329</c:v>
                </c:pt>
                <c:pt idx="306">
                  <c:v>11.149999999999997</c:v>
                </c:pt>
                <c:pt idx="307">
                  <c:v>10.862500000000002</c:v>
                </c:pt>
                <c:pt idx="308">
                  <c:v>10.924999999999999</c:v>
                </c:pt>
                <c:pt idx="309">
                  <c:v>10.875</c:v>
                </c:pt>
                <c:pt idx="310">
                  <c:v>11.099999999999996</c:v>
                </c:pt>
                <c:pt idx="311">
                  <c:v>11.066666666666663</c:v>
                </c:pt>
                <c:pt idx="312">
                  <c:v>11.020833333333334</c:v>
                </c:pt>
                <c:pt idx="313">
                  <c:v>11</c:v>
                </c:pt>
                <c:pt idx="314">
                  <c:v>11</c:v>
                </c:pt>
                <c:pt idx="315">
                  <c:v>10.229166666666663</c:v>
                </c:pt>
                <c:pt idx="316">
                  <c:v>10.166666666666663</c:v>
                </c:pt>
                <c:pt idx="317">
                  <c:v>9.637499999999994</c:v>
                </c:pt>
                <c:pt idx="318">
                  <c:v>9.1624999999999961</c:v>
                </c:pt>
                <c:pt idx="319">
                  <c:v>8.6208333333333318</c:v>
                </c:pt>
                <c:pt idx="320">
                  <c:v>8.1124999999999972</c:v>
                </c:pt>
                <c:pt idx="321">
                  <c:v>8.1249999999999947</c:v>
                </c:pt>
                <c:pt idx="322">
                  <c:v>8.1374999999999975</c:v>
                </c:pt>
                <c:pt idx="323">
                  <c:v>9.0624999999999964</c:v>
                </c:pt>
                <c:pt idx="324">
                  <c:v>9.0874999999999968</c:v>
                </c:pt>
                <c:pt idx="325">
                  <c:v>9.0041666666666664</c:v>
                </c:pt>
                <c:pt idx="326">
                  <c:v>9.0041666666666664</c:v>
                </c:pt>
                <c:pt idx="327">
                  <c:v>9</c:v>
                </c:pt>
                <c:pt idx="328">
                  <c:v>8.9625000000000021</c:v>
                </c:pt>
                <c:pt idx="329">
                  <c:v>8.9833333333333325</c:v>
                </c:pt>
                <c:pt idx="330">
                  <c:v>8.9791666666666679</c:v>
                </c:pt>
                <c:pt idx="331">
                  <c:v>8.9916666666666671</c:v>
                </c:pt>
                <c:pt idx="332">
                  <c:v>9</c:v>
                </c:pt>
                <c:pt idx="333">
                  <c:v>9</c:v>
                </c:pt>
                <c:pt idx="334">
                  <c:v>9</c:v>
                </c:pt>
                <c:pt idx="335">
                  <c:v>7.9458333333333364</c:v>
                </c:pt>
                <c:pt idx="336">
                  <c:v>7.9125000000000023</c:v>
                </c:pt>
                <c:pt idx="337">
                  <c:v>7.9666666666666677</c:v>
                </c:pt>
                <c:pt idx="338">
                  <c:v>7.9791666666666679</c:v>
                </c:pt>
                <c:pt idx="339">
                  <c:v>7.1083333333333316</c:v>
                </c:pt>
                <c:pt idx="340">
                  <c:v>7.0624999999999973</c:v>
                </c:pt>
                <c:pt idx="341">
                  <c:v>7.0916666666666641</c:v>
                </c:pt>
                <c:pt idx="342">
                  <c:v>7.099999999999997</c:v>
                </c:pt>
                <c:pt idx="343">
                  <c:v>6.9583333333333357</c:v>
                </c:pt>
                <c:pt idx="344">
                  <c:v>6.8083333333333345</c:v>
                </c:pt>
                <c:pt idx="345">
                  <c:v>6.804166666666668</c:v>
                </c:pt>
                <c:pt idx="346">
                  <c:v>6.8000000000000007</c:v>
                </c:pt>
                <c:pt idx="347">
                  <c:v>6.8208333333333355</c:v>
                </c:pt>
                <c:pt idx="348">
                  <c:v>6.8208333333333355</c:v>
                </c:pt>
                <c:pt idx="349">
                  <c:v>6.8125000000000009</c:v>
                </c:pt>
                <c:pt idx="350">
                  <c:v>7.0124999999999966</c:v>
                </c:pt>
                <c:pt idx="351">
                  <c:v>7.1041666666666634</c:v>
                </c:pt>
                <c:pt idx="352">
                  <c:v>7.099999999999997</c:v>
                </c:pt>
                <c:pt idx="353">
                  <c:v>4.8666666666666654</c:v>
                </c:pt>
                <c:pt idx="354">
                  <c:v>4.770833333333333</c:v>
                </c:pt>
                <c:pt idx="355">
                  <c:v>3.0541666666666667</c:v>
                </c:pt>
                <c:pt idx="356">
                  <c:v>2.4041666666666659</c:v>
                </c:pt>
                <c:pt idx="357">
                  <c:v>1.8249999999999995</c:v>
                </c:pt>
                <c:pt idx="358">
                  <c:v>1.7999999999999996</c:v>
                </c:pt>
                <c:pt idx="359">
                  <c:v>1.7999999999999996</c:v>
                </c:pt>
                <c:pt idx="360">
                  <c:v>1.8</c:v>
                </c:pt>
                <c:pt idx="361">
                  <c:v>1.8</c:v>
                </c:pt>
                <c:pt idx="362">
                  <c:v>1.8</c:v>
                </c:pt>
                <c:pt idx="363">
                  <c:v>1.8</c:v>
                </c:pt>
                <c:pt idx="364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121640"/>
        <c:axId val="210123208"/>
      </c:lineChart>
      <c:lineChart>
        <c:grouping val="standard"/>
        <c:varyColors val="0"/>
        <c:ser>
          <c:idx val="2"/>
          <c:order val="2"/>
          <c:tx>
            <c:strRef>
              <c:f>MAIN!$E$3:$E$4</c:f>
              <c:strCache>
                <c:ptCount val="2"/>
                <c:pt idx="0">
                  <c:v>Elevation</c:v>
                </c:pt>
                <c:pt idx="1">
                  <c:v>(ft)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MAIN!$E$5:$E$369</c:f>
              <c:numCache>
                <c:formatCode>0.0</c:formatCode>
                <c:ptCount val="365"/>
                <c:pt idx="0">
                  <c:v>1519.0862500000003</c:v>
                </c:pt>
                <c:pt idx="1">
                  <c:v>1519.0183333333341</c:v>
                </c:pt>
                <c:pt idx="2">
                  <c:v>1518.8904166666662</c:v>
                </c:pt>
                <c:pt idx="3">
                  <c:v>1518.7954166666666</c:v>
                </c:pt>
                <c:pt idx="4">
                  <c:v>1518.7041666666664</c:v>
                </c:pt>
                <c:pt idx="5">
                  <c:v>1518.6350000000002</c:v>
                </c:pt>
                <c:pt idx="6">
                  <c:v>1518.5583333333334</c:v>
                </c:pt>
                <c:pt idx="7">
                  <c:v>1518.5666666666666</c:v>
                </c:pt>
                <c:pt idx="8">
                  <c:v>1518.5987500000001</c:v>
                </c:pt>
                <c:pt idx="9">
                  <c:v>1518.8170833333334</c:v>
                </c:pt>
                <c:pt idx="10">
                  <c:v>1518.9883333333335</c:v>
                </c:pt>
                <c:pt idx="11">
                  <c:v>1519.0324999999996</c:v>
                </c:pt>
                <c:pt idx="12">
                  <c:v>1519.0000000000007</c:v>
                </c:pt>
                <c:pt idx="13">
                  <c:v>1519.0779166666669</c:v>
                </c:pt>
                <c:pt idx="14">
                  <c:v>1519.3554166666665</c:v>
                </c:pt>
                <c:pt idx="15">
                  <c:v>1519.7695833333335</c:v>
                </c:pt>
                <c:pt idx="16">
                  <c:v>1520.3837499999997</c:v>
                </c:pt>
                <c:pt idx="17">
                  <c:v>1520.8587500000001</c:v>
                </c:pt>
                <c:pt idx="18">
                  <c:v>1521.2754166666666</c:v>
                </c:pt>
                <c:pt idx="19">
                  <c:v>1521.5845833333333</c:v>
                </c:pt>
                <c:pt idx="20">
                  <c:v>1521.8754166666668</c:v>
                </c:pt>
                <c:pt idx="21">
                  <c:v>1522.3191666666669</c:v>
                </c:pt>
                <c:pt idx="22">
                  <c:v>1522.780833333333</c:v>
                </c:pt>
                <c:pt idx="23">
                  <c:v>1523.1012500000004</c:v>
                </c:pt>
                <c:pt idx="24">
                  <c:v>1523.3479166666666</c:v>
                </c:pt>
                <c:pt idx="25">
                  <c:v>1523.600833333333</c:v>
                </c:pt>
                <c:pt idx="26">
                  <c:v>1523.8900000000003</c:v>
                </c:pt>
                <c:pt idx="27">
                  <c:v>1524.1816666666671</c:v>
                </c:pt>
                <c:pt idx="28">
                  <c:v>1524.4674999999997</c:v>
                </c:pt>
                <c:pt idx="29">
                  <c:v>1524.7379166666663</c:v>
                </c:pt>
                <c:pt idx="30">
                  <c:v>1525.24</c:v>
                </c:pt>
                <c:pt idx="31">
                  <c:v>1526.2216666666664</c:v>
                </c:pt>
                <c:pt idx="32">
                  <c:v>1526.9112499999999</c:v>
                </c:pt>
                <c:pt idx="33">
                  <c:v>1527.3966666666668</c:v>
                </c:pt>
                <c:pt idx="34">
                  <c:v>1527.7833333333338</c:v>
                </c:pt>
                <c:pt idx="35">
                  <c:v>1528.14375</c:v>
                </c:pt>
                <c:pt idx="36">
                  <c:v>1528.4420833333334</c:v>
                </c:pt>
                <c:pt idx="37">
                  <c:v>1528.7370833333332</c:v>
                </c:pt>
                <c:pt idx="38">
                  <c:v>1528.9775</c:v>
                </c:pt>
                <c:pt idx="39">
                  <c:v>1529.1624999999997</c:v>
                </c:pt>
                <c:pt idx="40">
                  <c:v>1529.3545833333335</c:v>
                </c:pt>
                <c:pt idx="41">
                  <c:v>1529.5133333333331</c:v>
                </c:pt>
                <c:pt idx="42">
                  <c:v>1529.6591666666664</c:v>
                </c:pt>
                <c:pt idx="43">
                  <c:v>1529.7754166666664</c:v>
                </c:pt>
                <c:pt idx="44">
                  <c:v>1529.9349999999997</c:v>
                </c:pt>
                <c:pt idx="45">
                  <c:v>1530.2695833333335</c:v>
                </c:pt>
                <c:pt idx="46">
                  <c:v>1530.7950000000001</c:v>
                </c:pt>
                <c:pt idx="47">
                  <c:v>1531.2504166666668</c:v>
                </c:pt>
                <c:pt idx="48">
                  <c:v>1531.6041666666667</c:v>
                </c:pt>
                <c:pt idx="49">
                  <c:v>1531.9066666666661</c:v>
                </c:pt>
                <c:pt idx="50">
                  <c:v>1532.1920833333336</c:v>
                </c:pt>
                <c:pt idx="51">
                  <c:v>1532.5166666666664</c:v>
                </c:pt>
                <c:pt idx="52">
                  <c:v>1532.9012499999997</c:v>
                </c:pt>
                <c:pt idx="53">
                  <c:v>1533.2679166666667</c:v>
                </c:pt>
                <c:pt idx="54">
                  <c:v>1533.655</c:v>
                </c:pt>
                <c:pt idx="55">
                  <c:v>1533.9904166666665</c:v>
                </c:pt>
                <c:pt idx="56">
                  <c:v>1534.2833333333335</c:v>
                </c:pt>
                <c:pt idx="57">
                  <c:v>1534.5370833333334</c:v>
                </c:pt>
                <c:pt idx="58">
                  <c:v>1534.8183333333336</c:v>
                </c:pt>
                <c:pt idx="59">
                  <c:v>1535.0874999999999</c:v>
                </c:pt>
                <c:pt idx="60">
                  <c:v>1535.3162500000001</c:v>
                </c:pt>
                <c:pt idx="61">
                  <c:v>1535.5404166666667</c:v>
                </c:pt>
                <c:pt idx="62">
                  <c:v>1535.7616666666665</c:v>
                </c:pt>
                <c:pt idx="63">
                  <c:v>1535.9779166666667</c:v>
                </c:pt>
                <c:pt idx="64">
                  <c:v>1536.2020833333329</c:v>
                </c:pt>
                <c:pt idx="65">
                  <c:v>1536.4833333333333</c:v>
                </c:pt>
                <c:pt idx="66">
                  <c:v>1536.6687499999996</c:v>
                </c:pt>
                <c:pt idx="67">
                  <c:v>1536.8166666666666</c:v>
                </c:pt>
                <c:pt idx="68">
                  <c:v>1536.9166666666663</c:v>
                </c:pt>
                <c:pt idx="69">
                  <c:v>1536.9829166666666</c:v>
                </c:pt>
                <c:pt idx="70">
                  <c:v>1537.1154166666665</c:v>
                </c:pt>
                <c:pt idx="71">
                  <c:v>1537.282916666667</c:v>
                </c:pt>
                <c:pt idx="72">
                  <c:v>1537.4383333333333</c:v>
                </c:pt>
                <c:pt idx="73">
                  <c:v>1537.5858333333333</c:v>
                </c:pt>
                <c:pt idx="74">
                  <c:v>1537.707916666667</c:v>
                </c:pt>
                <c:pt idx="75">
                  <c:v>1537.8179166666669</c:v>
                </c:pt>
                <c:pt idx="76">
                  <c:v>1537.9004166666666</c:v>
                </c:pt>
                <c:pt idx="77">
                  <c:v>1537.9491666666661</c:v>
                </c:pt>
                <c:pt idx="78">
                  <c:v>1537.8624999999995</c:v>
                </c:pt>
                <c:pt idx="79">
                  <c:v>1537.7962499999996</c:v>
                </c:pt>
                <c:pt idx="80">
                  <c:v>1537.7679166666667</c:v>
                </c:pt>
                <c:pt idx="81">
                  <c:v>1537.7320833333333</c:v>
                </c:pt>
                <c:pt idx="82">
                  <c:v>1537.7195833333328</c:v>
                </c:pt>
                <c:pt idx="83">
                  <c:v>1537.6695833333335</c:v>
                </c:pt>
                <c:pt idx="84">
                  <c:v>1537.602083333333</c:v>
                </c:pt>
                <c:pt idx="85">
                  <c:v>1537.5733333333335</c:v>
                </c:pt>
                <c:pt idx="86">
                  <c:v>1537.5341666666664</c:v>
                </c:pt>
                <c:pt idx="87">
                  <c:v>1537.502916666667</c:v>
                </c:pt>
                <c:pt idx="88">
                  <c:v>1537.4633333333331</c:v>
                </c:pt>
                <c:pt idx="89">
                  <c:v>1537.4208333333336</c:v>
                </c:pt>
                <c:pt idx="90">
                  <c:v>1537.3433333333335</c:v>
                </c:pt>
                <c:pt idx="91">
                  <c:v>1537.2891666666667</c:v>
                </c:pt>
                <c:pt idx="92">
                  <c:v>1537.2458333333336</c:v>
                </c:pt>
                <c:pt idx="93">
                  <c:v>1537.1708333333336</c:v>
                </c:pt>
                <c:pt idx="94">
                  <c:v>1537.0570833333331</c:v>
                </c:pt>
                <c:pt idx="95">
                  <c:v>1536.9091666666666</c:v>
                </c:pt>
                <c:pt idx="96">
                  <c:v>1536.7012500000003</c:v>
                </c:pt>
                <c:pt idx="97">
                  <c:v>1536.3425000000004</c:v>
                </c:pt>
                <c:pt idx="98">
                  <c:v>1535.9337500000001</c:v>
                </c:pt>
                <c:pt idx="99">
                  <c:v>1535.5679166666666</c:v>
                </c:pt>
                <c:pt idx="100">
                  <c:v>1535.2770833333332</c:v>
                </c:pt>
                <c:pt idx="101">
                  <c:v>1535.0175000000006</c:v>
                </c:pt>
                <c:pt idx="102">
                  <c:v>1534.7237499999999</c:v>
                </c:pt>
                <c:pt idx="103">
                  <c:v>1534.4062499999998</c:v>
                </c:pt>
                <c:pt idx="104">
                  <c:v>1534.041666666667</c:v>
                </c:pt>
                <c:pt idx="105">
                  <c:v>1533.6333333333334</c:v>
                </c:pt>
                <c:pt idx="106">
                  <c:v>1533.154583333333</c:v>
                </c:pt>
                <c:pt idx="107">
                  <c:v>1532.6883333333328</c:v>
                </c:pt>
                <c:pt idx="108">
                  <c:v>1532.2504166666665</c:v>
                </c:pt>
                <c:pt idx="109">
                  <c:v>1531.8612500000002</c:v>
                </c:pt>
                <c:pt idx="110">
                  <c:v>1531.5362499999999</c:v>
                </c:pt>
                <c:pt idx="111">
                  <c:v>1531.2979166666667</c:v>
                </c:pt>
                <c:pt idx="112">
                  <c:v>1531.0183333333332</c:v>
                </c:pt>
                <c:pt idx="113">
                  <c:v>1530.6908333333338</c:v>
                </c:pt>
                <c:pt idx="114">
                  <c:v>1530.3354166666666</c:v>
                </c:pt>
                <c:pt idx="115">
                  <c:v>1529.9687499999998</c:v>
                </c:pt>
                <c:pt idx="116">
                  <c:v>1529.5887500000001</c:v>
                </c:pt>
                <c:pt idx="117">
                  <c:v>1529.185833333333</c:v>
                </c:pt>
                <c:pt idx="118">
                  <c:v>1528.7741666666664</c:v>
                </c:pt>
                <c:pt idx="119">
                  <c:v>1528.0991666666666</c:v>
                </c:pt>
                <c:pt idx="120">
                  <c:v>1527.0783333333331</c:v>
                </c:pt>
                <c:pt idx="121">
                  <c:v>1526.0470833333338</c:v>
                </c:pt>
                <c:pt idx="122">
                  <c:v>1525.0412499999995</c:v>
                </c:pt>
                <c:pt idx="123">
                  <c:v>1524.0891666666666</c:v>
                </c:pt>
                <c:pt idx="124">
                  <c:v>1523.0824999999998</c:v>
                </c:pt>
                <c:pt idx="125">
                  <c:v>1522.0366666666666</c:v>
                </c:pt>
                <c:pt idx="126">
                  <c:v>1521.0629166666668</c:v>
                </c:pt>
                <c:pt idx="127">
                  <c:v>1520.2829166666663</c:v>
                </c:pt>
                <c:pt idx="128">
                  <c:v>1519.6795833333335</c:v>
                </c:pt>
                <c:pt idx="129">
                  <c:v>1519.1329166666665</c:v>
                </c:pt>
                <c:pt idx="130">
                  <c:v>1518.4704166666668</c:v>
                </c:pt>
                <c:pt idx="131">
                  <c:v>1517.93625</c:v>
                </c:pt>
                <c:pt idx="132">
                  <c:v>1518.8737499999997</c:v>
                </c:pt>
                <c:pt idx="133">
                  <c:v>1520.2920833333335</c:v>
                </c:pt>
                <c:pt idx="134">
                  <c:v>1520.79</c:v>
                </c:pt>
                <c:pt idx="135">
                  <c:v>1520.8266666666661</c:v>
                </c:pt>
                <c:pt idx="136">
                  <c:v>1520.6345833333332</c:v>
                </c:pt>
                <c:pt idx="137">
                  <c:v>1520.3404166666667</c:v>
                </c:pt>
                <c:pt idx="138">
                  <c:v>1520.1329166666662</c:v>
                </c:pt>
                <c:pt idx="139">
                  <c:v>1520.6591666666666</c:v>
                </c:pt>
                <c:pt idx="140">
                  <c:v>1521.4158333333335</c:v>
                </c:pt>
                <c:pt idx="141">
                  <c:v>1522.0608333333337</c:v>
                </c:pt>
                <c:pt idx="142">
                  <c:v>1522.70875</c:v>
                </c:pt>
                <c:pt idx="143">
                  <c:v>1523.4991666666667</c:v>
                </c:pt>
                <c:pt idx="144">
                  <c:v>1524.5866666666668</c:v>
                </c:pt>
                <c:pt idx="145">
                  <c:v>1525.1779166666672</c:v>
                </c:pt>
                <c:pt idx="146">
                  <c:v>1525.3441666666668</c:v>
                </c:pt>
                <c:pt idx="147">
                  <c:v>1525.1466666666668</c:v>
                </c:pt>
                <c:pt idx="148">
                  <c:v>1524.824166666667</c:v>
                </c:pt>
                <c:pt idx="149">
                  <c:v>1524.425</c:v>
                </c:pt>
                <c:pt idx="150">
                  <c:v>1523.9212500000001</c:v>
                </c:pt>
                <c:pt idx="151">
                  <c:v>1523.3204166666665</c:v>
                </c:pt>
                <c:pt idx="152">
                  <c:v>1522.49875</c:v>
                </c:pt>
                <c:pt idx="153">
                  <c:v>1521.4112500000001</c:v>
                </c:pt>
                <c:pt idx="154">
                  <c:v>1520.2466666666669</c:v>
                </c:pt>
                <c:pt idx="155">
                  <c:v>1519.1387499999998</c:v>
                </c:pt>
                <c:pt idx="156">
                  <c:v>1517.8158333333333</c:v>
                </c:pt>
                <c:pt idx="157">
                  <c:v>1516.2483333333332</c:v>
                </c:pt>
                <c:pt idx="158">
                  <c:v>1514.5783333333331</c:v>
                </c:pt>
                <c:pt idx="159">
                  <c:v>1512.9662500000002</c:v>
                </c:pt>
                <c:pt idx="160">
                  <c:v>1511.5816666666667</c:v>
                </c:pt>
                <c:pt idx="161">
                  <c:v>1510.6704166666668</c:v>
                </c:pt>
                <c:pt idx="162">
                  <c:v>1509.4899999999998</c:v>
                </c:pt>
                <c:pt idx="163">
                  <c:v>1508.1424999999999</c:v>
                </c:pt>
                <c:pt idx="164">
                  <c:v>1507.0266666666669</c:v>
                </c:pt>
                <c:pt idx="165">
                  <c:v>1507.7762499999999</c:v>
                </c:pt>
                <c:pt idx="166">
                  <c:v>1511.3025</c:v>
                </c:pt>
                <c:pt idx="167">
                  <c:v>1515.6079166666666</c:v>
                </c:pt>
                <c:pt idx="168">
                  <c:v>1518.935833333333</c:v>
                </c:pt>
                <c:pt idx="169">
                  <c:v>1524.5204166666665</c:v>
                </c:pt>
                <c:pt idx="170">
                  <c:v>1529.3483333333334</c:v>
                </c:pt>
                <c:pt idx="171">
                  <c:v>1530.7487499999997</c:v>
                </c:pt>
                <c:pt idx="172">
                  <c:v>1531.020833333333</c:v>
                </c:pt>
                <c:pt idx="173">
                  <c:v>1531.4466666666665</c:v>
                </c:pt>
                <c:pt idx="174">
                  <c:v>1531.5824999999995</c:v>
                </c:pt>
                <c:pt idx="175">
                  <c:v>1531.3695833333334</c:v>
                </c:pt>
                <c:pt idx="176">
                  <c:v>1530.9704166666663</c:v>
                </c:pt>
                <c:pt idx="177">
                  <c:v>1530.3516666666665</c:v>
                </c:pt>
                <c:pt idx="178">
                  <c:v>1529.675833333333</c:v>
                </c:pt>
                <c:pt idx="179">
                  <c:v>1528.7783333333334</c:v>
                </c:pt>
                <c:pt idx="180">
                  <c:v>1528.3566666666666</c:v>
                </c:pt>
                <c:pt idx="181">
                  <c:v>1527.8562500000005</c:v>
                </c:pt>
                <c:pt idx="182">
                  <c:v>1526.9904166666665</c:v>
                </c:pt>
                <c:pt idx="183">
                  <c:v>1525.8933333333334</c:v>
                </c:pt>
                <c:pt idx="184">
                  <c:v>1524.6025000000002</c:v>
                </c:pt>
                <c:pt idx="185">
                  <c:v>1523.0529166666668</c:v>
                </c:pt>
                <c:pt idx="186">
                  <c:v>1521.4537500000004</c:v>
                </c:pt>
                <c:pt idx="187">
                  <c:v>1519.7691666666669</c:v>
                </c:pt>
                <c:pt idx="188">
                  <c:v>1518.2254166666669</c:v>
                </c:pt>
                <c:pt idx="189">
                  <c:v>1516.7545833333331</c:v>
                </c:pt>
                <c:pt idx="190">
                  <c:v>1515.1987499999998</c:v>
                </c:pt>
                <c:pt idx="191">
                  <c:v>1513.3866666666665</c:v>
                </c:pt>
                <c:pt idx="192">
                  <c:v>1511.3704166666666</c:v>
                </c:pt>
                <c:pt idx="193">
                  <c:v>1509.1862500000004</c:v>
                </c:pt>
                <c:pt idx="194">
                  <c:v>1507.0370833333336</c:v>
                </c:pt>
                <c:pt idx="195">
                  <c:v>1505.1170833333338</c:v>
                </c:pt>
                <c:pt idx="196">
                  <c:v>1504.3149999999998</c:v>
                </c:pt>
                <c:pt idx="197">
                  <c:v>1505.1504166666671</c:v>
                </c:pt>
                <c:pt idx="198">
                  <c:v>1506.1000000000004</c:v>
                </c:pt>
                <c:pt idx="199">
                  <c:v>1507.4141666666665</c:v>
                </c:pt>
                <c:pt idx="200">
                  <c:v>1508.7716666666668</c:v>
                </c:pt>
                <c:pt idx="201">
                  <c:v>1510.1458333333337</c:v>
                </c:pt>
                <c:pt idx="202">
                  <c:v>1511.5633333333333</c:v>
                </c:pt>
                <c:pt idx="203">
                  <c:v>1512.8737500000004</c:v>
                </c:pt>
                <c:pt idx="204">
                  <c:v>1514.2054166666665</c:v>
                </c:pt>
                <c:pt idx="205">
                  <c:v>1515.7191666666665</c:v>
                </c:pt>
                <c:pt idx="206">
                  <c:v>1517.2250000000001</c:v>
                </c:pt>
                <c:pt idx="207">
                  <c:v>1518.6700000000003</c:v>
                </c:pt>
                <c:pt idx="208">
                  <c:v>1520.269166666666</c:v>
                </c:pt>
                <c:pt idx="209">
                  <c:v>1521.7633333333335</c:v>
                </c:pt>
                <c:pt idx="210">
                  <c:v>1523.0162499999999</c:v>
                </c:pt>
                <c:pt idx="211">
                  <c:v>1524.1862499999997</c:v>
                </c:pt>
                <c:pt idx="212">
                  <c:v>1525.6158333333333</c:v>
                </c:pt>
                <c:pt idx="213">
                  <c:v>1527.1133333333335</c:v>
                </c:pt>
                <c:pt idx="214">
                  <c:v>1528.4683333333332</c:v>
                </c:pt>
                <c:pt idx="215">
                  <c:v>1529.8829166666671</c:v>
                </c:pt>
                <c:pt idx="216">
                  <c:v>1531.7012500000001</c:v>
                </c:pt>
                <c:pt idx="217">
                  <c:v>1534.0904166666669</c:v>
                </c:pt>
                <c:pt idx="218">
                  <c:v>1536.6295833333334</c:v>
                </c:pt>
                <c:pt idx="219">
                  <c:v>1538.8979166666668</c:v>
                </c:pt>
                <c:pt idx="220">
                  <c:v>1540.9362499999997</c:v>
                </c:pt>
                <c:pt idx="221">
                  <c:v>1542.926666666667</c:v>
                </c:pt>
                <c:pt idx="222">
                  <c:v>1545.0137500000001</c:v>
                </c:pt>
                <c:pt idx="223">
                  <c:v>1547.3508333333339</c:v>
                </c:pt>
                <c:pt idx="224">
                  <c:v>1549.7883333333336</c:v>
                </c:pt>
                <c:pt idx="225">
                  <c:v>1551.7720833333333</c:v>
                </c:pt>
                <c:pt idx="226">
                  <c:v>1553.385416666667</c:v>
                </c:pt>
                <c:pt idx="227">
                  <c:v>1554.832916666667</c:v>
                </c:pt>
                <c:pt idx="228">
                  <c:v>1556.2254166666664</c:v>
                </c:pt>
                <c:pt idx="229">
                  <c:v>1557.46</c:v>
                </c:pt>
                <c:pt idx="230">
                  <c:v>1558.5762499999998</c:v>
                </c:pt>
                <c:pt idx="231">
                  <c:v>1559.6558333333332</c:v>
                </c:pt>
                <c:pt idx="232">
                  <c:v>1560.7591666666665</c:v>
                </c:pt>
                <c:pt idx="233">
                  <c:v>1561.9841666666664</c:v>
                </c:pt>
                <c:pt idx="234">
                  <c:v>1563.47875</c:v>
                </c:pt>
                <c:pt idx="235">
                  <c:v>1565.4016666666666</c:v>
                </c:pt>
                <c:pt idx="236">
                  <c:v>1567.4737499999999</c:v>
                </c:pt>
                <c:pt idx="237">
                  <c:v>1569.2212500000003</c:v>
                </c:pt>
                <c:pt idx="238">
                  <c:v>1570.7387499999998</c:v>
                </c:pt>
                <c:pt idx="239">
                  <c:v>1572.2024999999996</c:v>
                </c:pt>
                <c:pt idx="240">
                  <c:v>1573.7879166666669</c:v>
                </c:pt>
                <c:pt idx="241">
                  <c:v>1575.5391666666662</c:v>
                </c:pt>
                <c:pt idx="242">
                  <c:v>1577.4529166666669</c:v>
                </c:pt>
                <c:pt idx="243">
                  <c:v>1579.6479166666661</c:v>
                </c:pt>
                <c:pt idx="244">
                  <c:v>1581.7583333333334</c:v>
                </c:pt>
                <c:pt idx="245">
                  <c:v>1583.5458333333336</c:v>
                </c:pt>
                <c:pt idx="246">
                  <c:v>1585.2470833333336</c:v>
                </c:pt>
                <c:pt idx="247">
                  <c:v>1586.9804166666665</c:v>
                </c:pt>
                <c:pt idx="248">
                  <c:v>1588.6587499999998</c:v>
                </c:pt>
                <c:pt idx="249">
                  <c:v>1590.2487499999997</c:v>
                </c:pt>
                <c:pt idx="250">
                  <c:v>1591.5366666666666</c:v>
                </c:pt>
                <c:pt idx="251">
                  <c:v>1592.7104166666668</c:v>
                </c:pt>
                <c:pt idx="252">
                  <c:v>1593.7033333333336</c:v>
                </c:pt>
                <c:pt idx="253">
                  <c:v>1594.5029166666666</c:v>
                </c:pt>
                <c:pt idx="254">
                  <c:v>1595.1108333333329</c:v>
                </c:pt>
                <c:pt idx="255">
                  <c:v>1595.6545833333337</c:v>
                </c:pt>
                <c:pt idx="256">
                  <c:v>1596.1404166666662</c:v>
                </c:pt>
                <c:pt idx="257">
                  <c:v>1596.5541666666666</c:v>
                </c:pt>
                <c:pt idx="258">
                  <c:v>1597.1637500000004</c:v>
                </c:pt>
                <c:pt idx="259">
                  <c:v>1598.13</c:v>
                </c:pt>
                <c:pt idx="260">
                  <c:v>1598.9520833333333</c:v>
                </c:pt>
                <c:pt idx="261">
                  <c:v>1599.5683333333334</c:v>
                </c:pt>
                <c:pt idx="262">
                  <c:v>1599.9012500000001</c:v>
                </c:pt>
                <c:pt idx="263">
                  <c:v>1600.0854166666666</c:v>
                </c:pt>
                <c:pt idx="264">
                  <c:v>1599.9358333333337</c:v>
                </c:pt>
                <c:pt idx="265">
                  <c:v>1599.7116666666664</c:v>
                </c:pt>
                <c:pt idx="266">
                  <c:v>1599.5312499999998</c:v>
                </c:pt>
                <c:pt idx="267">
                  <c:v>1599.4395833333331</c:v>
                </c:pt>
                <c:pt idx="268">
                  <c:v>1599.3999999999999</c:v>
                </c:pt>
                <c:pt idx="269">
                  <c:v>1599.4337500000001</c:v>
                </c:pt>
                <c:pt idx="270">
                  <c:v>1599.461666666667</c:v>
                </c:pt>
                <c:pt idx="271">
                  <c:v>1599.4549999999997</c:v>
                </c:pt>
                <c:pt idx="272">
                  <c:v>1599.43625</c:v>
                </c:pt>
                <c:pt idx="273">
                  <c:v>1599.3662499999998</c:v>
                </c:pt>
                <c:pt idx="274">
                  <c:v>1599.0912500000004</c:v>
                </c:pt>
                <c:pt idx="275">
                  <c:v>1598.6254166666668</c:v>
                </c:pt>
                <c:pt idx="276">
                  <c:v>1598.1374999999998</c:v>
                </c:pt>
                <c:pt idx="277">
                  <c:v>1597.6133333333335</c:v>
                </c:pt>
                <c:pt idx="278">
                  <c:v>1597.0137500000001</c:v>
                </c:pt>
                <c:pt idx="279">
                  <c:v>1596.2900000000002</c:v>
                </c:pt>
                <c:pt idx="280">
                  <c:v>1595.5554166666664</c:v>
                </c:pt>
                <c:pt idx="281">
                  <c:v>1594.8</c:v>
                </c:pt>
                <c:pt idx="282">
                  <c:v>1594.0287499999997</c:v>
                </c:pt>
                <c:pt idx="283">
                  <c:v>1593.1916666666666</c:v>
                </c:pt>
                <c:pt idx="284">
                  <c:v>1592.3450000000003</c:v>
                </c:pt>
                <c:pt idx="285">
                  <c:v>1591.4429166666669</c:v>
                </c:pt>
                <c:pt idx="286">
                  <c:v>1590.5316666666668</c:v>
                </c:pt>
                <c:pt idx="287">
                  <c:v>1589.5775000000001</c:v>
                </c:pt>
                <c:pt idx="288">
                  <c:v>1588.6029166666667</c:v>
                </c:pt>
                <c:pt idx="289">
                  <c:v>1587.622083333333</c:v>
                </c:pt>
                <c:pt idx="290">
                  <c:v>1586.6258333333337</c:v>
                </c:pt>
                <c:pt idx="291">
                  <c:v>1585.6175000000001</c:v>
                </c:pt>
                <c:pt idx="292">
                  <c:v>1584.5912500000002</c:v>
                </c:pt>
                <c:pt idx="293">
                  <c:v>1583.5520833333333</c:v>
                </c:pt>
                <c:pt idx="294">
                  <c:v>1582.4795833333335</c:v>
                </c:pt>
                <c:pt idx="295">
                  <c:v>1581.4049999999997</c:v>
                </c:pt>
                <c:pt idx="296">
                  <c:v>1580.32125</c:v>
                </c:pt>
                <c:pt idx="297">
                  <c:v>1579.2299999999998</c:v>
                </c:pt>
                <c:pt idx="298">
                  <c:v>1578.1274999999998</c:v>
                </c:pt>
                <c:pt idx="299">
                  <c:v>1577.0216666666665</c:v>
                </c:pt>
                <c:pt idx="300">
                  <c:v>1575.916666666667</c:v>
                </c:pt>
                <c:pt idx="301">
                  <c:v>1574.7962500000001</c:v>
                </c:pt>
                <c:pt idx="302">
                  <c:v>1573.6720833333331</c:v>
                </c:pt>
                <c:pt idx="303">
                  <c:v>1572.5191666666663</c:v>
                </c:pt>
                <c:pt idx="304">
                  <c:v>1571.335</c:v>
                </c:pt>
                <c:pt idx="305">
                  <c:v>1570.1433333333337</c:v>
                </c:pt>
                <c:pt idx="306">
                  <c:v>1568.9524999999994</c:v>
                </c:pt>
                <c:pt idx="307">
                  <c:v>1567.7529166666664</c:v>
                </c:pt>
                <c:pt idx="308">
                  <c:v>1566.5954166666663</c:v>
                </c:pt>
                <c:pt idx="309">
                  <c:v>1565.3808333333334</c:v>
                </c:pt>
                <c:pt idx="310">
                  <c:v>1564.1791666666668</c:v>
                </c:pt>
                <c:pt idx="311">
                  <c:v>1562.9554166666667</c:v>
                </c:pt>
                <c:pt idx="312">
                  <c:v>1561.7308333333333</c:v>
                </c:pt>
                <c:pt idx="313">
                  <c:v>1560.4933333333331</c:v>
                </c:pt>
                <c:pt idx="314">
                  <c:v>1559.2541666666666</c:v>
                </c:pt>
                <c:pt idx="315">
                  <c:v>1558.05</c:v>
                </c:pt>
                <c:pt idx="316">
                  <c:v>1556.9025000000001</c:v>
                </c:pt>
                <c:pt idx="317">
                  <c:v>1555.7941666666668</c:v>
                </c:pt>
                <c:pt idx="318">
                  <c:v>1554.7537500000001</c:v>
                </c:pt>
                <c:pt idx="319">
                  <c:v>1553.7366666666665</c:v>
                </c:pt>
                <c:pt idx="320">
                  <c:v>1552.80375</c:v>
                </c:pt>
                <c:pt idx="321">
                  <c:v>1551.8845833333335</c:v>
                </c:pt>
                <c:pt idx="322">
                  <c:v>1550.9512500000001</c:v>
                </c:pt>
                <c:pt idx="323">
                  <c:v>1549.9533333333336</c:v>
                </c:pt>
                <c:pt idx="324">
                  <c:v>1548.9104166666673</c:v>
                </c:pt>
                <c:pt idx="325">
                  <c:v>1547.8474999999999</c:v>
                </c:pt>
                <c:pt idx="326">
                  <c:v>1546.7845833333331</c:v>
                </c:pt>
                <c:pt idx="327">
                  <c:v>1545.6941666666669</c:v>
                </c:pt>
                <c:pt idx="328">
                  <c:v>1544.624583333333</c:v>
                </c:pt>
                <c:pt idx="329">
                  <c:v>1543.5404166666665</c:v>
                </c:pt>
                <c:pt idx="330">
                  <c:v>1542.4370833333332</c:v>
                </c:pt>
                <c:pt idx="331">
                  <c:v>1541.3374999999999</c:v>
                </c:pt>
                <c:pt idx="332">
                  <c:v>1540.2316666666668</c:v>
                </c:pt>
                <c:pt idx="333">
                  <c:v>1539.100833333333</c:v>
                </c:pt>
                <c:pt idx="334">
                  <c:v>1537.9766666666671</c:v>
                </c:pt>
                <c:pt idx="335">
                  <c:v>1536.9329166666666</c:v>
                </c:pt>
                <c:pt idx="336">
                  <c:v>1535.9587499999998</c:v>
                </c:pt>
                <c:pt idx="337">
                  <c:v>1534.9516666666666</c:v>
                </c:pt>
                <c:pt idx="338">
                  <c:v>1533.9637499999999</c:v>
                </c:pt>
                <c:pt idx="339">
                  <c:v>1533.03</c:v>
                </c:pt>
                <c:pt idx="340">
                  <c:v>1532.1541666666665</c:v>
                </c:pt>
                <c:pt idx="341">
                  <c:v>1531.2637500000001</c:v>
                </c:pt>
                <c:pt idx="342">
                  <c:v>1530.3716666666669</c:v>
                </c:pt>
                <c:pt idx="343">
                  <c:v>1529.46875</c:v>
                </c:pt>
                <c:pt idx="344">
                  <c:v>1528.6029166666667</c:v>
                </c:pt>
                <c:pt idx="345">
                  <c:v>1527.7354166666667</c:v>
                </c:pt>
                <c:pt idx="346">
                  <c:v>1526.8529166666665</c:v>
                </c:pt>
                <c:pt idx="347">
                  <c:v>1525.9620833333336</c:v>
                </c:pt>
                <c:pt idx="348">
                  <c:v>1525.0725000000002</c:v>
                </c:pt>
                <c:pt idx="349">
                  <c:v>1524.1841666666667</c:v>
                </c:pt>
                <c:pt idx="350">
                  <c:v>1523.2766666666666</c:v>
                </c:pt>
                <c:pt idx="351">
                  <c:v>1522.3587500000001</c:v>
                </c:pt>
                <c:pt idx="352">
                  <c:v>1521.4349999999997</c:v>
                </c:pt>
                <c:pt idx="353">
                  <c:v>1520.7883333333332</c:v>
                </c:pt>
                <c:pt idx="354">
                  <c:v>1520.3950000000002</c:v>
                </c:pt>
                <c:pt idx="355">
                  <c:v>1520.1145833333333</c:v>
                </c:pt>
                <c:pt idx="356">
                  <c:v>1520.0045833333336</c:v>
                </c:pt>
                <c:pt idx="357">
                  <c:v>1519.8924999999999</c:v>
                </c:pt>
                <c:pt idx="358">
                  <c:v>1519.7945833333331</c:v>
                </c:pt>
                <c:pt idx="359">
                  <c:v>1519.7049999999997</c:v>
                </c:pt>
                <c:pt idx="360">
                  <c:v>1519.5</c:v>
                </c:pt>
                <c:pt idx="361">
                  <c:v>1519.4</c:v>
                </c:pt>
                <c:pt idx="362">
                  <c:v>1519.3</c:v>
                </c:pt>
                <c:pt idx="363">
                  <c:v>1519.18</c:v>
                </c:pt>
                <c:pt idx="364">
                  <c:v>1519.07</c:v>
                </c:pt>
              </c:numCache>
            </c:numRef>
          </c:val>
          <c:smooth val="0"/>
        </c:ser>
        <c:ser>
          <c:idx val="4"/>
          <c:order val="4"/>
          <c:tx>
            <c:v>2017 RC</c:v>
          </c:tx>
          <c:spPr>
            <a:ln w="28575" cap="rnd">
              <a:solidFill>
                <a:srgbClr val="CC66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MAIN!$W$5:$W$369</c:f>
              <c:numCache>
                <c:formatCode>0.00</c:formatCode>
                <c:ptCount val="365"/>
                <c:pt idx="0">
                  <c:v>1519.16</c:v>
                </c:pt>
                <c:pt idx="1">
                  <c:v>1519.73</c:v>
                </c:pt>
                <c:pt idx="2">
                  <c:v>1520.28</c:v>
                </c:pt>
                <c:pt idx="3">
                  <c:v>1520.83</c:v>
                </c:pt>
                <c:pt idx="4">
                  <c:v>1521.37</c:v>
                </c:pt>
                <c:pt idx="5">
                  <c:v>1521.92</c:v>
                </c:pt>
                <c:pt idx="6">
                  <c:v>1522.46</c:v>
                </c:pt>
                <c:pt idx="7">
                  <c:v>1523</c:v>
                </c:pt>
                <c:pt idx="8">
                  <c:v>1523.55</c:v>
                </c:pt>
                <c:pt idx="9">
                  <c:v>1524.09</c:v>
                </c:pt>
                <c:pt idx="10">
                  <c:v>1524.63</c:v>
                </c:pt>
                <c:pt idx="11">
                  <c:v>1525.18</c:v>
                </c:pt>
                <c:pt idx="12">
                  <c:v>1525.72</c:v>
                </c:pt>
                <c:pt idx="13">
                  <c:v>1526.26</c:v>
                </c:pt>
                <c:pt idx="14">
                  <c:v>1526.81</c:v>
                </c:pt>
                <c:pt idx="15">
                  <c:v>1527.35</c:v>
                </c:pt>
                <c:pt idx="16">
                  <c:v>1527.9</c:v>
                </c:pt>
                <c:pt idx="17">
                  <c:v>1528.43</c:v>
                </c:pt>
                <c:pt idx="18">
                  <c:v>1528.98</c:v>
                </c:pt>
                <c:pt idx="19">
                  <c:v>1529.52</c:v>
                </c:pt>
                <c:pt idx="20">
                  <c:v>1530.06</c:v>
                </c:pt>
                <c:pt idx="21">
                  <c:v>1530.59</c:v>
                </c:pt>
                <c:pt idx="22">
                  <c:v>1531.12</c:v>
                </c:pt>
                <c:pt idx="23">
                  <c:v>1531.64</c:v>
                </c:pt>
                <c:pt idx="24">
                  <c:v>1532.17</c:v>
                </c:pt>
                <c:pt idx="25">
                  <c:v>1532.7</c:v>
                </c:pt>
                <c:pt idx="26">
                  <c:v>1533.22</c:v>
                </c:pt>
                <c:pt idx="27">
                  <c:v>1533.75</c:v>
                </c:pt>
                <c:pt idx="28">
                  <c:v>1534.28</c:v>
                </c:pt>
                <c:pt idx="29">
                  <c:v>1534.81</c:v>
                </c:pt>
                <c:pt idx="30">
                  <c:v>1535.33</c:v>
                </c:pt>
                <c:pt idx="31">
                  <c:v>1535.86</c:v>
                </c:pt>
                <c:pt idx="32">
                  <c:v>1536.39</c:v>
                </c:pt>
                <c:pt idx="33">
                  <c:v>1536.91</c:v>
                </c:pt>
                <c:pt idx="34">
                  <c:v>1537.44</c:v>
                </c:pt>
                <c:pt idx="35">
                  <c:v>1537.96</c:v>
                </c:pt>
                <c:pt idx="36">
                  <c:v>1538.49</c:v>
                </c:pt>
                <c:pt idx="37">
                  <c:v>1539.02</c:v>
                </c:pt>
                <c:pt idx="38">
                  <c:v>1539.54</c:v>
                </c:pt>
                <c:pt idx="39">
                  <c:v>1540.07</c:v>
                </c:pt>
                <c:pt idx="40">
                  <c:v>1540.58</c:v>
                </c:pt>
                <c:pt idx="41">
                  <c:v>1541.09</c:v>
                </c:pt>
                <c:pt idx="42">
                  <c:v>1541.6</c:v>
                </c:pt>
                <c:pt idx="43">
                  <c:v>1542.12</c:v>
                </c:pt>
                <c:pt idx="44">
                  <c:v>1542.62</c:v>
                </c:pt>
                <c:pt idx="45">
                  <c:v>1543.14</c:v>
                </c:pt>
                <c:pt idx="46">
                  <c:v>1543.65</c:v>
                </c:pt>
                <c:pt idx="47">
                  <c:v>1544.15</c:v>
                </c:pt>
                <c:pt idx="48">
                  <c:v>1544.67</c:v>
                </c:pt>
                <c:pt idx="49">
                  <c:v>1545.18</c:v>
                </c:pt>
                <c:pt idx="50">
                  <c:v>1545.69</c:v>
                </c:pt>
                <c:pt idx="51">
                  <c:v>1546.2</c:v>
                </c:pt>
                <c:pt idx="52">
                  <c:v>1546.71</c:v>
                </c:pt>
                <c:pt idx="53">
                  <c:v>1547.22</c:v>
                </c:pt>
                <c:pt idx="54">
                  <c:v>1547.73</c:v>
                </c:pt>
                <c:pt idx="55">
                  <c:v>1548.25</c:v>
                </c:pt>
                <c:pt idx="56">
                  <c:v>1548.75</c:v>
                </c:pt>
                <c:pt idx="57">
                  <c:v>1549.27</c:v>
                </c:pt>
                <c:pt idx="58">
                  <c:v>1549.78</c:v>
                </c:pt>
                <c:pt idx="59">
                  <c:v>1550.28</c:v>
                </c:pt>
                <c:pt idx="60">
                  <c:v>1550.78</c:v>
                </c:pt>
                <c:pt idx="61">
                  <c:v>1551.27</c:v>
                </c:pt>
                <c:pt idx="62">
                  <c:v>1551.77</c:v>
                </c:pt>
                <c:pt idx="63">
                  <c:v>1552.27</c:v>
                </c:pt>
                <c:pt idx="64">
                  <c:v>1552.76</c:v>
                </c:pt>
                <c:pt idx="65">
                  <c:v>1553.26</c:v>
                </c:pt>
                <c:pt idx="66">
                  <c:v>1553.75</c:v>
                </c:pt>
                <c:pt idx="67">
                  <c:v>1554.25</c:v>
                </c:pt>
                <c:pt idx="68">
                  <c:v>1554.75</c:v>
                </c:pt>
                <c:pt idx="69">
                  <c:v>1555.24</c:v>
                </c:pt>
                <c:pt idx="70">
                  <c:v>1555.74</c:v>
                </c:pt>
                <c:pt idx="71">
                  <c:v>1556.24</c:v>
                </c:pt>
                <c:pt idx="72">
                  <c:v>1556.73</c:v>
                </c:pt>
                <c:pt idx="73">
                  <c:v>1557.23</c:v>
                </c:pt>
                <c:pt idx="74">
                  <c:v>1557.72</c:v>
                </c:pt>
                <c:pt idx="75">
                  <c:v>1558.23</c:v>
                </c:pt>
                <c:pt idx="76">
                  <c:v>1558.23</c:v>
                </c:pt>
                <c:pt idx="77">
                  <c:v>1558.23</c:v>
                </c:pt>
                <c:pt idx="78">
                  <c:v>1558.23</c:v>
                </c:pt>
                <c:pt idx="79">
                  <c:v>1558.23</c:v>
                </c:pt>
                <c:pt idx="80">
                  <c:v>1558.23</c:v>
                </c:pt>
                <c:pt idx="81">
                  <c:v>1558.23</c:v>
                </c:pt>
                <c:pt idx="82">
                  <c:v>1558.23</c:v>
                </c:pt>
                <c:pt idx="83">
                  <c:v>1558.23</c:v>
                </c:pt>
                <c:pt idx="84">
                  <c:v>1558.23</c:v>
                </c:pt>
                <c:pt idx="85">
                  <c:v>1558.23</c:v>
                </c:pt>
                <c:pt idx="86">
                  <c:v>1558.23</c:v>
                </c:pt>
                <c:pt idx="87">
                  <c:v>1558.23</c:v>
                </c:pt>
                <c:pt idx="88">
                  <c:v>1558.23</c:v>
                </c:pt>
                <c:pt idx="89">
                  <c:v>1558.23</c:v>
                </c:pt>
                <c:pt idx="90">
                  <c:v>1558.23</c:v>
                </c:pt>
                <c:pt idx="91">
                  <c:v>1558.23</c:v>
                </c:pt>
                <c:pt idx="92">
                  <c:v>1557.29</c:v>
                </c:pt>
                <c:pt idx="93">
                  <c:v>1556.36</c:v>
                </c:pt>
                <c:pt idx="94">
                  <c:v>1555.43</c:v>
                </c:pt>
                <c:pt idx="95">
                  <c:v>1554.49</c:v>
                </c:pt>
                <c:pt idx="96">
                  <c:v>1553.56</c:v>
                </c:pt>
                <c:pt idx="97">
                  <c:v>1552.63</c:v>
                </c:pt>
                <c:pt idx="98">
                  <c:v>1551.7</c:v>
                </c:pt>
                <c:pt idx="99">
                  <c:v>1550.76</c:v>
                </c:pt>
                <c:pt idx="100">
                  <c:v>1549.82</c:v>
                </c:pt>
                <c:pt idx="101">
                  <c:v>1548.86</c:v>
                </c:pt>
                <c:pt idx="102">
                  <c:v>1547.9</c:v>
                </c:pt>
                <c:pt idx="103">
                  <c:v>1546.94</c:v>
                </c:pt>
                <c:pt idx="104">
                  <c:v>1545.98</c:v>
                </c:pt>
                <c:pt idx="105">
                  <c:v>1545.02</c:v>
                </c:pt>
                <c:pt idx="106">
                  <c:v>1544.06</c:v>
                </c:pt>
                <c:pt idx="107">
                  <c:v>1543.1</c:v>
                </c:pt>
                <c:pt idx="108">
                  <c:v>1542.14</c:v>
                </c:pt>
                <c:pt idx="109">
                  <c:v>1541.18</c:v>
                </c:pt>
                <c:pt idx="110">
                  <c:v>1540.22</c:v>
                </c:pt>
                <c:pt idx="111">
                  <c:v>1539.23</c:v>
                </c:pt>
                <c:pt idx="112">
                  <c:v>1538.24</c:v>
                </c:pt>
                <c:pt idx="113">
                  <c:v>1537.25</c:v>
                </c:pt>
                <c:pt idx="114">
                  <c:v>1536.26</c:v>
                </c:pt>
                <c:pt idx="115">
                  <c:v>1535.27</c:v>
                </c:pt>
                <c:pt idx="116">
                  <c:v>1534.28</c:v>
                </c:pt>
                <c:pt idx="117">
                  <c:v>1533.29</c:v>
                </c:pt>
                <c:pt idx="118">
                  <c:v>1532.3</c:v>
                </c:pt>
                <c:pt idx="119">
                  <c:v>1531.31</c:v>
                </c:pt>
                <c:pt idx="120">
                  <c:v>1530.32</c:v>
                </c:pt>
                <c:pt idx="121">
                  <c:v>1529.3</c:v>
                </c:pt>
                <c:pt idx="122">
                  <c:v>1528.28</c:v>
                </c:pt>
                <c:pt idx="123">
                  <c:v>1528.38</c:v>
                </c:pt>
                <c:pt idx="124">
                  <c:v>1528.48</c:v>
                </c:pt>
                <c:pt idx="125">
                  <c:v>1528.59</c:v>
                </c:pt>
                <c:pt idx="126">
                  <c:v>1528.69</c:v>
                </c:pt>
                <c:pt idx="127">
                  <c:v>1528.79</c:v>
                </c:pt>
                <c:pt idx="128">
                  <c:v>1528.9</c:v>
                </c:pt>
                <c:pt idx="129">
                  <c:v>1529</c:v>
                </c:pt>
                <c:pt idx="130">
                  <c:v>1529.1</c:v>
                </c:pt>
                <c:pt idx="131">
                  <c:v>1529.21</c:v>
                </c:pt>
                <c:pt idx="132">
                  <c:v>1529.31</c:v>
                </c:pt>
                <c:pt idx="133">
                  <c:v>1529.42</c:v>
                </c:pt>
                <c:pt idx="134">
                  <c:v>1529.51</c:v>
                </c:pt>
                <c:pt idx="135">
                  <c:v>1529.62</c:v>
                </c:pt>
                <c:pt idx="136">
                  <c:v>1529.72</c:v>
                </c:pt>
                <c:pt idx="137">
                  <c:v>1529.83</c:v>
                </c:pt>
                <c:pt idx="138">
                  <c:v>1529.93</c:v>
                </c:pt>
                <c:pt idx="139">
                  <c:v>1530.03</c:v>
                </c:pt>
                <c:pt idx="140">
                  <c:v>1530.13</c:v>
                </c:pt>
                <c:pt idx="141">
                  <c:v>1530.23</c:v>
                </c:pt>
                <c:pt idx="142">
                  <c:v>1530.33</c:v>
                </c:pt>
                <c:pt idx="143">
                  <c:v>1530.43</c:v>
                </c:pt>
                <c:pt idx="144">
                  <c:v>1530.53</c:v>
                </c:pt>
                <c:pt idx="145">
                  <c:v>1530.63</c:v>
                </c:pt>
                <c:pt idx="146">
                  <c:v>1530.73</c:v>
                </c:pt>
                <c:pt idx="147">
                  <c:v>1530.83</c:v>
                </c:pt>
                <c:pt idx="148">
                  <c:v>1530.93</c:v>
                </c:pt>
                <c:pt idx="149">
                  <c:v>1531.03</c:v>
                </c:pt>
                <c:pt idx="150">
                  <c:v>1531.12</c:v>
                </c:pt>
                <c:pt idx="151">
                  <c:v>1530.02</c:v>
                </c:pt>
                <c:pt idx="152">
                  <c:v>1528.88</c:v>
                </c:pt>
                <c:pt idx="153">
                  <c:v>1527.74</c:v>
                </c:pt>
                <c:pt idx="154">
                  <c:v>1526.6</c:v>
                </c:pt>
                <c:pt idx="155">
                  <c:v>1525.47</c:v>
                </c:pt>
                <c:pt idx="156">
                  <c:v>1524.33</c:v>
                </c:pt>
                <c:pt idx="157">
                  <c:v>1523.19</c:v>
                </c:pt>
                <c:pt idx="158">
                  <c:v>1522.05</c:v>
                </c:pt>
                <c:pt idx="159">
                  <c:v>1520.92</c:v>
                </c:pt>
                <c:pt idx="160">
                  <c:v>1519.77</c:v>
                </c:pt>
                <c:pt idx="161">
                  <c:v>1518.57</c:v>
                </c:pt>
                <c:pt idx="162">
                  <c:v>1517.37</c:v>
                </c:pt>
                <c:pt idx="163">
                  <c:v>1516.18</c:v>
                </c:pt>
                <c:pt idx="164">
                  <c:v>1514.98</c:v>
                </c:pt>
                <c:pt idx="165">
                  <c:v>1513.79</c:v>
                </c:pt>
                <c:pt idx="166">
                  <c:v>1512.6</c:v>
                </c:pt>
                <c:pt idx="167">
                  <c:v>1511.4</c:v>
                </c:pt>
                <c:pt idx="168">
                  <c:v>1510.2</c:v>
                </c:pt>
                <c:pt idx="169">
                  <c:v>1508.94</c:v>
                </c:pt>
                <c:pt idx="170">
                  <c:v>1507.66</c:v>
                </c:pt>
                <c:pt idx="171">
                  <c:v>1506.37</c:v>
                </c:pt>
                <c:pt idx="172">
                  <c:v>1505.1</c:v>
                </c:pt>
                <c:pt idx="173">
                  <c:v>1503.81</c:v>
                </c:pt>
                <c:pt idx="174">
                  <c:v>1502.53</c:v>
                </c:pt>
                <c:pt idx="175">
                  <c:v>1501.26</c:v>
                </c:pt>
                <c:pt idx="176">
                  <c:v>1499.97</c:v>
                </c:pt>
                <c:pt idx="177">
                  <c:v>1498.6</c:v>
                </c:pt>
                <c:pt idx="178">
                  <c:v>1497.21</c:v>
                </c:pt>
                <c:pt idx="179">
                  <c:v>1495.84</c:v>
                </c:pt>
                <c:pt idx="180">
                  <c:v>1494.47</c:v>
                </c:pt>
                <c:pt idx="181">
                  <c:v>1493.11</c:v>
                </c:pt>
                <c:pt idx="182">
                  <c:v>1492.9</c:v>
                </c:pt>
                <c:pt idx="183">
                  <c:v>1492.7</c:v>
                </c:pt>
                <c:pt idx="184">
                  <c:v>1492.49</c:v>
                </c:pt>
                <c:pt idx="185">
                  <c:v>1494.71</c:v>
                </c:pt>
                <c:pt idx="186">
                  <c:v>1497.63</c:v>
                </c:pt>
                <c:pt idx="187">
                  <c:v>1500.64</c:v>
                </c:pt>
                <c:pt idx="188">
                  <c:v>1503.78</c:v>
                </c:pt>
                <c:pt idx="189">
                  <c:v>1506.81</c:v>
                </c:pt>
                <c:pt idx="190">
                  <c:v>1509.82</c:v>
                </c:pt>
                <c:pt idx="191">
                  <c:v>1512.53</c:v>
                </c:pt>
                <c:pt idx="192">
                  <c:v>1515.02</c:v>
                </c:pt>
                <c:pt idx="193">
                  <c:v>1517.48</c:v>
                </c:pt>
                <c:pt idx="194">
                  <c:v>1520.26</c:v>
                </c:pt>
                <c:pt idx="195">
                  <c:v>1522.6</c:v>
                </c:pt>
                <c:pt idx="196">
                  <c:v>1524.91</c:v>
                </c:pt>
                <c:pt idx="197">
                  <c:v>1527.16</c:v>
                </c:pt>
                <c:pt idx="198">
                  <c:v>1529.7</c:v>
                </c:pt>
                <c:pt idx="199">
                  <c:v>1532.35</c:v>
                </c:pt>
                <c:pt idx="200">
                  <c:v>1534.99</c:v>
                </c:pt>
                <c:pt idx="201">
                  <c:v>1537.72</c:v>
                </c:pt>
                <c:pt idx="202">
                  <c:v>1540.41</c:v>
                </c:pt>
                <c:pt idx="203">
                  <c:v>1543.01</c:v>
                </c:pt>
                <c:pt idx="204">
                  <c:v>1545.8</c:v>
                </c:pt>
                <c:pt idx="205">
                  <c:v>1548.71</c:v>
                </c:pt>
                <c:pt idx="206">
                  <c:v>1551.48</c:v>
                </c:pt>
                <c:pt idx="207">
                  <c:v>1554.37</c:v>
                </c:pt>
                <c:pt idx="208">
                  <c:v>1557.34</c:v>
                </c:pt>
                <c:pt idx="209">
                  <c:v>1560.1</c:v>
                </c:pt>
                <c:pt idx="210">
                  <c:v>1562.19</c:v>
                </c:pt>
                <c:pt idx="211">
                  <c:v>1564.39</c:v>
                </c:pt>
                <c:pt idx="212">
                  <c:v>1566.53</c:v>
                </c:pt>
                <c:pt idx="213">
                  <c:v>1568.54</c:v>
                </c:pt>
                <c:pt idx="214">
                  <c:v>1570.52</c:v>
                </c:pt>
                <c:pt idx="215">
                  <c:v>1572.63</c:v>
                </c:pt>
                <c:pt idx="216">
                  <c:v>1575.26</c:v>
                </c:pt>
                <c:pt idx="217">
                  <c:v>1578.26</c:v>
                </c:pt>
                <c:pt idx="218">
                  <c:v>1581.15</c:v>
                </c:pt>
                <c:pt idx="219">
                  <c:v>1583.81</c:v>
                </c:pt>
                <c:pt idx="220">
                  <c:v>1586.6</c:v>
                </c:pt>
                <c:pt idx="221">
                  <c:v>1589.27</c:v>
                </c:pt>
                <c:pt idx="222">
                  <c:v>1591.99</c:v>
                </c:pt>
                <c:pt idx="223">
                  <c:v>1594.84</c:v>
                </c:pt>
                <c:pt idx="224">
                  <c:v>1597.7</c:v>
                </c:pt>
                <c:pt idx="225">
                  <c:v>1600</c:v>
                </c:pt>
                <c:pt idx="226">
                  <c:v>1600</c:v>
                </c:pt>
                <c:pt idx="227">
                  <c:v>1600</c:v>
                </c:pt>
                <c:pt idx="228">
                  <c:v>1600</c:v>
                </c:pt>
                <c:pt idx="229">
                  <c:v>1600</c:v>
                </c:pt>
                <c:pt idx="230">
                  <c:v>1600</c:v>
                </c:pt>
                <c:pt idx="231">
                  <c:v>1600</c:v>
                </c:pt>
                <c:pt idx="232">
                  <c:v>1600</c:v>
                </c:pt>
                <c:pt idx="233">
                  <c:v>1600</c:v>
                </c:pt>
                <c:pt idx="234">
                  <c:v>1600</c:v>
                </c:pt>
                <c:pt idx="235">
                  <c:v>1600</c:v>
                </c:pt>
                <c:pt idx="236">
                  <c:v>1600</c:v>
                </c:pt>
                <c:pt idx="237">
                  <c:v>1600</c:v>
                </c:pt>
                <c:pt idx="238">
                  <c:v>1600</c:v>
                </c:pt>
                <c:pt idx="239">
                  <c:v>1600</c:v>
                </c:pt>
                <c:pt idx="240">
                  <c:v>1600</c:v>
                </c:pt>
                <c:pt idx="241">
                  <c:v>1600</c:v>
                </c:pt>
                <c:pt idx="242">
                  <c:v>1600</c:v>
                </c:pt>
                <c:pt idx="243">
                  <c:v>1600</c:v>
                </c:pt>
                <c:pt idx="244">
                  <c:v>1600</c:v>
                </c:pt>
                <c:pt idx="245">
                  <c:v>1600</c:v>
                </c:pt>
                <c:pt idx="246">
                  <c:v>1600</c:v>
                </c:pt>
                <c:pt idx="247">
                  <c:v>1600</c:v>
                </c:pt>
                <c:pt idx="248">
                  <c:v>1600</c:v>
                </c:pt>
                <c:pt idx="249">
                  <c:v>1600</c:v>
                </c:pt>
                <c:pt idx="250">
                  <c:v>1600</c:v>
                </c:pt>
                <c:pt idx="251">
                  <c:v>1600</c:v>
                </c:pt>
                <c:pt idx="252">
                  <c:v>1600</c:v>
                </c:pt>
                <c:pt idx="253">
                  <c:v>1600</c:v>
                </c:pt>
                <c:pt idx="254">
                  <c:v>1600</c:v>
                </c:pt>
                <c:pt idx="255">
                  <c:v>1600</c:v>
                </c:pt>
                <c:pt idx="256">
                  <c:v>1600</c:v>
                </c:pt>
                <c:pt idx="257">
                  <c:v>1600</c:v>
                </c:pt>
                <c:pt idx="258">
                  <c:v>1600</c:v>
                </c:pt>
                <c:pt idx="259">
                  <c:v>1600</c:v>
                </c:pt>
                <c:pt idx="260">
                  <c:v>1600</c:v>
                </c:pt>
                <c:pt idx="261">
                  <c:v>1600</c:v>
                </c:pt>
                <c:pt idx="262">
                  <c:v>1600</c:v>
                </c:pt>
                <c:pt idx="263">
                  <c:v>1600</c:v>
                </c:pt>
                <c:pt idx="264">
                  <c:v>1600</c:v>
                </c:pt>
                <c:pt idx="265">
                  <c:v>1600</c:v>
                </c:pt>
                <c:pt idx="266">
                  <c:v>1600</c:v>
                </c:pt>
                <c:pt idx="267">
                  <c:v>1600</c:v>
                </c:pt>
                <c:pt idx="268">
                  <c:v>1600</c:v>
                </c:pt>
                <c:pt idx="269">
                  <c:v>1600</c:v>
                </c:pt>
                <c:pt idx="270">
                  <c:v>1600</c:v>
                </c:pt>
                <c:pt idx="271">
                  <c:v>1600</c:v>
                </c:pt>
                <c:pt idx="272">
                  <c:v>1600</c:v>
                </c:pt>
                <c:pt idx="273">
                  <c:v>1600</c:v>
                </c:pt>
                <c:pt idx="274">
                  <c:v>1599.04</c:v>
                </c:pt>
                <c:pt idx="275">
                  <c:v>1598.08</c:v>
                </c:pt>
                <c:pt idx="276">
                  <c:v>1597.13</c:v>
                </c:pt>
                <c:pt idx="277">
                  <c:v>1596.17</c:v>
                </c:pt>
                <c:pt idx="278">
                  <c:v>1595.21</c:v>
                </c:pt>
                <c:pt idx="279">
                  <c:v>1594.25</c:v>
                </c:pt>
                <c:pt idx="280">
                  <c:v>1593.29</c:v>
                </c:pt>
                <c:pt idx="281">
                  <c:v>1592.34</c:v>
                </c:pt>
                <c:pt idx="282">
                  <c:v>1591.38</c:v>
                </c:pt>
                <c:pt idx="283">
                  <c:v>1590.42</c:v>
                </c:pt>
                <c:pt idx="284">
                  <c:v>1589.43</c:v>
                </c:pt>
                <c:pt idx="285">
                  <c:v>1588.41</c:v>
                </c:pt>
                <c:pt idx="286">
                  <c:v>1587.39</c:v>
                </c:pt>
                <c:pt idx="287">
                  <c:v>1586.37</c:v>
                </c:pt>
                <c:pt idx="288">
                  <c:v>1585.35</c:v>
                </c:pt>
                <c:pt idx="289">
                  <c:v>1584.33</c:v>
                </c:pt>
                <c:pt idx="290">
                  <c:v>1583.31</c:v>
                </c:pt>
                <c:pt idx="291">
                  <c:v>1582.29</c:v>
                </c:pt>
                <c:pt idx="292">
                  <c:v>1581.27</c:v>
                </c:pt>
                <c:pt idx="293">
                  <c:v>1580.25</c:v>
                </c:pt>
                <c:pt idx="294">
                  <c:v>1579.18</c:v>
                </c:pt>
                <c:pt idx="295">
                  <c:v>1578.1</c:v>
                </c:pt>
                <c:pt idx="296">
                  <c:v>1577.01</c:v>
                </c:pt>
                <c:pt idx="297">
                  <c:v>1575.93</c:v>
                </c:pt>
                <c:pt idx="298">
                  <c:v>1574.84</c:v>
                </c:pt>
                <c:pt idx="299">
                  <c:v>1573.76</c:v>
                </c:pt>
                <c:pt idx="300">
                  <c:v>1572.67</c:v>
                </c:pt>
                <c:pt idx="301">
                  <c:v>1571.58</c:v>
                </c:pt>
                <c:pt idx="302">
                  <c:v>1570.49</c:v>
                </c:pt>
                <c:pt idx="303">
                  <c:v>1569.37</c:v>
                </c:pt>
                <c:pt idx="304">
                  <c:v>1568.21</c:v>
                </c:pt>
                <c:pt idx="305">
                  <c:v>1567.05</c:v>
                </c:pt>
                <c:pt idx="306">
                  <c:v>1565.89</c:v>
                </c:pt>
                <c:pt idx="307">
                  <c:v>1564.73</c:v>
                </c:pt>
                <c:pt idx="308">
                  <c:v>1563.57</c:v>
                </c:pt>
                <c:pt idx="309">
                  <c:v>1562.41</c:v>
                </c:pt>
                <c:pt idx="310">
                  <c:v>1561.25</c:v>
                </c:pt>
                <c:pt idx="311">
                  <c:v>1560.09</c:v>
                </c:pt>
                <c:pt idx="312">
                  <c:v>1558.88</c:v>
                </c:pt>
                <c:pt idx="313">
                  <c:v>1557.66</c:v>
                </c:pt>
                <c:pt idx="314">
                  <c:v>1556.44</c:v>
                </c:pt>
                <c:pt idx="315">
                  <c:v>1555.22</c:v>
                </c:pt>
                <c:pt idx="316">
                  <c:v>1554.01</c:v>
                </c:pt>
                <c:pt idx="317">
                  <c:v>1552.79</c:v>
                </c:pt>
                <c:pt idx="318">
                  <c:v>1551.57</c:v>
                </c:pt>
                <c:pt idx="319">
                  <c:v>1550.35</c:v>
                </c:pt>
                <c:pt idx="320">
                  <c:v>1549.11</c:v>
                </c:pt>
                <c:pt idx="321">
                  <c:v>1547.85</c:v>
                </c:pt>
                <c:pt idx="322">
                  <c:v>1546.6</c:v>
                </c:pt>
                <c:pt idx="323">
                  <c:v>1545.34</c:v>
                </c:pt>
                <c:pt idx="324">
                  <c:v>1544.09</c:v>
                </c:pt>
                <c:pt idx="325">
                  <c:v>1542.84</c:v>
                </c:pt>
                <c:pt idx="326">
                  <c:v>1541.58</c:v>
                </c:pt>
                <c:pt idx="327">
                  <c:v>1540.33</c:v>
                </c:pt>
                <c:pt idx="328">
                  <c:v>1539.04</c:v>
                </c:pt>
                <c:pt idx="329">
                  <c:v>1537.75</c:v>
                </c:pt>
                <c:pt idx="330">
                  <c:v>1536.46</c:v>
                </c:pt>
                <c:pt idx="331">
                  <c:v>1535.16</c:v>
                </c:pt>
                <c:pt idx="332">
                  <c:v>1533.87</c:v>
                </c:pt>
                <c:pt idx="333">
                  <c:v>1532.58</c:v>
                </c:pt>
                <c:pt idx="334">
                  <c:v>1531.29</c:v>
                </c:pt>
                <c:pt idx="335">
                  <c:v>1530</c:v>
                </c:pt>
                <c:pt idx="336">
                  <c:v>1529.66</c:v>
                </c:pt>
                <c:pt idx="337">
                  <c:v>1529.31</c:v>
                </c:pt>
                <c:pt idx="338">
                  <c:v>1528.97</c:v>
                </c:pt>
                <c:pt idx="339">
                  <c:v>1528.62</c:v>
                </c:pt>
                <c:pt idx="340">
                  <c:v>1528.28</c:v>
                </c:pt>
                <c:pt idx="341">
                  <c:v>1527.93</c:v>
                </c:pt>
                <c:pt idx="342">
                  <c:v>1527.58</c:v>
                </c:pt>
                <c:pt idx="343">
                  <c:v>1527.24</c:v>
                </c:pt>
                <c:pt idx="344">
                  <c:v>1526.89</c:v>
                </c:pt>
                <c:pt idx="345">
                  <c:v>1526.55</c:v>
                </c:pt>
                <c:pt idx="346">
                  <c:v>1526.2</c:v>
                </c:pt>
                <c:pt idx="347">
                  <c:v>1525.86</c:v>
                </c:pt>
                <c:pt idx="348">
                  <c:v>1525.51</c:v>
                </c:pt>
                <c:pt idx="349">
                  <c:v>1525.17</c:v>
                </c:pt>
                <c:pt idx="350">
                  <c:v>1524.82</c:v>
                </c:pt>
                <c:pt idx="351">
                  <c:v>1524.48</c:v>
                </c:pt>
                <c:pt idx="352">
                  <c:v>1524.13</c:v>
                </c:pt>
                <c:pt idx="353">
                  <c:v>1523.79</c:v>
                </c:pt>
                <c:pt idx="354">
                  <c:v>1523.44</c:v>
                </c:pt>
                <c:pt idx="355">
                  <c:v>1523.1</c:v>
                </c:pt>
                <c:pt idx="356">
                  <c:v>1522.75</c:v>
                </c:pt>
                <c:pt idx="357">
                  <c:v>1522.41</c:v>
                </c:pt>
                <c:pt idx="358">
                  <c:v>1522.06</c:v>
                </c:pt>
                <c:pt idx="359">
                  <c:v>1521.71</c:v>
                </c:pt>
                <c:pt idx="360">
                  <c:v>1521.37</c:v>
                </c:pt>
                <c:pt idx="361">
                  <c:v>1521.02</c:v>
                </c:pt>
                <c:pt idx="362">
                  <c:v>1520.68</c:v>
                </c:pt>
                <c:pt idx="363">
                  <c:v>1520.34</c:v>
                </c:pt>
                <c:pt idx="364">
                  <c:v>1520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395144"/>
        <c:axId val="21012124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MAIN!$F$3:$F$4</c15:sqref>
                        </c15:formulaRef>
                      </c:ext>
                    </c:extLst>
                    <c:strCache>
                      <c:ptCount val="2"/>
                      <c:pt idx="0">
                        <c:v>Flood Control</c:v>
                      </c:pt>
                      <c:pt idx="1">
                        <c:v>(ft)</c:v>
                      </c:pt>
                    </c:strCache>
                  </c:strRef>
                </c:tx>
                <c:spPr>
                  <a:ln w="22225" cap="rnd">
                    <a:solidFill>
                      <a:srgbClr val="F214E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MAIN!$B$5:$B$369</c15:sqref>
                        </c15:formulaRef>
                      </c:ext>
                    </c:extLst>
                    <c:numCache>
                      <c:formatCode>m/d/yyyy</c:formatCode>
                      <c:ptCount val="365"/>
                      <c:pt idx="0">
                        <c:v>42644</c:v>
                      </c:pt>
                      <c:pt idx="1">
                        <c:v>42645</c:v>
                      </c:pt>
                      <c:pt idx="2">
                        <c:v>42646</c:v>
                      </c:pt>
                      <c:pt idx="3">
                        <c:v>42647</c:v>
                      </c:pt>
                      <c:pt idx="4">
                        <c:v>42648</c:v>
                      </c:pt>
                      <c:pt idx="5">
                        <c:v>42649</c:v>
                      </c:pt>
                      <c:pt idx="6">
                        <c:v>42650</c:v>
                      </c:pt>
                      <c:pt idx="7">
                        <c:v>42651</c:v>
                      </c:pt>
                      <c:pt idx="8">
                        <c:v>42652</c:v>
                      </c:pt>
                      <c:pt idx="9">
                        <c:v>42653</c:v>
                      </c:pt>
                      <c:pt idx="10">
                        <c:v>42654</c:v>
                      </c:pt>
                      <c:pt idx="11">
                        <c:v>42655</c:v>
                      </c:pt>
                      <c:pt idx="12">
                        <c:v>42656</c:v>
                      </c:pt>
                      <c:pt idx="13">
                        <c:v>42657</c:v>
                      </c:pt>
                      <c:pt idx="14">
                        <c:v>42658</c:v>
                      </c:pt>
                      <c:pt idx="15">
                        <c:v>42659</c:v>
                      </c:pt>
                      <c:pt idx="16">
                        <c:v>42660</c:v>
                      </c:pt>
                      <c:pt idx="17">
                        <c:v>42661</c:v>
                      </c:pt>
                      <c:pt idx="18">
                        <c:v>42662</c:v>
                      </c:pt>
                      <c:pt idx="19">
                        <c:v>42663</c:v>
                      </c:pt>
                      <c:pt idx="20">
                        <c:v>42664</c:v>
                      </c:pt>
                      <c:pt idx="21">
                        <c:v>42665</c:v>
                      </c:pt>
                      <c:pt idx="22">
                        <c:v>42666</c:v>
                      </c:pt>
                      <c:pt idx="23">
                        <c:v>42667</c:v>
                      </c:pt>
                      <c:pt idx="24">
                        <c:v>42668</c:v>
                      </c:pt>
                      <c:pt idx="25">
                        <c:v>42669</c:v>
                      </c:pt>
                      <c:pt idx="26">
                        <c:v>42670</c:v>
                      </c:pt>
                      <c:pt idx="27">
                        <c:v>42671</c:v>
                      </c:pt>
                      <c:pt idx="28">
                        <c:v>42672</c:v>
                      </c:pt>
                      <c:pt idx="29">
                        <c:v>42673</c:v>
                      </c:pt>
                      <c:pt idx="30">
                        <c:v>42674</c:v>
                      </c:pt>
                      <c:pt idx="31">
                        <c:v>42675</c:v>
                      </c:pt>
                      <c:pt idx="32">
                        <c:v>42676</c:v>
                      </c:pt>
                      <c:pt idx="33">
                        <c:v>42677</c:v>
                      </c:pt>
                      <c:pt idx="34">
                        <c:v>42678</c:v>
                      </c:pt>
                      <c:pt idx="35">
                        <c:v>42679</c:v>
                      </c:pt>
                      <c:pt idx="36">
                        <c:v>42680</c:v>
                      </c:pt>
                      <c:pt idx="37">
                        <c:v>42681</c:v>
                      </c:pt>
                      <c:pt idx="38">
                        <c:v>42682</c:v>
                      </c:pt>
                      <c:pt idx="39">
                        <c:v>42683</c:v>
                      </c:pt>
                      <c:pt idx="40">
                        <c:v>42684</c:v>
                      </c:pt>
                      <c:pt idx="41">
                        <c:v>42685</c:v>
                      </c:pt>
                      <c:pt idx="42">
                        <c:v>42686</c:v>
                      </c:pt>
                      <c:pt idx="43">
                        <c:v>42687</c:v>
                      </c:pt>
                      <c:pt idx="44">
                        <c:v>42688</c:v>
                      </c:pt>
                      <c:pt idx="45">
                        <c:v>42689</c:v>
                      </c:pt>
                      <c:pt idx="46">
                        <c:v>42690</c:v>
                      </c:pt>
                      <c:pt idx="47">
                        <c:v>42691</c:v>
                      </c:pt>
                      <c:pt idx="48">
                        <c:v>42692</c:v>
                      </c:pt>
                      <c:pt idx="49">
                        <c:v>42693</c:v>
                      </c:pt>
                      <c:pt idx="50">
                        <c:v>42694</c:v>
                      </c:pt>
                      <c:pt idx="51">
                        <c:v>42695</c:v>
                      </c:pt>
                      <c:pt idx="52">
                        <c:v>42696</c:v>
                      </c:pt>
                      <c:pt idx="53">
                        <c:v>42697</c:v>
                      </c:pt>
                      <c:pt idx="54">
                        <c:v>42698</c:v>
                      </c:pt>
                      <c:pt idx="55">
                        <c:v>42699</c:v>
                      </c:pt>
                      <c:pt idx="56">
                        <c:v>42700</c:v>
                      </c:pt>
                      <c:pt idx="57">
                        <c:v>42701</c:v>
                      </c:pt>
                      <c:pt idx="58">
                        <c:v>42702</c:v>
                      </c:pt>
                      <c:pt idx="59">
                        <c:v>42703</c:v>
                      </c:pt>
                      <c:pt idx="60">
                        <c:v>42704</c:v>
                      </c:pt>
                      <c:pt idx="61">
                        <c:v>42705</c:v>
                      </c:pt>
                      <c:pt idx="62">
                        <c:v>42706</c:v>
                      </c:pt>
                      <c:pt idx="63">
                        <c:v>42707</c:v>
                      </c:pt>
                      <c:pt idx="64">
                        <c:v>42708</c:v>
                      </c:pt>
                      <c:pt idx="65">
                        <c:v>42709</c:v>
                      </c:pt>
                      <c:pt idx="66">
                        <c:v>42710</c:v>
                      </c:pt>
                      <c:pt idx="67">
                        <c:v>42711</c:v>
                      </c:pt>
                      <c:pt idx="68">
                        <c:v>42712</c:v>
                      </c:pt>
                      <c:pt idx="69">
                        <c:v>42713</c:v>
                      </c:pt>
                      <c:pt idx="70">
                        <c:v>42714</c:v>
                      </c:pt>
                      <c:pt idx="71">
                        <c:v>42715</c:v>
                      </c:pt>
                      <c:pt idx="72">
                        <c:v>42716</c:v>
                      </c:pt>
                      <c:pt idx="73">
                        <c:v>42717</c:v>
                      </c:pt>
                      <c:pt idx="74">
                        <c:v>42718</c:v>
                      </c:pt>
                      <c:pt idx="75">
                        <c:v>42719</c:v>
                      </c:pt>
                      <c:pt idx="76">
                        <c:v>42720</c:v>
                      </c:pt>
                      <c:pt idx="77">
                        <c:v>42721</c:v>
                      </c:pt>
                      <c:pt idx="78">
                        <c:v>42722</c:v>
                      </c:pt>
                      <c:pt idx="79">
                        <c:v>42723</c:v>
                      </c:pt>
                      <c:pt idx="80">
                        <c:v>42724</c:v>
                      </c:pt>
                      <c:pt idx="81">
                        <c:v>42725</c:v>
                      </c:pt>
                      <c:pt idx="82">
                        <c:v>42726</c:v>
                      </c:pt>
                      <c:pt idx="83">
                        <c:v>42727</c:v>
                      </c:pt>
                      <c:pt idx="84">
                        <c:v>42728</c:v>
                      </c:pt>
                      <c:pt idx="85">
                        <c:v>42729</c:v>
                      </c:pt>
                      <c:pt idx="86">
                        <c:v>42730</c:v>
                      </c:pt>
                      <c:pt idx="87">
                        <c:v>42731</c:v>
                      </c:pt>
                      <c:pt idx="88">
                        <c:v>42732</c:v>
                      </c:pt>
                      <c:pt idx="89">
                        <c:v>42733</c:v>
                      </c:pt>
                      <c:pt idx="90">
                        <c:v>42734</c:v>
                      </c:pt>
                      <c:pt idx="91">
                        <c:v>42735</c:v>
                      </c:pt>
                      <c:pt idx="92">
                        <c:v>42736</c:v>
                      </c:pt>
                      <c:pt idx="93">
                        <c:v>42737</c:v>
                      </c:pt>
                      <c:pt idx="94">
                        <c:v>42738</c:v>
                      </c:pt>
                      <c:pt idx="95">
                        <c:v>42739</c:v>
                      </c:pt>
                      <c:pt idx="96">
                        <c:v>42740</c:v>
                      </c:pt>
                      <c:pt idx="97">
                        <c:v>42741</c:v>
                      </c:pt>
                      <c:pt idx="98">
                        <c:v>42742</c:v>
                      </c:pt>
                      <c:pt idx="99">
                        <c:v>42743</c:v>
                      </c:pt>
                      <c:pt idx="100">
                        <c:v>42744</c:v>
                      </c:pt>
                      <c:pt idx="101">
                        <c:v>42745</c:v>
                      </c:pt>
                      <c:pt idx="102">
                        <c:v>42746</c:v>
                      </c:pt>
                      <c:pt idx="103">
                        <c:v>42747</c:v>
                      </c:pt>
                      <c:pt idx="104">
                        <c:v>42748</c:v>
                      </c:pt>
                      <c:pt idx="105">
                        <c:v>42749</c:v>
                      </c:pt>
                      <c:pt idx="106">
                        <c:v>42750</c:v>
                      </c:pt>
                      <c:pt idx="107">
                        <c:v>42751</c:v>
                      </c:pt>
                      <c:pt idx="108">
                        <c:v>42752</c:v>
                      </c:pt>
                      <c:pt idx="109">
                        <c:v>42753</c:v>
                      </c:pt>
                      <c:pt idx="110">
                        <c:v>42754</c:v>
                      </c:pt>
                      <c:pt idx="111">
                        <c:v>42755</c:v>
                      </c:pt>
                      <c:pt idx="112">
                        <c:v>42756</c:v>
                      </c:pt>
                      <c:pt idx="113">
                        <c:v>42757</c:v>
                      </c:pt>
                      <c:pt idx="114">
                        <c:v>42758</c:v>
                      </c:pt>
                      <c:pt idx="115">
                        <c:v>42759</c:v>
                      </c:pt>
                      <c:pt idx="116">
                        <c:v>42760</c:v>
                      </c:pt>
                      <c:pt idx="117">
                        <c:v>42761</c:v>
                      </c:pt>
                      <c:pt idx="118">
                        <c:v>42762</c:v>
                      </c:pt>
                      <c:pt idx="119">
                        <c:v>42763</c:v>
                      </c:pt>
                      <c:pt idx="120">
                        <c:v>42764</c:v>
                      </c:pt>
                      <c:pt idx="121">
                        <c:v>42765</c:v>
                      </c:pt>
                      <c:pt idx="122">
                        <c:v>42766</c:v>
                      </c:pt>
                      <c:pt idx="123">
                        <c:v>42767</c:v>
                      </c:pt>
                      <c:pt idx="124">
                        <c:v>42768</c:v>
                      </c:pt>
                      <c:pt idx="125">
                        <c:v>42769</c:v>
                      </c:pt>
                      <c:pt idx="126">
                        <c:v>42770</c:v>
                      </c:pt>
                      <c:pt idx="127">
                        <c:v>42771</c:v>
                      </c:pt>
                      <c:pt idx="128">
                        <c:v>42772</c:v>
                      </c:pt>
                      <c:pt idx="129">
                        <c:v>42773</c:v>
                      </c:pt>
                      <c:pt idx="130">
                        <c:v>42774</c:v>
                      </c:pt>
                      <c:pt idx="131">
                        <c:v>42775</c:v>
                      </c:pt>
                      <c:pt idx="132">
                        <c:v>42776</c:v>
                      </c:pt>
                      <c:pt idx="133">
                        <c:v>42777</c:v>
                      </c:pt>
                      <c:pt idx="134">
                        <c:v>42778</c:v>
                      </c:pt>
                      <c:pt idx="135">
                        <c:v>42779</c:v>
                      </c:pt>
                      <c:pt idx="136">
                        <c:v>42780</c:v>
                      </c:pt>
                      <c:pt idx="137">
                        <c:v>42781</c:v>
                      </c:pt>
                      <c:pt idx="138">
                        <c:v>42782</c:v>
                      </c:pt>
                      <c:pt idx="139">
                        <c:v>42783</c:v>
                      </c:pt>
                      <c:pt idx="140">
                        <c:v>42784</c:v>
                      </c:pt>
                      <c:pt idx="141">
                        <c:v>42785</c:v>
                      </c:pt>
                      <c:pt idx="142">
                        <c:v>42786</c:v>
                      </c:pt>
                      <c:pt idx="143">
                        <c:v>42787</c:v>
                      </c:pt>
                      <c:pt idx="144">
                        <c:v>42788</c:v>
                      </c:pt>
                      <c:pt idx="145">
                        <c:v>42789</c:v>
                      </c:pt>
                      <c:pt idx="146">
                        <c:v>42790</c:v>
                      </c:pt>
                      <c:pt idx="147">
                        <c:v>42791</c:v>
                      </c:pt>
                      <c:pt idx="148">
                        <c:v>42792</c:v>
                      </c:pt>
                      <c:pt idx="149">
                        <c:v>42793</c:v>
                      </c:pt>
                      <c:pt idx="150">
                        <c:v>42794</c:v>
                      </c:pt>
                      <c:pt idx="151">
                        <c:v>42795</c:v>
                      </c:pt>
                      <c:pt idx="152">
                        <c:v>42796</c:v>
                      </c:pt>
                      <c:pt idx="153">
                        <c:v>42797</c:v>
                      </c:pt>
                      <c:pt idx="154">
                        <c:v>42798</c:v>
                      </c:pt>
                      <c:pt idx="155">
                        <c:v>42799</c:v>
                      </c:pt>
                      <c:pt idx="156">
                        <c:v>42800</c:v>
                      </c:pt>
                      <c:pt idx="157">
                        <c:v>42801</c:v>
                      </c:pt>
                      <c:pt idx="158">
                        <c:v>42802</c:v>
                      </c:pt>
                      <c:pt idx="159">
                        <c:v>42803</c:v>
                      </c:pt>
                      <c:pt idx="160">
                        <c:v>42804</c:v>
                      </c:pt>
                      <c:pt idx="161">
                        <c:v>42805</c:v>
                      </c:pt>
                      <c:pt idx="162">
                        <c:v>42806</c:v>
                      </c:pt>
                      <c:pt idx="163">
                        <c:v>42807</c:v>
                      </c:pt>
                      <c:pt idx="164">
                        <c:v>42808</c:v>
                      </c:pt>
                      <c:pt idx="165">
                        <c:v>42809</c:v>
                      </c:pt>
                      <c:pt idx="166">
                        <c:v>42810</c:v>
                      </c:pt>
                      <c:pt idx="167">
                        <c:v>42811</c:v>
                      </c:pt>
                      <c:pt idx="168">
                        <c:v>42812</c:v>
                      </c:pt>
                      <c:pt idx="169">
                        <c:v>42813</c:v>
                      </c:pt>
                      <c:pt idx="170">
                        <c:v>42814</c:v>
                      </c:pt>
                      <c:pt idx="171">
                        <c:v>42815</c:v>
                      </c:pt>
                      <c:pt idx="172">
                        <c:v>42816</c:v>
                      </c:pt>
                      <c:pt idx="173">
                        <c:v>42817</c:v>
                      </c:pt>
                      <c:pt idx="174">
                        <c:v>42818</c:v>
                      </c:pt>
                      <c:pt idx="175">
                        <c:v>42819</c:v>
                      </c:pt>
                      <c:pt idx="176">
                        <c:v>42820</c:v>
                      </c:pt>
                      <c:pt idx="177">
                        <c:v>42821</c:v>
                      </c:pt>
                      <c:pt idx="178">
                        <c:v>42822</c:v>
                      </c:pt>
                      <c:pt idx="179">
                        <c:v>42823</c:v>
                      </c:pt>
                      <c:pt idx="180">
                        <c:v>42824</c:v>
                      </c:pt>
                      <c:pt idx="181">
                        <c:v>42825</c:v>
                      </c:pt>
                      <c:pt idx="182">
                        <c:v>42826</c:v>
                      </c:pt>
                      <c:pt idx="183">
                        <c:v>42827</c:v>
                      </c:pt>
                      <c:pt idx="184">
                        <c:v>42828</c:v>
                      </c:pt>
                      <c:pt idx="185">
                        <c:v>42829</c:v>
                      </c:pt>
                      <c:pt idx="186">
                        <c:v>42830</c:v>
                      </c:pt>
                      <c:pt idx="187">
                        <c:v>42831</c:v>
                      </c:pt>
                      <c:pt idx="188">
                        <c:v>42832</c:v>
                      </c:pt>
                      <c:pt idx="189">
                        <c:v>42833</c:v>
                      </c:pt>
                      <c:pt idx="190">
                        <c:v>42834</c:v>
                      </c:pt>
                      <c:pt idx="191">
                        <c:v>42835</c:v>
                      </c:pt>
                      <c:pt idx="192">
                        <c:v>42836</c:v>
                      </c:pt>
                      <c:pt idx="193">
                        <c:v>42837</c:v>
                      </c:pt>
                      <c:pt idx="194">
                        <c:v>42838</c:v>
                      </c:pt>
                      <c:pt idx="195">
                        <c:v>42839</c:v>
                      </c:pt>
                      <c:pt idx="196">
                        <c:v>42840</c:v>
                      </c:pt>
                      <c:pt idx="197">
                        <c:v>42841</c:v>
                      </c:pt>
                      <c:pt idx="198">
                        <c:v>42842</c:v>
                      </c:pt>
                      <c:pt idx="199">
                        <c:v>42843</c:v>
                      </c:pt>
                      <c:pt idx="200">
                        <c:v>42844</c:v>
                      </c:pt>
                      <c:pt idx="201">
                        <c:v>42845</c:v>
                      </c:pt>
                      <c:pt idx="202">
                        <c:v>42846</c:v>
                      </c:pt>
                      <c:pt idx="203">
                        <c:v>42847</c:v>
                      </c:pt>
                      <c:pt idx="204">
                        <c:v>42848</c:v>
                      </c:pt>
                      <c:pt idx="205">
                        <c:v>42849</c:v>
                      </c:pt>
                      <c:pt idx="206">
                        <c:v>42850</c:v>
                      </c:pt>
                      <c:pt idx="207">
                        <c:v>42851</c:v>
                      </c:pt>
                      <c:pt idx="208">
                        <c:v>42852</c:v>
                      </c:pt>
                      <c:pt idx="209">
                        <c:v>42853</c:v>
                      </c:pt>
                      <c:pt idx="210">
                        <c:v>42854</c:v>
                      </c:pt>
                      <c:pt idx="211">
                        <c:v>42855</c:v>
                      </c:pt>
                      <c:pt idx="212">
                        <c:v>42856</c:v>
                      </c:pt>
                      <c:pt idx="213">
                        <c:v>42857</c:v>
                      </c:pt>
                      <c:pt idx="214">
                        <c:v>42858</c:v>
                      </c:pt>
                      <c:pt idx="215">
                        <c:v>42859</c:v>
                      </c:pt>
                      <c:pt idx="216">
                        <c:v>42860</c:v>
                      </c:pt>
                      <c:pt idx="217">
                        <c:v>42861</c:v>
                      </c:pt>
                      <c:pt idx="218">
                        <c:v>42862</c:v>
                      </c:pt>
                      <c:pt idx="219">
                        <c:v>42863</c:v>
                      </c:pt>
                      <c:pt idx="220">
                        <c:v>42864</c:v>
                      </c:pt>
                      <c:pt idx="221">
                        <c:v>42865</c:v>
                      </c:pt>
                      <c:pt idx="222">
                        <c:v>42866</c:v>
                      </c:pt>
                      <c:pt idx="223">
                        <c:v>42867</c:v>
                      </c:pt>
                      <c:pt idx="224">
                        <c:v>42868</c:v>
                      </c:pt>
                      <c:pt idx="225">
                        <c:v>42869</c:v>
                      </c:pt>
                      <c:pt idx="226">
                        <c:v>42870</c:v>
                      </c:pt>
                      <c:pt idx="227">
                        <c:v>42871</c:v>
                      </c:pt>
                      <c:pt idx="228">
                        <c:v>42872</c:v>
                      </c:pt>
                      <c:pt idx="229">
                        <c:v>42873</c:v>
                      </c:pt>
                      <c:pt idx="230">
                        <c:v>42874</c:v>
                      </c:pt>
                      <c:pt idx="231">
                        <c:v>42875</c:v>
                      </c:pt>
                      <c:pt idx="232">
                        <c:v>42876</c:v>
                      </c:pt>
                      <c:pt idx="233">
                        <c:v>42877</c:v>
                      </c:pt>
                      <c:pt idx="234">
                        <c:v>42878</c:v>
                      </c:pt>
                      <c:pt idx="235">
                        <c:v>42879</c:v>
                      </c:pt>
                      <c:pt idx="236">
                        <c:v>42880</c:v>
                      </c:pt>
                      <c:pt idx="237">
                        <c:v>42881</c:v>
                      </c:pt>
                      <c:pt idx="238">
                        <c:v>42882</c:v>
                      </c:pt>
                      <c:pt idx="239">
                        <c:v>42883</c:v>
                      </c:pt>
                      <c:pt idx="240">
                        <c:v>42884</c:v>
                      </c:pt>
                      <c:pt idx="241">
                        <c:v>42885</c:v>
                      </c:pt>
                      <c:pt idx="242">
                        <c:v>42886</c:v>
                      </c:pt>
                      <c:pt idx="243">
                        <c:v>42887</c:v>
                      </c:pt>
                      <c:pt idx="244">
                        <c:v>42888</c:v>
                      </c:pt>
                      <c:pt idx="245">
                        <c:v>42889</c:v>
                      </c:pt>
                      <c:pt idx="246">
                        <c:v>42890</c:v>
                      </c:pt>
                      <c:pt idx="247">
                        <c:v>42891</c:v>
                      </c:pt>
                      <c:pt idx="248">
                        <c:v>42892</c:v>
                      </c:pt>
                      <c:pt idx="249">
                        <c:v>42893</c:v>
                      </c:pt>
                      <c:pt idx="250">
                        <c:v>42894</c:v>
                      </c:pt>
                      <c:pt idx="251">
                        <c:v>42895</c:v>
                      </c:pt>
                      <c:pt idx="252">
                        <c:v>42896</c:v>
                      </c:pt>
                      <c:pt idx="253">
                        <c:v>42897</c:v>
                      </c:pt>
                      <c:pt idx="254">
                        <c:v>42898</c:v>
                      </c:pt>
                      <c:pt idx="255">
                        <c:v>42899</c:v>
                      </c:pt>
                      <c:pt idx="256">
                        <c:v>42900</c:v>
                      </c:pt>
                      <c:pt idx="257">
                        <c:v>42901</c:v>
                      </c:pt>
                      <c:pt idx="258">
                        <c:v>42902</c:v>
                      </c:pt>
                      <c:pt idx="259">
                        <c:v>42903</c:v>
                      </c:pt>
                      <c:pt idx="260">
                        <c:v>42904</c:v>
                      </c:pt>
                      <c:pt idx="261">
                        <c:v>42905</c:v>
                      </c:pt>
                      <c:pt idx="262">
                        <c:v>42906</c:v>
                      </c:pt>
                      <c:pt idx="263">
                        <c:v>42907</c:v>
                      </c:pt>
                      <c:pt idx="264">
                        <c:v>42908</c:v>
                      </c:pt>
                      <c:pt idx="265">
                        <c:v>42909</c:v>
                      </c:pt>
                      <c:pt idx="266">
                        <c:v>42910</c:v>
                      </c:pt>
                      <c:pt idx="267">
                        <c:v>42911</c:v>
                      </c:pt>
                      <c:pt idx="268">
                        <c:v>42912</c:v>
                      </c:pt>
                      <c:pt idx="269">
                        <c:v>42913</c:v>
                      </c:pt>
                      <c:pt idx="270">
                        <c:v>42914</c:v>
                      </c:pt>
                      <c:pt idx="271">
                        <c:v>42915</c:v>
                      </c:pt>
                      <c:pt idx="272">
                        <c:v>42916</c:v>
                      </c:pt>
                      <c:pt idx="273">
                        <c:v>42917</c:v>
                      </c:pt>
                      <c:pt idx="274">
                        <c:v>42918</c:v>
                      </c:pt>
                      <c:pt idx="275">
                        <c:v>42919</c:v>
                      </c:pt>
                      <c:pt idx="276">
                        <c:v>42920</c:v>
                      </c:pt>
                      <c:pt idx="277">
                        <c:v>42921</c:v>
                      </c:pt>
                      <c:pt idx="278">
                        <c:v>42922</c:v>
                      </c:pt>
                      <c:pt idx="279">
                        <c:v>42923</c:v>
                      </c:pt>
                      <c:pt idx="280">
                        <c:v>42924</c:v>
                      </c:pt>
                      <c:pt idx="281">
                        <c:v>42925</c:v>
                      </c:pt>
                      <c:pt idx="282">
                        <c:v>42926</c:v>
                      </c:pt>
                      <c:pt idx="283">
                        <c:v>42927</c:v>
                      </c:pt>
                      <c:pt idx="284">
                        <c:v>42928</c:v>
                      </c:pt>
                      <c:pt idx="285">
                        <c:v>42929</c:v>
                      </c:pt>
                      <c:pt idx="286">
                        <c:v>42930</c:v>
                      </c:pt>
                      <c:pt idx="287">
                        <c:v>42931</c:v>
                      </c:pt>
                      <c:pt idx="288">
                        <c:v>42932</c:v>
                      </c:pt>
                      <c:pt idx="289">
                        <c:v>42933</c:v>
                      </c:pt>
                      <c:pt idx="290">
                        <c:v>42934</c:v>
                      </c:pt>
                      <c:pt idx="291">
                        <c:v>42935</c:v>
                      </c:pt>
                      <c:pt idx="292">
                        <c:v>42936</c:v>
                      </c:pt>
                      <c:pt idx="293">
                        <c:v>42937</c:v>
                      </c:pt>
                      <c:pt idx="294">
                        <c:v>42938</c:v>
                      </c:pt>
                      <c:pt idx="295">
                        <c:v>42939</c:v>
                      </c:pt>
                      <c:pt idx="296">
                        <c:v>42940</c:v>
                      </c:pt>
                      <c:pt idx="297">
                        <c:v>42941</c:v>
                      </c:pt>
                      <c:pt idx="298">
                        <c:v>42942</c:v>
                      </c:pt>
                      <c:pt idx="299">
                        <c:v>42943</c:v>
                      </c:pt>
                      <c:pt idx="300">
                        <c:v>42944</c:v>
                      </c:pt>
                      <c:pt idx="301">
                        <c:v>42945</c:v>
                      </c:pt>
                      <c:pt idx="302">
                        <c:v>42946</c:v>
                      </c:pt>
                      <c:pt idx="303">
                        <c:v>42947</c:v>
                      </c:pt>
                      <c:pt idx="304">
                        <c:v>42948</c:v>
                      </c:pt>
                      <c:pt idx="305">
                        <c:v>42949</c:v>
                      </c:pt>
                      <c:pt idx="306">
                        <c:v>42950</c:v>
                      </c:pt>
                      <c:pt idx="307">
                        <c:v>42951</c:v>
                      </c:pt>
                      <c:pt idx="308">
                        <c:v>42952</c:v>
                      </c:pt>
                      <c:pt idx="309">
                        <c:v>42953</c:v>
                      </c:pt>
                      <c:pt idx="310">
                        <c:v>42954</c:v>
                      </c:pt>
                      <c:pt idx="311">
                        <c:v>42955</c:v>
                      </c:pt>
                      <c:pt idx="312">
                        <c:v>42956</c:v>
                      </c:pt>
                      <c:pt idx="313">
                        <c:v>42957</c:v>
                      </c:pt>
                      <c:pt idx="314">
                        <c:v>42958</c:v>
                      </c:pt>
                      <c:pt idx="315">
                        <c:v>42959</c:v>
                      </c:pt>
                      <c:pt idx="316">
                        <c:v>42960</c:v>
                      </c:pt>
                      <c:pt idx="317">
                        <c:v>42961</c:v>
                      </c:pt>
                      <c:pt idx="318">
                        <c:v>42962</c:v>
                      </c:pt>
                      <c:pt idx="319">
                        <c:v>42963</c:v>
                      </c:pt>
                      <c:pt idx="320">
                        <c:v>42964</c:v>
                      </c:pt>
                      <c:pt idx="321">
                        <c:v>42965</c:v>
                      </c:pt>
                      <c:pt idx="322">
                        <c:v>42966</c:v>
                      </c:pt>
                      <c:pt idx="323">
                        <c:v>42967</c:v>
                      </c:pt>
                      <c:pt idx="324">
                        <c:v>42968</c:v>
                      </c:pt>
                      <c:pt idx="325">
                        <c:v>42969</c:v>
                      </c:pt>
                      <c:pt idx="326">
                        <c:v>42970</c:v>
                      </c:pt>
                      <c:pt idx="327">
                        <c:v>42971</c:v>
                      </c:pt>
                      <c:pt idx="328">
                        <c:v>42972</c:v>
                      </c:pt>
                      <c:pt idx="329">
                        <c:v>42973</c:v>
                      </c:pt>
                      <c:pt idx="330">
                        <c:v>42974</c:v>
                      </c:pt>
                      <c:pt idx="331">
                        <c:v>42975</c:v>
                      </c:pt>
                      <c:pt idx="332">
                        <c:v>42976</c:v>
                      </c:pt>
                      <c:pt idx="333">
                        <c:v>42977</c:v>
                      </c:pt>
                      <c:pt idx="334">
                        <c:v>42978</c:v>
                      </c:pt>
                      <c:pt idx="335">
                        <c:v>42979</c:v>
                      </c:pt>
                      <c:pt idx="336">
                        <c:v>42980</c:v>
                      </c:pt>
                      <c:pt idx="337">
                        <c:v>42981</c:v>
                      </c:pt>
                      <c:pt idx="338">
                        <c:v>42982</c:v>
                      </c:pt>
                      <c:pt idx="339">
                        <c:v>42983</c:v>
                      </c:pt>
                      <c:pt idx="340">
                        <c:v>42984</c:v>
                      </c:pt>
                      <c:pt idx="341">
                        <c:v>42985</c:v>
                      </c:pt>
                      <c:pt idx="342">
                        <c:v>42986</c:v>
                      </c:pt>
                      <c:pt idx="343">
                        <c:v>42987</c:v>
                      </c:pt>
                      <c:pt idx="344">
                        <c:v>42988</c:v>
                      </c:pt>
                      <c:pt idx="345">
                        <c:v>42989</c:v>
                      </c:pt>
                      <c:pt idx="346">
                        <c:v>42990</c:v>
                      </c:pt>
                      <c:pt idx="347">
                        <c:v>42991</c:v>
                      </c:pt>
                      <c:pt idx="348">
                        <c:v>42992</c:v>
                      </c:pt>
                      <c:pt idx="349">
                        <c:v>42993</c:v>
                      </c:pt>
                      <c:pt idx="350">
                        <c:v>42994</c:v>
                      </c:pt>
                      <c:pt idx="351">
                        <c:v>42995</c:v>
                      </c:pt>
                      <c:pt idx="352">
                        <c:v>42996</c:v>
                      </c:pt>
                      <c:pt idx="353">
                        <c:v>42997</c:v>
                      </c:pt>
                      <c:pt idx="354">
                        <c:v>42998</c:v>
                      </c:pt>
                      <c:pt idx="355">
                        <c:v>42999</c:v>
                      </c:pt>
                      <c:pt idx="356">
                        <c:v>43000</c:v>
                      </c:pt>
                      <c:pt idx="357">
                        <c:v>43001</c:v>
                      </c:pt>
                      <c:pt idx="358">
                        <c:v>43002</c:v>
                      </c:pt>
                      <c:pt idx="359">
                        <c:v>43003</c:v>
                      </c:pt>
                      <c:pt idx="360">
                        <c:v>43004</c:v>
                      </c:pt>
                      <c:pt idx="361">
                        <c:v>43005</c:v>
                      </c:pt>
                      <c:pt idx="362">
                        <c:v>43006</c:v>
                      </c:pt>
                      <c:pt idx="363">
                        <c:v>43007</c:v>
                      </c:pt>
                      <c:pt idx="364">
                        <c:v>43008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MAIN!$F$5:$F$369</c15:sqref>
                        </c15:formulaRef>
                      </c:ext>
                    </c:extLst>
                    <c:numCache>
                      <c:formatCode>0.0</c:formatCode>
                      <c:ptCount val="365"/>
                      <c:pt idx="0" formatCode="General">
                        <c:v>1520</c:v>
                      </c:pt>
                      <c:pt idx="1">
                        <c:v>1520.5097333333333</c:v>
                      </c:pt>
                      <c:pt idx="2">
                        <c:v>1521.0194666666666</c:v>
                      </c:pt>
                      <c:pt idx="3">
                        <c:v>1521.5291999999999</c:v>
                      </c:pt>
                      <c:pt idx="4">
                        <c:v>1522.0389333333333</c:v>
                      </c:pt>
                      <c:pt idx="5">
                        <c:v>1522.5486666666666</c:v>
                      </c:pt>
                      <c:pt idx="6">
                        <c:v>1523.0584000000001</c:v>
                      </c:pt>
                      <c:pt idx="7">
                        <c:v>1523.5681333333334</c:v>
                      </c:pt>
                      <c:pt idx="8">
                        <c:v>1524.0778666666668</c:v>
                      </c:pt>
                      <c:pt idx="9">
                        <c:v>1524.5876000000001</c:v>
                      </c:pt>
                      <c:pt idx="10">
                        <c:v>1525.0973333333334</c:v>
                      </c:pt>
                      <c:pt idx="11">
                        <c:v>1525.6070666666667</c:v>
                      </c:pt>
                      <c:pt idx="12">
                        <c:v>1526.1168</c:v>
                      </c:pt>
                      <c:pt idx="13">
                        <c:v>1526.6265333333333</c:v>
                      </c:pt>
                      <c:pt idx="14">
                        <c:v>1527.1362666666666</c:v>
                      </c:pt>
                      <c:pt idx="15">
                        <c:v>1527.646</c:v>
                      </c:pt>
                      <c:pt idx="16">
                        <c:v>1528.1557333333333</c:v>
                      </c:pt>
                      <c:pt idx="17">
                        <c:v>1528.6654666666666</c:v>
                      </c:pt>
                      <c:pt idx="18">
                        <c:v>1529.1752000000001</c:v>
                      </c:pt>
                      <c:pt idx="19">
                        <c:v>1529.6849333333334</c:v>
                      </c:pt>
                      <c:pt idx="20">
                        <c:v>1530.1946666666668</c:v>
                      </c:pt>
                      <c:pt idx="21">
                        <c:v>1530.7044000000001</c:v>
                      </c:pt>
                      <c:pt idx="22">
                        <c:v>1531.2141333333334</c:v>
                      </c:pt>
                      <c:pt idx="23">
                        <c:v>1531.7238666666667</c:v>
                      </c:pt>
                      <c:pt idx="24">
                        <c:v>1532.2336</c:v>
                      </c:pt>
                      <c:pt idx="25">
                        <c:v>1532.7433333333333</c:v>
                      </c:pt>
                      <c:pt idx="26">
                        <c:v>1533.2530666666667</c:v>
                      </c:pt>
                      <c:pt idx="27">
                        <c:v>1533.7628</c:v>
                      </c:pt>
                      <c:pt idx="28">
                        <c:v>1534.2725333333333</c:v>
                      </c:pt>
                      <c:pt idx="29">
                        <c:v>1534.7822666666666</c:v>
                      </c:pt>
                      <c:pt idx="30">
                        <c:v>1535.2919999999999</c:v>
                      </c:pt>
                      <c:pt idx="31">
                        <c:v>1535.8017333333335</c:v>
                      </c:pt>
                      <c:pt idx="32">
                        <c:v>1536.3114666666668</c:v>
                      </c:pt>
                      <c:pt idx="33">
                        <c:v>1536.8212000000001</c:v>
                      </c:pt>
                      <c:pt idx="34">
                        <c:v>1537.3309333333334</c:v>
                      </c:pt>
                      <c:pt idx="35">
                        <c:v>1537.8406666666667</c:v>
                      </c:pt>
                      <c:pt idx="36">
                        <c:v>1538.3504</c:v>
                      </c:pt>
                      <c:pt idx="37">
                        <c:v>1538.8601333333334</c:v>
                      </c:pt>
                      <c:pt idx="38">
                        <c:v>1539.3698666666667</c:v>
                      </c:pt>
                      <c:pt idx="39">
                        <c:v>1539.8796</c:v>
                      </c:pt>
                      <c:pt idx="40">
                        <c:v>1540.3893333333333</c:v>
                      </c:pt>
                      <c:pt idx="41">
                        <c:v>1540.8990666666666</c:v>
                      </c:pt>
                      <c:pt idx="42">
                        <c:v>1541.4087999999999</c:v>
                      </c:pt>
                      <c:pt idx="43">
                        <c:v>1541.9185333333335</c:v>
                      </c:pt>
                      <c:pt idx="44">
                        <c:v>1542.4282666666668</c:v>
                      </c:pt>
                      <c:pt idx="45">
                        <c:v>1542.9380000000001</c:v>
                      </c:pt>
                      <c:pt idx="46">
                        <c:v>1543.4477333333334</c:v>
                      </c:pt>
                      <c:pt idx="47">
                        <c:v>1543.9574666666667</c:v>
                      </c:pt>
                      <c:pt idx="48">
                        <c:v>1544.4672</c:v>
                      </c:pt>
                      <c:pt idx="49">
                        <c:v>1544.9769333333334</c:v>
                      </c:pt>
                      <c:pt idx="50">
                        <c:v>1545.4866666666667</c:v>
                      </c:pt>
                      <c:pt idx="51">
                        <c:v>1545.9964</c:v>
                      </c:pt>
                      <c:pt idx="52">
                        <c:v>1546.5061333333333</c:v>
                      </c:pt>
                      <c:pt idx="53">
                        <c:v>1547.0158666666666</c:v>
                      </c:pt>
                      <c:pt idx="54">
                        <c:v>1547.5255999999999</c:v>
                      </c:pt>
                      <c:pt idx="55">
                        <c:v>1548.0353333333333</c:v>
                      </c:pt>
                      <c:pt idx="56">
                        <c:v>1548.5450666666668</c:v>
                      </c:pt>
                      <c:pt idx="57">
                        <c:v>1549.0548000000001</c:v>
                      </c:pt>
                      <c:pt idx="58">
                        <c:v>1549.5645333333334</c:v>
                      </c:pt>
                      <c:pt idx="59">
                        <c:v>1550.0742666666667</c:v>
                      </c:pt>
                      <c:pt idx="60">
                        <c:v>1550.5840000000001</c:v>
                      </c:pt>
                      <c:pt idx="61">
                        <c:v>1551.0937333333334</c:v>
                      </c:pt>
                      <c:pt idx="62">
                        <c:v>1551.6034666666667</c:v>
                      </c:pt>
                      <c:pt idx="63">
                        <c:v>1552.1132</c:v>
                      </c:pt>
                      <c:pt idx="64">
                        <c:v>1552.6229333333333</c:v>
                      </c:pt>
                      <c:pt idx="65">
                        <c:v>1553.1326666666666</c:v>
                      </c:pt>
                      <c:pt idx="66">
                        <c:v>1553.6424</c:v>
                      </c:pt>
                      <c:pt idx="67">
                        <c:v>1554.1521333333333</c:v>
                      </c:pt>
                      <c:pt idx="68">
                        <c:v>1554.6618666666668</c:v>
                      </c:pt>
                      <c:pt idx="69">
                        <c:v>1555.1716000000001</c:v>
                      </c:pt>
                      <c:pt idx="70">
                        <c:v>1555.6813333333334</c:v>
                      </c:pt>
                      <c:pt idx="71">
                        <c:v>1556.1910666666668</c:v>
                      </c:pt>
                      <c:pt idx="72">
                        <c:v>1556.7008000000001</c:v>
                      </c:pt>
                      <c:pt idx="73">
                        <c:v>1557.2105333333334</c:v>
                      </c:pt>
                      <c:pt idx="74">
                        <c:v>1557.7202666666667</c:v>
                      </c:pt>
                      <c:pt idx="75" formatCode="General">
                        <c:v>1558.23</c:v>
                      </c:pt>
                      <c:pt idx="76">
                        <c:v>1558.23</c:v>
                      </c:pt>
                      <c:pt idx="77">
                        <c:v>1558.23</c:v>
                      </c:pt>
                      <c:pt idx="78">
                        <c:v>1558.23</c:v>
                      </c:pt>
                      <c:pt idx="79">
                        <c:v>1558.23</c:v>
                      </c:pt>
                      <c:pt idx="80">
                        <c:v>1558.23</c:v>
                      </c:pt>
                      <c:pt idx="81">
                        <c:v>1558.23</c:v>
                      </c:pt>
                      <c:pt idx="82">
                        <c:v>1558.23</c:v>
                      </c:pt>
                      <c:pt idx="83">
                        <c:v>1558.23</c:v>
                      </c:pt>
                      <c:pt idx="84">
                        <c:v>1558.23</c:v>
                      </c:pt>
                      <c:pt idx="85">
                        <c:v>1558.23</c:v>
                      </c:pt>
                      <c:pt idx="86">
                        <c:v>1558.23</c:v>
                      </c:pt>
                      <c:pt idx="87">
                        <c:v>1558.23</c:v>
                      </c:pt>
                      <c:pt idx="88">
                        <c:v>1558.23</c:v>
                      </c:pt>
                      <c:pt idx="89">
                        <c:v>1558.23</c:v>
                      </c:pt>
                      <c:pt idx="90">
                        <c:v>1558.23</c:v>
                      </c:pt>
                      <c:pt idx="91">
                        <c:v>1558.23</c:v>
                      </c:pt>
                      <c:pt idx="92" formatCode="General">
                        <c:v>1558.23</c:v>
                      </c:pt>
                      <c:pt idx="93">
                        <c:v>1557.2638709677422</c:v>
                      </c:pt>
                      <c:pt idx="94">
                        <c:v>1556.2977419354841</c:v>
                      </c:pt>
                      <c:pt idx="95">
                        <c:v>1555.331612903226</c:v>
                      </c:pt>
                      <c:pt idx="96">
                        <c:v>1554.3654838709681</c:v>
                      </c:pt>
                      <c:pt idx="97">
                        <c:v>1553.39935483871</c:v>
                      </c:pt>
                      <c:pt idx="98">
                        <c:v>1552.4332258064519</c:v>
                      </c:pt>
                      <c:pt idx="99">
                        <c:v>1551.4670967741938</c:v>
                      </c:pt>
                      <c:pt idx="100">
                        <c:v>1550.5009677419357</c:v>
                      </c:pt>
                      <c:pt idx="101">
                        <c:v>1549.5348387096776</c:v>
                      </c:pt>
                      <c:pt idx="102">
                        <c:v>1548.5687096774195</c:v>
                      </c:pt>
                      <c:pt idx="103">
                        <c:v>1547.6025806451614</c:v>
                      </c:pt>
                      <c:pt idx="104">
                        <c:v>1546.6364516129036</c:v>
                      </c:pt>
                      <c:pt idx="105">
                        <c:v>1545.6703225806455</c:v>
                      </c:pt>
                      <c:pt idx="106">
                        <c:v>1544.7041935483874</c:v>
                      </c:pt>
                      <c:pt idx="107">
                        <c:v>1543.7380645161293</c:v>
                      </c:pt>
                      <c:pt idx="108">
                        <c:v>1542.7719354838712</c:v>
                      </c:pt>
                      <c:pt idx="109">
                        <c:v>1541.8058064516131</c:v>
                      </c:pt>
                      <c:pt idx="110">
                        <c:v>1540.839677419355</c:v>
                      </c:pt>
                      <c:pt idx="111">
                        <c:v>1539.8735483870969</c:v>
                      </c:pt>
                      <c:pt idx="112">
                        <c:v>1538.907419354839</c:v>
                      </c:pt>
                      <c:pt idx="113">
                        <c:v>1537.9412903225809</c:v>
                      </c:pt>
                      <c:pt idx="114">
                        <c:v>1536.9751612903228</c:v>
                      </c:pt>
                      <c:pt idx="115">
                        <c:v>1536.0090322580647</c:v>
                      </c:pt>
                      <c:pt idx="116">
                        <c:v>1535.0429032258066</c:v>
                      </c:pt>
                      <c:pt idx="117">
                        <c:v>1534.0767741935485</c:v>
                      </c:pt>
                      <c:pt idx="118">
                        <c:v>1533.1106451612904</c:v>
                      </c:pt>
                      <c:pt idx="119">
                        <c:v>1532.1445161290326</c:v>
                      </c:pt>
                      <c:pt idx="120">
                        <c:v>1531.1783870967745</c:v>
                      </c:pt>
                      <c:pt idx="121">
                        <c:v>1530.2122580645164</c:v>
                      </c:pt>
                      <c:pt idx="122">
                        <c:v>1529.2461290322583</c:v>
                      </c:pt>
                      <c:pt idx="123" formatCode="General">
                        <c:v>1528.28</c:v>
                      </c:pt>
                      <c:pt idx="124">
                        <c:v>1528.3814285714284</c:v>
                      </c:pt>
                      <c:pt idx="125">
                        <c:v>1528.482857142857</c:v>
                      </c:pt>
                      <c:pt idx="126">
                        <c:v>1528.5842857142854</c:v>
                      </c:pt>
                      <c:pt idx="127">
                        <c:v>1528.6857142857141</c:v>
                      </c:pt>
                      <c:pt idx="128">
                        <c:v>1528.7871428571427</c:v>
                      </c:pt>
                      <c:pt idx="129">
                        <c:v>1528.8885714285711</c:v>
                      </c:pt>
                      <c:pt idx="130">
                        <c:v>1528.9899999999998</c:v>
                      </c:pt>
                      <c:pt idx="131">
                        <c:v>1529.0914285714284</c:v>
                      </c:pt>
                      <c:pt idx="132">
                        <c:v>1529.1928571428568</c:v>
                      </c:pt>
                      <c:pt idx="133">
                        <c:v>1529.2942857142855</c:v>
                      </c:pt>
                      <c:pt idx="134">
                        <c:v>1529.3957142857141</c:v>
                      </c:pt>
                      <c:pt idx="135">
                        <c:v>1529.4971428571425</c:v>
                      </c:pt>
                      <c:pt idx="136">
                        <c:v>1529.5985714285712</c:v>
                      </c:pt>
                      <c:pt idx="137">
                        <c:v>1529.6999999999998</c:v>
                      </c:pt>
                      <c:pt idx="138">
                        <c:v>1529.8014285714282</c:v>
                      </c:pt>
                      <c:pt idx="139">
                        <c:v>1529.9028571428569</c:v>
                      </c:pt>
                      <c:pt idx="140">
                        <c:v>1530.0042857142855</c:v>
                      </c:pt>
                      <c:pt idx="141">
                        <c:v>1530.1057142857139</c:v>
                      </c:pt>
                      <c:pt idx="142">
                        <c:v>1530.2071428571426</c:v>
                      </c:pt>
                      <c:pt idx="143">
                        <c:v>1530.3085714285712</c:v>
                      </c:pt>
                      <c:pt idx="144">
                        <c:v>1530.4099999999996</c:v>
                      </c:pt>
                      <c:pt idx="145">
                        <c:v>1530.5114285714283</c:v>
                      </c:pt>
                      <c:pt idx="146">
                        <c:v>1530.6128571428569</c:v>
                      </c:pt>
                      <c:pt idx="147">
                        <c:v>1530.7142857142853</c:v>
                      </c:pt>
                      <c:pt idx="148">
                        <c:v>1530.815714285714</c:v>
                      </c:pt>
                      <c:pt idx="149">
                        <c:v>1530.9171428571426</c:v>
                      </c:pt>
                      <c:pt idx="150">
                        <c:v>1531.018571428571</c:v>
                      </c:pt>
                      <c:pt idx="151" formatCode="General">
                        <c:v>1531.12</c:v>
                      </c:pt>
                      <c:pt idx="152">
                        <c:v>1529.8938709677418</c:v>
                      </c:pt>
                      <c:pt idx="153">
                        <c:v>1528.6677419354837</c:v>
                      </c:pt>
                      <c:pt idx="154">
                        <c:v>1527.4416129032256</c:v>
                      </c:pt>
                      <c:pt idx="155">
                        <c:v>1526.2154838709675</c:v>
                      </c:pt>
                      <c:pt idx="156">
                        <c:v>1524.9893548387095</c:v>
                      </c:pt>
                      <c:pt idx="157">
                        <c:v>1523.7632258064514</c:v>
                      </c:pt>
                      <c:pt idx="158">
                        <c:v>1522.5370967741933</c:v>
                      </c:pt>
                      <c:pt idx="159">
                        <c:v>1521.3109677419352</c:v>
                      </c:pt>
                      <c:pt idx="160">
                        <c:v>1520.0848387096773</c:v>
                      </c:pt>
                      <c:pt idx="161">
                        <c:v>1518.8587096774193</c:v>
                      </c:pt>
                      <c:pt idx="162">
                        <c:v>1517.6325806451612</c:v>
                      </c:pt>
                      <c:pt idx="163">
                        <c:v>1516.4064516129031</c:v>
                      </c:pt>
                      <c:pt idx="164">
                        <c:v>1515.180322580645</c:v>
                      </c:pt>
                      <c:pt idx="165">
                        <c:v>1513.9541935483869</c:v>
                      </c:pt>
                      <c:pt idx="166">
                        <c:v>1512.7280645161288</c:v>
                      </c:pt>
                      <c:pt idx="167">
                        <c:v>1511.5019354838707</c:v>
                      </c:pt>
                      <c:pt idx="168">
                        <c:v>1510.2758064516127</c:v>
                      </c:pt>
                      <c:pt idx="169">
                        <c:v>1509.0496774193546</c:v>
                      </c:pt>
                      <c:pt idx="170">
                        <c:v>1507.8235483870967</c:v>
                      </c:pt>
                      <c:pt idx="171">
                        <c:v>1506.5974193548386</c:v>
                      </c:pt>
                      <c:pt idx="172">
                        <c:v>1505.3712903225805</c:v>
                      </c:pt>
                      <c:pt idx="173">
                        <c:v>1504.1451612903224</c:v>
                      </c:pt>
                      <c:pt idx="174">
                        <c:v>1502.9190322580644</c:v>
                      </c:pt>
                      <c:pt idx="175">
                        <c:v>1501.6929032258063</c:v>
                      </c:pt>
                      <c:pt idx="176">
                        <c:v>1500.4667741935482</c:v>
                      </c:pt>
                      <c:pt idx="177">
                        <c:v>1499.2406451612901</c:v>
                      </c:pt>
                      <c:pt idx="178">
                        <c:v>1498.014516129032</c:v>
                      </c:pt>
                      <c:pt idx="179">
                        <c:v>1496.7883870967739</c:v>
                      </c:pt>
                      <c:pt idx="180">
                        <c:v>1495.5622580645158</c:v>
                      </c:pt>
                      <c:pt idx="181">
                        <c:v>1494.336129032258</c:v>
                      </c:pt>
                      <c:pt idx="182" formatCode="General">
                        <c:v>1493.11</c:v>
                      </c:pt>
                      <c:pt idx="183">
                        <c:v>1489.9064285714285</c:v>
                      </c:pt>
                      <c:pt idx="184">
                        <c:v>1486.7028571428571</c:v>
                      </c:pt>
                      <c:pt idx="185">
                        <c:v>1483.4992857142856</c:v>
                      </c:pt>
                      <c:pt idx="186">
                        <c:v>1480.2957142857142</c:v>
                      </c:pt>
                      <c:pt idx="187">
                        <c:v>1477.0921428571428</c:v>
                      </c:pt>
                      <c:pt idx="188">
                        <c:v>1473.8885714285714</c:v>
                      </c:pt>
                      <c:pt idx="189">
                        <c:v>1470.6849999999999</c:v>
                      </c:pt>
                      <c:pt idx="190">
                        <c:v>1467.4814285714285</c:v>
                      </c:pt>
                      <c:pt idx="191">
                        <c:v>1464.2778571428571</c:v>
                      </c:pt>
                      <c:pt idx="192">
                        <c:v>1461.0742857142857</c:v>
                      </c:pt>
                      <c:pt idx="193">
                        <c:v>1457.8707142857143</c:v>
                      </c:pt>
                      <c:pt idx="194">
                        <c:v>1454.6671428571428</c:v>
                      </c:pt>
                      <c:pt idx="195">
                        <c:v>1451.4635714285714</c:v>
                      </c:pt>
                      <c:pt idx="196">
                        <c:v>1448.26</c:v>
                      </c:pt>
                      <c:pt idx="197">
                        <c:v>1453.3687500000001</c:v>
                      </c:pt>
                      <c:pt idx="198">
                        <c:v>1458.4775000000002</c:v>
                      </c:pt>
                      <c:pt idx="199">
                        <c:v>1463.5862500000003</c:v>
                      </c:pt>
                      <c:pt idx="200">
                        <c:v>1468.6950000000002</c:v>
                      </c:pt>
                      <c:pt idx="201">
                        <c:v>1473.8037500000003</c:v>
                      </c:pt>
                      <c:pt idx="202">
                        <c:v>1478.9125000000001</c:v>
                      </c:pt>
                      <c:pt idx="203">
                        <c:v>1484.0212500000002</c:v>
                      </c:pt>
                      <c:pt idx="204">
                        <c:v>1489.13</c:v>
                      </c:pt>
                      <c:pt idx="205">
                        <c:v>1494.2387500000002</c:v>
                      </c:pt>
                      <c:pt idx="206">
                        <c:v>1499.3475000000001</c:v>
                      </c:pt>
                      <c:pt idx="207">
                        <c:v>1504.4562500000002</c:v>
                      </c:pt>
                      <c:pt idx="208">
                        <c:v>1509.5650000000003</c:v>
                      </c:pt>
                      <c:pt idx="209">
                        <c:v>1514.6737500000002</c:v>
                      </c:pt>
                      <c:pt idx="210">
                        <c:v>1519.7825000000003</c:v>
                      </c:pt>
                      <c:pt idx="211">
                        <c:v>1524.8912500000001</c:v>
                      </c:pt>
                      <c:pt idx="212">
                        <c:v>1530</c:v>
                      </c:pt>
                      <c:pt idx="213">
                        <c:v>1531.6129032258063</c:v>
                      </c:pt>
                      <c:pt idx="214">
                        <c:v>1533.2258064516129</c:v>
                      </c:pt>
                      <c:pt idx="215">
                        <c:v>1534.8387096774195</c:v>
                      </c:pt>
                      <c:pt idx="216">
                        <c:v>1536.4516129032259</c:v>
                      </c:pt>
                      <c:pt idx="217">
                        <c:v>1538.0645161290322</c:v>
                      </c:pt>
                      <c:pt idx="218">
                        <c:v>1539.6774193548388</c:v>
                      </c:pt>
                      <c:pt idx="219">
                        <c:v>1541.2903225806451</c:v>
                      </c:pt>
                      <c:pt idx="220">
                        <c:v>1542.9032258064517</c:v>
                      </c:pt>
                      <c:pt idx="221">
                        <c:v>1544.516129032258</c:v>
                      </c:pt>
                      <c:pt idx="222">
                        <c:v>1546.1290322580644</c:v>
                      </c:pt>
                      <c:pt idx="223">
                        <c:v>1547.741935483871</c:v>
                      </c:pt>
                      <c:pt idx="224">
                        <c:v>1549.3548387096776</c:v>
                      </c:pt>
                      <c:pt idx="225">
                        <c:v>1550.9677419354839</c:v>
                      </c:pt>
                      <c:pt idx="226">
                        <c:v>1552.5806451612902</c:v>
                      </c:pt>
                      <c:pt idx="227">
                        <c:v>1554.1935483870968</c:v>
                      </c:pt>
                      <c:pt idx="228">
                        <c:v>1555.8064516129032</c:v>
                      </c:pt>
                      <c:pt idx="229">
                        <c:v>1557.4193548387098</c:v>
                      </c:pt>
                      <c:pt idx="230">
                        <c:v>1559.0322580645161</c:v>
                      </c:pt>
                      <c:pt idx="231">
                        <c:v>1560.6451612903227</c:v>
                      </c:pt>
                      <c:pt idx="232">
                        <c:v>1562.258064516129</c:v>
                      </c:pt>
                      <c:pt idx="233">
                        <c:v>1563.8709677419356</c:v>
                      </c:pt>
                      <c:pt idx="234">
                        <c:v>1565.483870967742</c:v>
                      </c:pt>
                      <c:pt idx="235">
                        <c:v>1567.0967741935483</c:v>
                      </c:pt>
                      <c:pt idx="236">
                        <c:v>1568.7096774193549</c:v>
                      </c:pt>
                      <c:pt idx="237">
                        <c:v>1570.3225806451615</c:v>
                      </c:pt>
                      <c:pt idx="238">
                        <c:v>1571.9354838709678</c:v>
                      </c:pt>
                      <c:pt idx="239">
                        <c:v>1573.5483870967741</c:v>
                      </c:pt>
                      <c:pt idx="240">
                        <c:v>1575.1612903225807</c:v>
                      </c:pt>
                      <c:pt idx="241">
                        <c:v>1576.7741935483871</c:v>
                      </c:pt>
                      <c:pt idx="242">
                        <c:v>1578.3870967741937</c:v>
                      </c:pt>
                      <c:pt idx="243">
                        <c:v>1580</c:v>
                      </c:pt>
                      <c:pt idx="244">
                        <c:v>1580.6666666666665</c:v>
                      </c:pt>
                      <c:pt idx="245">
                        <c:v>1581.3333333333333</c:v>
                      </c:pt>
                      <c:pt idx="246">
                        <c:v>1582</c:v>
                      </c:pt>
                      <c:pt idx="247">
                        <c:v>1582.6666666666665</c:v>
                      </c:pt>
                      <c:pt idx="248">
                        <c:v>1583.3333333333333</c:v>
                      </c:pt>
                      <c:pt idx="249">
                        <c:v>1584</c:v>
                      </c:pt>
                      <c:pt idx="250">
                        <c:v>1584.6666666666665</c:v>
                      </c:pt>
                      <c:pt idx="251">
                        <c:v>1585.3333333333333</c:v>
                      </c:pt>
                      <c:pt idx="252">
                        <c:v>1586</c:v>
                      </c:pt>
                      <c:pt idx="253">
                        <c:v>1586.6666666666665</c:v>
                      </c:pt>
                      <c:pt idx="254">
                        <c:v>1587.3333333333333</c:v>
                      </c:pt>
                      <c:pt idx="255">
                        <c:v>1588</c:v>
                      </c:pt>
                      <c:pt idx="256">
                        <c:v>1588.6666666666665</c:v>
                      </c:pt>
                      <c:pt idx="257">
                        <c:v>1589.3333333333333</c:v>
                      </c:pt>
                      <c:pt idx="258">
                        <c:v>1590</c:v>
                      </c:pt>
                      <c:pt idx="259">
                        <c:v>1590.6666666666665</c:v>
                      </c:pt>
                      <c:pt idx="260">
                        <c:v>1591.3333333333333</c:v>
                      </c:pt>
                      <c:pt idx="261">
                        <c:v>1592</c:v>
                      </c:pt>
                      <c:pt idx="262">
                        <c:v>1592.6666666666665</c:v>
                      </c:pt>
                      <c:pt idx="263">
                        <c:v>1593.3333333333333</c:v>
                      </c:pt>
                      <c:pt idx="264">
                        <c:v>1594</c:v>
                      </c:pt>
                      <c:pt idx="265">
                        <c:v>1594.6666666666665</c:v>
                      </c:pt>
                      <c:pt idx="266">
                        <c:v>1595.3333333333333</c:v>
                      </c:pt>
                      <c:pt idx="267">
                        <c:v>1596</c:v>
                      </c:pt>
                      <c:pt idx="268">
                        <c:v>1596.6666666666665</c:v>
                      </c:pt>
                      <c:pt idx="269">
                        <c:v>1597.3333333333333</c:v>
                      </c:pt>
                      <c:pt idx="270">
                        <c:v>1598</c:v>
                      </c:pt>
                      <c:pt idx="271">
                        <c:v>1598.6666666666665</c:v>
                      </c:pt>
                      <c:pt idx="272">
                        <c:v>1599.3333333333333</c:v>
                      </c:pt>
                      <c:pt idx="273" formatCode="General">
                        <c:v>1600</c:v>
                      </c:pt>
                      <c:pt idx="274">
                        <c:v>1599.1447368421052</c:v>
                      </c:pt>
                      <c:pt idx="275">
                        <c:v>1598.2894736842106</c:v>
                      </c:pt>
                      <c:pt idx="276">
                        <c:v>1597.4342105263158</c:v>
                      </c:pt>
                      <c:pt idx="277">
                        <c:v>1596.578947368421</c:v>
                      </c:pt>
                      <c:pt idx="278">
                        <c:v>1595.7236842105262</c:v>
                      </c:pt>
                      <c:pt idx="279">
                        <c:v>1594.8684210526317</c:v>
                      </c:pt>
                      <c:pt idx="280">
                        <c:v>1594.0131578947369</c:v>
                      </c:pt>
                      <c:pt idx="281">
                        <c:v>1593.1578947368421</c:v>
                      </c:pt>
                      <c:pt idx="282">
                        <c:v>1592.3026315789475</c:v>
                      </c:pt>
                      <c:pt idx="283">
                        <c:v>1591.4473684210527</c:v>
                      </c:pt>
                      <c:pt idx="284">
                        <c:v>1590.5921052631579</c:v>
                      </c:pt>
                      <c:pt idx="285">
                        <c:v>1589.7368421052631</c:v>
                      </c:pt>
                      <c:pt idx="286">
                        <c:v>1588.8815789473683</c:v>
                      </c:pt>
                      <c:pt idx="287">
                        <c:v>1588.0263157894738</c:v>
                      </c:pt>
                      <c:pt idx="288">
                        <c:v>1587.171052631579</c:v>
                      </c:pt>
                      <c:pt idx="289">
                        <c:v>1586.3157894736842</c:v>
                      </c:pt>
                      <c:pt idx="290">
                        <c:v>1585.4605263157896</c:v>
                      </c:pt>
                      <c:pt idx="291">
                        <c:v>1584.6052631578948</c:v>
                      </c:pt>
                      <c:pt idx="292">
                        <c:v>1583.75</c:v>
                      </c:pt>
                      <c:pt idx="293">
                        <c:v>1582.8947368421052</c:v>
                      </c:pt>
                      <c:pt idx="294">
                        <c:v>1582.0394736842106</c:v>
                      </c:pt>
                      <c:pt idx="295">
                        <c:v>1581.1842105263158</c:v>
                      </c:pt>
                      <c:pt idx="296">
                        <c:v>1580.328947368421</c:v>
                      </c:pt>
                      <c:pt idx="297">
                        <c:v>1579.4736842105262</c:v>
                      </c:pt>
                      <c:pt idx="298">
                        <c:v>1578.6184210526317</c:v>
                      </c:pt>
                      <c:pt idx="299">
                        <c:v>1577.7631578947369</c:v>
                      </c:pt>
                      <c:pt idx="300">
                        <c:v>1576.9078947368421</c:v>
                      </c:pt>
                      <c:pt idx="301">
                        <c:v>1576.0526315789475</c:v>
                      </c:pt>
                      <c:pt idx="302">
                        <c:v>1575.1973684210527</c:v>
                      </c:pt>
                      <c:pt idx="303">
                        <c:v>1574.3421052631579</c:v>
                      </c:pt>
                      <c:pt idx="304">
                        <c:v>1573.4868421052631</c:v>
                      </c:pt>
                      <c:pt idx="305">
                        <c:v>1572.6315789473683</c:v>
                      </c:pt>
                      <c:pt idx="306">
                        <c:v>1571.7763157894738</c:v>
                      </c:pt>
                      <c:pt idx="307">
                        <c:v>1570.921052631579</c:v>
                      </c:pt>
                      <c:pt idx="308">
                        <c:v>1570.0657894736842</c:v>
                      </c:pt>
                      <c:pt idx="309">
                        <c:v>1569.2105263157896</c:v>
                      </c:pt>
                      <c:pt idx="310">
                        <c:v>1568.3552631578948</c:v>
                      </c:pt>
                      <c:pt idx="311">
                        <c:v>1567.5</c:v>
                      </c:pt>
                      <c:pt idx="312">
                        <c:v>1566.6447368421054</c:v>
                      </c:pt>
                      <c:pt idx="313">
                        <c:v>1565.7894736842106</c:v>
                      </c:pt>
                      <c:pt idx="314">
                        <c:v>1564.9342105263158</c:v>
                      </c:pt>
                      <c:pt idx="315">
                        <c:v>1564.078947368421</c:v>
                      </c:pt>
                      <c:pt idx="316">
                        <c:v>1563.2236842105262</c:v>
                      </c:pt>
                      <c:pt idx="317">
                        <c:v>1562.3684210526317</c:v>
                      </c:pt>
                      <c:pt idx="318">
                        <c:v>1561.5131578947369</c:v>
                      </c:pt>
                      <c:pt idx="319">
                        <c:v>1560.6578947368421</c:v>
                      </c:pt>
                      <c:pt idx="320">
                        <c:v>1559.8026315789475</c:v>
                      </c:pt>
                      <c:pt idx="321">
                        <c:v>1558.9473684210527</c:v>
                      </c:pt>
                      <c:pt idx="322">
                        <c:v>1558.0921052631579</c:v>
                      </c:pt>
                      <c:pt idx="323">
                        <c:v>1557.2368421052631</c:v>
                      </c:pt>
                      <c:pt idx="324">
                        <c:v>1556.3815789473683</c:v>
                      </c:pt>
                      <c:pt idx="325">
                        <c:v>1555.5263157894738</c:v>
                      </c:pt>
                      <c:pt idx="326">
                        <c:v>1554.671052631579</c:v>
                      </c:pt>
                      <c:pt idx="327">
                        <c:v>1553.8157894736842</c:v>
                      </c:pt>
                      <c:pt idx="328">
                        <c:v>1552.9605263157896</c:v>
                      </c:pt>
                      <c:pt idx="329">
                        <c:v>1552.1052631578948</c:v>
                      </c:pt>
                      <c:pt idx="330">
                        <c:v>1551.25</c:v>
                      </c:pt>
                      <c:pt idx="331">
                        <c:v>1550.3947368421054</c:v>
                      </c:pt>
                      <c:pt idx="332">
                        <c:v>1549.5394736842106</c:v>
                      </c:pt>
                      <c:pt idx="333">
                        <c:v>1548.6842105263158</c:v>
                      </c:pt>
                      <c:pt idx="334">
                        <c:v>1547.828947368421</c:v>
                      </c:pt>
                      <c:pt idx="335">
                        <c:v>1546.9736842105262</c:v>
                      </c:pt>
                      <c:pt idx="336">
                        <c:v>1546.1184210526317</c:v>
                      </c:pt>
                      <c:pt idx="337">
                        <c:v>1545.2631578947369</c:v>
                      </c:pt>
                      <c:pt idx="338">
                        <c:v>1544.4078947368421</c:v>
                      </c:pt>
                      <c:pt idx="339">
                        <c:v>1543.5526315789475</c:v>
                      </c:pt>
                      <c:pt idx="340">
                        <c:v>1542.6973684210527</c:v>
                      </c:pt>
                      <c:pt idx="341">
                        <c:v>1541.8421052631579</c:v>
                      </c:pt>
                      <c:pt idx="342">
                        <c:v>1540.9868421052631</c:v>
                      </c:pt>
                      <c:pt idx="343">
                        <c:v>1540.1315789473683</c:v>
                      </c:pt>
                      <c:pt idx="344">
                        <c:v>1539.2763157894738</c:v>
                      </c:pt>
                      <c:pt idx="345">
                        <c:v>1538.421052631579</c:v>
                      </c:pt>
                      <c:pt idx="346">
                        <c:v>1537.5657894736842</c:v>
                      </c:pt>
                      <c:pt idx="347">
                        <c:v>1536.7105263157896</c:v>
                      </c:pt>
                      <c:pt idx="348">
                        <c:v>1535.8552631578948</c:v>
                      </c:pt>
                      <c:pt idx="349" formatCode="General">
                        <c:v>1535</c:v>
                      </c:pt>
                      <c:pt idx="350">
                        <c:v>1534</c:v>
                      </c:pt>
                      <c:pt idx="351">
                        <c:v>1533</c:v>
                      </c:pt>
                      <c:pt idx="352">
                        <c:v>1532</c:v>
                      </c:pt>
                      <c:pt idx="353">
                        <c:v>1531</c:v>
                      </c:pt>
                      <c:pt idx="354">
                        <c:v>1530</c:v>
                      </c:pt>
                      <c:pt idx="355">
                        <c:v>1529</c:v>
                      </c:pt>
                      <c:pt idx="356">
                        <c:v>1528</c:v>
                      </c:pt>
                      <c:pt idx="357">
                        <c:v>1527</c:v>
                      </c:pt>
                      <c:pt idx="358">
                        <c:v>1526</c:v>
                      </c:pt>
                      <c:pt idx="359">
                        <c:v>1525</c:v>
                      </c:pt>
                      <c:pt idx="360">
                        <c:v>1524</c:v>
                      </c:pt>
                      <c:pt idx="361">
                        <c:v>1523</c:v>
                      </c:pt>
                      <c:pt idx="362">
                        <c:v>1522</c:v>
                      </c:pt>
                      <c:pt idx="363">
                        <c:v>1521</c:v>
                      </c:pt>
                      <c:pt idx="364" formatCode="General">
                        <c:v>1520</c:v>
                      </c:pt>
                    </c:numCache>
                  </c:numRef>
                </c:val>
                <c:smooth val="1"/>
              </c15:ser>
            </c15:filteredLineSeries>
          </c:ext>
        </c:extLst>
      </c:lineChart>
      <c:dateAx>
        <c:axId val="210121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3208"/>
        <c:crosses val="autoZero"/>
        <c:auto val="1"/>
        <c:lblOffset val="100"/>
        <c:baseTimeUnit val="days"/>
      </c:dateAx>
      <c:valAx>
        <c:axId val="2101232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Flow in KCFS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21640"/>
        <c:crosses val="autoZero"/>
        <c:crossBetween val="between"/>
      </c:valAx>
      <c:valAx>
        <c:axId val="210121248"/>
        <c:scaling>
          <c:orientation val="minMax"/>
          <c:max val="1610"/>
          <c:min val="14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Elevation in Feet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395144"/>
        <c:crosses val="max"/>
        <c:crossBetween val="between"/>
      </c:valAx>
      <c:dateAx>
        <c:axId val="28839514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0121248"/>
        <c:crosses val="autoZero"/>
        <c:auto val="1"/>
        <c:lblOffset val="100"/>
        <c:baseTimeUnit val="days"/>
      </c:date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8.7935172161374572E-2"/>
          <c:y val="8.9116762369170668E-2"/>
          <c:w val="0.18131368508207549"/>
          <c:h val="0.14494814705659576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48024"/>
        <c:axId val="209648416"/>
      </c:barChart>
      <c:catAx>
        <c:axId val="209648024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48416"/>
        <c:crosses val="autoZero"/>
        <c:auto val="1"/>
        <c:lblAlgn val="ctr"/>
        <c:lblOffset val="100"/>
        <c:noMultiLvlLbl val="0"/>
      </c:catAx>
      <c:valAx>
        <c:axId val="209648416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48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49200"/>
        <c:axId val="209649592"/>
      </c:barChart>
      <c:catAx>
        <c:axId val="209649200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49592"/>
        <c:crosses val="autoZero"/>
        <c:auto val="1"/>
        <c:lblAlgn val="ctr"/>
        <c:lblOffset val="100"/>
        <c:noMultiLvlLbl val="0"/>
      </c:catAx>
      <c:valAx>
        <c:axId val="209649592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492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50376"/>
        <c:axId val="209650768"/>
      </c:barChart>
      <c:catAx>
        <c:axId val="209650376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50768"/>
        <c:crosses val="autoZero"/>
        <c:auto val="1"/>
        <c:lblAlgn val="ctr"/>
        <c:lblOffset val="100"/>
        <c:noMultiLvlLbl val="0"/>
      </c:catAx>
      <c:valAx>
        <c:axId val="20965076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50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51552"/>
        <c:axId val="209651944"/>
      </c:barChart>
      <c:catAx>
        <c:axId val="209651552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51944"/>
        <c:crosses val="autoZero"/>
        <c:auto val="1"/>
        <c:lblAlgn val="ctr"/>
        <c:lblOffset val="100"/>
        <c:noMultiLvlLbl val="0"/>
      </c:catAx>
      <c:valAx>
        <c:axId val="209651944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515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52728"/>
        <c:axId val="209653120"/>
      </c:barChart>
      <c:catAx>
        <c:axId val="209652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53120"/>
        <c:crosses val="autoZero"/>
        <c:auto val="1"/>
        <c:lblAlgn val="ctr"/>
        <c:lblOffset val="100"/>
        <c:noMultiLvlLbl val="0"/>
      </c:catAx>
      <c:valAx>
        <c:axId val="20965312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527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53904"/>
        <c:axId val="209654296"/>
      </c:barChart>
      <c:catAx>
        <c:axId val="209653904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54296"/>
        <c:crosses val="autoZero"/>
        <c:auto val="1"/>
        <c:lblAlgn val="ctr"/>
        <c:lblOffset val="100"/>
        <c:noMultiLvlLbl val="0"/>
      </c:catAx>
      <c:valAx>
        <c:axId val="209654296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53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16936"/>
        <c:axId val="210117328"/>
      </c:barChart>
      <c:catAx>
        <c:axId val="2101169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0117328"/>
        <c:crosses val="autoZero"/>
        <c:auto val="1"/>
        <c:lblAlgn val="ctr"/>
        <c:lblOffset val="100"/>
        <c:noMultiLvlLbl val="0"/>
      </c:catAx>
      <c:valAx>
        <c:axId val="21011732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101169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18112"/>
        <c:axId val="210118504"/>
      </c:barChart>
      <c:catAx>
        <c:axId val="2101181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118504"/>
        <c:crosses val="autoZero"/>
        <c:auto val="1"/>
        <c:lblAlgn val="ctr"/>
        <c:lblOffset val="100"/>
        <c:noMultiLvlLbl val="0"/>
      </c:catAx>
      <c:valAx>
        <c:axId val="210118504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10118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237261238033482E-2"/>
          <c:y val="2.2215684559542648E-2"/>
          <c:w val="0.84219633882734724"/>
          <c:h val="0.88192148973896178"/>
        </c:manualLayout>
      </c:layout>
      <c:lineChart>
        <c:grouping val="standard"/>
        <c:varyColors val="0"/>
        <c:ser>
          <c:idx val="0"/>
          <c:order val="0"/>
          <c:tx>
            <c:strRef>
              <c:f>MAIN!$C$3:$C$4</c:f>
              <c:strCache>
                <c:ptCount val="2"/>
                <c:pt idx="0">
                  <c:v>Inflow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MAIN!$B$95:$B$262</c:f>
              <c:numCache>
                <c:formatCode>m/d/yyyy</c:formatCode>
                <c:ptCount val="168"/>
                <c:pt idx="0">
                  <c:v>42734</c:v>
                </c:pt>
                <c:pt idx="1">
                  <c:v>42735</c:v>
                </c:pt>
                <c:pt idx="2">
                  <c:v>42736</c:v>
                </c:pt>
                <c:pt idx="3">
                  <c:v>42737</c:v>
                </c:pt>
                <c:pt idx="4">
                  <c:v>42738</c:v>
                </c:pt>
                <c:pt idx="5">
                  <c:v>42739</c:v>
                </c:pt>
                <c:pt idx="6">
                  <c:v>42740</c:v>
                </c:pt>
                <c:pt idx="7">
                  <c:v>42741</c:v>
                </c:pt>
                <c:pt idx="8">
                  <c:v>42742</c:v>
                </c:pt>
                <c:pt idx="9">
                  <c:v>42743</c:v>
                </c:pt>
                <c:pt idx="10">
                  <c:v>42744</c:v>
                </c:pt>
                <c:pt idx="11">
                  <c:v>42745</c:v>
                </c:pt>
                <c:pt idx="12">
                  <c:v>42746</c:v>
                </c:pt>
                <c:pt idx="13">
                  <c:v>42747</c:v>
                </c:pt>
                <c:pt idx="14">
                  <c:v>42748</c:v>
                </c:pt>
                <c:pt idx="15">
                  <c:v>42749</c:v>
                </c:pt>
                <c:pt idx="16">
                  <c:v>42750</c:v>
                </c:pt>
                <c:pt idx="17">
                  <c:v>42751</c:v>
                </c:pt>
                <c:pt idx="18">
                  <c:v>42752</c:v>
                </c:pt>
                <c:pt idx="19">
                  <c:v>42753</c:v>
                </c:pt>
                <c:pt idx="20">
                  <c:v>42754</c:v>
                </c:pt>
                <c:pt idx="21">
                  <c:v>42755</c:v>
                </c:pt>
                <c:pt idx="22">
                  <c:v>42756</c:v>
                </c:pt>
                <c:pt idx="23">
                  <c:v>42757</c:v>
                </c:pt>
                <c:pt idx="24">
                  <c:v>42758</c:v>
                </c:pt>
                <c:pt idx="25">
                  <c:v>42759</c:v>
                </c:pt>
                <c:pt idx="26">
                  <c:v>42760</c:v>
                </c:pt>
                <c:pt idx="27">
                  <c:v>42761</c:v>
                </c:pt>
                <c:pt idx="28">
                  <c:v>42762</c:v>
                </c:pt>
                <c:pt idx="29">
                  <c:v>42763</c:v>
                </c:pt>
                <c:pt idx="30">
                  <c:v>42764</c:v>
                </c:pt>
                <c:pt idx="31">
                  <c:v>42765</c:v>
                </c:pt>
                <c:pt idx="32">
                  <c:v>42766</c:v>
                </c:pt>
                <c:pt idx="33">
                  <c:v>42767</c:v>
                </c:pt>
                <c:pt idx="34">
                  <c:v>42768</c:v>
                </c:pt>
                <c:pt idx="35">
                  <c:v>42769</c:v>
                </c:pt>
                <c:pt idx="36">
                  <c:v>42770</c:v>
                </c:pt>
                <c:pt idx="37">
                  <c:v>42771</c:v>
                </c:pt>
                <c:pt idx="38">
                  <c:v>42772</c:v>
                </c:pt>
                <c:pt idx="39">
                  <c:v>42773</c:v>
                </c:pt>
                <c:pt idx="40">
                  <c:v>42774</c:v>
                </c:pt>
                <c:pt idx="41">
                  <c:v>42775</c:v>
                </c:pt>
                <c:pt idx="42">
                  <c:v>42776</c:v>
                </c:pt>
                <c:pt idx="43">
                  <c:v>42777</c:v>
                </c:pt>
                <c:pt idx="44">
                  <c:v>42778</c:v>
                </c:pt>
                <c:pt idx="45">
                  <c:v>42779</c:v>
                </c:pt>
                <c:pt idx="46">
                  <c:v>42780</c:v>
                </c:pt>
                <c:pt idx="47">
                  <c:v>42781</c:v>
                </c:pt>
                <c:pt idx="48">
                  <c:v>42782</c:v>
                </c:pt>
                <c:pt idx="49">
                  <c:v>42783</c:v>
                </c:pt>
                <c:pt idx="50">
                  <c:v>42784</c:v>
                </c:pt>
                <c:pt idx="51">
                  <c:v>42785</c:v>
                </c:pt>
                <c:pt idx="52">
                  <c:v>42786</c:v>
                </c:pt>
                <c:pt idx="53">
                  <c:v>42787</c:v>
                </c:pt>
                <c:pt idx="54">
                  <c:v>42788</c:v>
                </c:pt>
                <c:pt idx="55">
                  <c:v>42789</c:v>
                </c:pt>
                <c:pt idx="56">
                  <c:v>42790</c:v>
                </c:pt>
                <c:pt idx="57">
                  <c:v>42791</c:v>
                </c:pt>
                <c:pt idx="58">
                  <c:v>42792</c:v>
                </c:pt>
                <c:pt idx="59">
                  <c:v>42793</c:v>
                </c:pt>
                <c:pt idx="60">
                  <c:v>42794</c:v>
                </c:pt>
                <c:pt idx="61">
                  <c:v>42795</c:v>
                </c:pt>
                <c:pt idx="62">
                  <c:v>42796</c:v>
                </c:pt>
                <c:pt idx="63">
                  <c:v>42797</c:v>
                </c:pt>
                <c:pt idx="64">
                  <c:v>42798</c:v>
                </c:pt>
                <c:pt idx="65">
                  <c:v>42799</c:v>
                </c:pt>
                <c:pt idx="66">
                  <c:v>42800</c:v>
                </c:pt>
                <c:pt idx="67">
                  <c:v>42801</c:v>
                </c:pt>
                <c:pt idx="68">
                  <c:v>42802</c:v>
                </c:pt>
                <c:pt idx="69">
                  <c:v>42803</c:v>
                </c:pt>
                <c:pt idx="70">
                  <c:v>42804</c:v>
                </c:pt>
                <c:pt idx="71">
                  <c:v>42805</c:v>
                </c:pt>
                <c:pt idx="72">
                  <c:v>42806</c:v>
                </c:pt>
                <c:pt idx="73">
                  <c:v>42807</c:v>
                </c:pt>
                <c:pt idx="74">
                  <c:v>42808</c:v>
                </c:pt>
                <c:pt idx="75">
                  <c:v>42809</c:v>
                </c:pt>
                <c:pt idx="76">
                  <c:v>42810</c:v>
                </c:pt>
                <c:pt idx="77">
                  <c:v>42811</c:v>
                </c:pt>
                <c:pt idx="78">
                  <c:v>42812</c:v>
                </c:pt>
                <c:pt idx="79">
                  <c:v>42813</c:v>
                </c:pt>
                <c:pt idx="80">
                  <c:v>42814</c:v>
                </c:pt>
                <c:pt idx="81">
                  <c:v>42815</c:v>
                </c:pt>
                <c:pt idx="82">
                  <c:v>42816</c:v>
                </c:pt>
                <c:pt idx="83">
                  <c:v>42817</c:v>
                </c:pt>
                <c:pt idx="84">
                  <c:v>42818</c:v>
                </c:pt>
                <c:pt idx="85">
                  <c:v>42819</c:v>
                </c:pt>
                <c:pt idx="86">
                  <c:v>42820</c:v>
                </c:pt>
                <c:pt idx="87">
                  <c:v>42821</c:v>
                </c:pt>
                <c:pt idx="88">
                  <c:v>42822</c:v>
                </c:pt>
                <c:pt idx="89">
                  <c:v>42823</c:v>
                </c:pt>
                <c:pt idx="90">
                  <c:v>42824</c:v>
                </c:pt>
                <c:pt idx="91">
                  <c:v>42825</c:v>
                </c:pt>
                <c:pt idx="92">
                  <c:v>42826</c:v>
                </c:pt>
                <c:pt idx="93">
                  <c:v>42827</c:v>
                </c:pt>
                <c:pt idx="94">
                  <c:v>42828</c:v>
                </c:pt>
                <c:pt idx="95">
                  <c:v>42829</c:v>
                </c:pt>
                <c:pt idx="96">
                  <c:v>42830</c:v>
                </c:pt>
                <c:pt idx="97">
                  <c:v>42831</c:v>
                </c:pt>
                <c:pt idx="98">
                  <c:v>42832</c:v>
                </c:pt>
                <c:pt idx="99">
                  <c:v>42833</c:v>
                </c:pt>
                <c:pt idx="100">
                  <c:v>42834</c:v>
                </c:pt>
                <c:pt idx="101">
                  <c:v>42835</c:v>
                </c:pt>
                <c:pt idx="102">
                  <c:v>42836</c:v>
                </c:pt>
                <c:pt idx="103">
                  <c:v>42837</c:v>
                </c:pt>
                <c:pt idx="104">
                  <c:v>42838</c:v>
                </c:pt>
                <c:pt idx="105">
                  <c:v>42839</c:v>
                </c:pt>
                <c:pt idx="106">
                  <c:v>42840</c:v>
                </c:pt>
                <c:pt idx="107">
                  <c:v>42841</c:v>
                </c:pt>
                <c:pt idx="108">
                  <c:v>42842</c:v>
                </c:pt>
                <c:pt idx="109">
                  <c:v>42843</c:v>
                </c:pt>
                <c:pt idx="110">
                  <c:v>42844</c:v>
                </c:pt>
                <c:pt idx="111">
                  <c:v>42845</c:v>
                </c:pt>
                <c:pt idx="112">
                  <c:v>42846</c:v>
                </c:pt>
                <c:pt idx="113">
                  <c:v>42847</c:v>
                </c:pt>
                <c:pt idx="114">
                  <c:v>42848</c:v>
                </c:pt>
                <c:pt idx="115">
                  <c:v>42849</c:v>
                </c:pt>
                <c:pt idx="116">
                  <c:v>42850</c:v>
                </c:pt>
                <c:pt idx="117">
                  <c:v>42851</c:v>
                </c:pt>
                <c:pt idx="118">
                  <c:v>42852</c:v>
                </c:pt>
                <c:pt idx="119">
                  <c:v>42853</c:v>
                </c:pt>
                <c:pt idx="120">
                  <c:v>42854</c:v>
                </c:pt>
                <c:pt idx="121">
                  <c:v>42855</c:v>
                </c:pt>
                <c:pt idx="122">
                  <c:v>42856</c:v>
                </c:pt>
                <c:pt idx="123">
                  <c:v>42857</c:v>
                </c:pt>
                <c:pt idx="124">
                  <c:v>42858</c:v>
                </c:pt>
                <c:pt idx="125">
                  <c:v>42859</c:v>
                </c:pt>
                <c:pt idx="126">
                  <c:v>42860</c:v>
                </c:pt>
                <c:pt idx="127">
                  <c:v>42861</c:v>
                </c:pt>
                <c:pt idx="128">
                  <c:v>42862</c:v>
                </c:pt>
                <c:pt idx="129">
                  <c:v>42863</c:v>
                </c:pt>
                <c:pt idx="130">
                  <c:v>42864</c:v>
                </c:pt>
                <c:pt idx="131">
                  <c:v>42865</c:v>
                </c:pt>
                <c:pt idx="132">
                  <c:v>42866</c:v>
                </c:pt>
                <c:pt idx="133">
                  <c:v>42867</c:v>
                </c:pt>
                <c:pt idx="134">
                  <c:v>42868</c:v>
                </c:pt>
                <c:pt idx="135">
                  <c:v>42869</c:v>
                </c:pt>
                <c:pt idx="136">
                  <c:v>42870</c:v>
                </c:pt>
                <c:pt idx="137">
                  <c:v>42871</c:v>
                </c:pt>
                <c:pt idx="138">
                  <c:v>42872</c:v>
                </c:pt>
                <c:pt idx="139">
                  <c:v>42873</c:v>
                </c:pt>
                <c:pt idx="140">
                  <c:v>42874</c:v>
                </c:pt>
                <c:pt idx="141">
                  <c:v>42875</c:v>
                </c:pt>
                <c:pt idx="142">
                  <c:v>42876</c:v>
                </c:pt>
                <c:pt idx="143">
                  <c:v>42877</c:v>
                </c:pt>
                <c:pt idx="144">
                  <c:v>42878</c:v>
                </c:pt>
                <c:pt idx="145">
                  <c:v>42879</c:v>
                </c:pt>
                <c:pt idx="146">
                  <c:v>42880</c:v>
                </c:pt>
                <c:pt idx="147">
                  <c:v>42881</c:v>
                </c:pt>
                <c:pt idx="148">
                  <c:v>42882</c:v>
                </c:pt>
                <c:pt idx="149">
                  <c:v>42883</c:v>
                </c:pt>
                <c:pt idx="150">
                  <c:v>42884</c:v>
                </c:pt>
                <c:pt idx="151">
                  <c:v>42885</c:v>
                </c:pt>
                <c:pt idx="152">
                  <c:v>42886</c:v>
                </c:pt>
                <c:pt idx="153">
                  <c:v>42887</c:v>
                </c:pt>
                <c:pt idx="154">
                  <c:v>42888</c:v>
                </c:pt>
                <c:pt idx="155">
                  <c:v>42889</c:v>
                </c:pt>
                <c:pt idx="156">
                  <c:v>42890</c:v>
                </c:pt>
                <c:pt idx="157">
                  <c:v>42891</c:v>
                </c:pt>
                <c:pt idx="158">
                  <c:v>42892</c:v>
                </c:pt>
                <c:pt idx="159">
                  <c:v>42893</c:v>
                </c:pt>
                <c:pt idx="160">
                  <c:v>42894</c:v>
                </c:pt>
                <c:pt idx="161">
                  <c:v>42895</c:v>
                </c:pt>
                <c:pt idx="162">
                  <c:v>42896</c:v>
                </c:pt>
                <c:pt idx="163">
                  <c:v>42897</c:v>
                </c:pt>
                <c:pt idx="164">
                  <c:v>42898</c:v>
                </c:pt>
                <c:pt idx="165">
                  <c:v>42899</c:v>
                </c:pt>
                <c:pt idx="166">
                  <c:v>42900</c:v>
                </c:pt>
                <c:pt idx="167">
                  <c:v>42901</c:v>
                </c:pt>
              </c:numCache>
            </c:numRef>
          </c:cat>
          <c:val>
            <c:numRef>
              <c:f>MAIN!$C$95:$C$262</c:f>
              <c:numCache>
                <c:formatCode>0.0</c:formatCode>
                <c:ptCount val="168"/>
                <c:pt idx="0">
                  <c:v>1.9015833333333332</c:v>
                </c:pt>
                <c:pt idx="1">
                  <c:v>2.0499583333333331</c:v>
                </c:pt>
                <c:pt idx="2">
                  <c:v>2.1953333333333336</c:v>
                </c:pt>
                <c:pt idx="3">
                  <c:v>1.7137916666666664</c:v>
                </c:pt>
                <c:pt idx="4">
                  <c:v>1.6584166666666669</c:v>
                </c:pt>
                <c:pt idx="5">
                  <c:v>1.3037083333333332</c:v>
                </c:pt>
                <c:pt idx="6">
                  <c:v>1.0095833333333335</c:v>
                </c:pt>
                <c:pt idx="7">
                  <c:v>1.41225</c:v>
                </c:pt>
                <c:pt idx="8">
                  <c:v>1.8005833333333332</c:v>
                </c:pt>
                <c:pt idx="9">
                  <c:v>2.2427499999999996</c:v>
                </c:pt>
                <c:pt idx="10">
                  <c:v>3.2194166666666675</c:v>
                </c:pt>
                <c:pt idx="11">
                  <c:v>3.179416666666667</c:v>
                </c:pt>
                <c:pt idx="12">
                  <c:v>2.4425416666666666</c:v>
                </c:pt>
                <c:pt idx="13">
                  <c:v>2.0292916666666669</c:v>
                </c:pt>
                <c:pt idx="14">
                  <c:v>1.8537916666666667</c:v>
                </c:pt>
                <c:pt idx="15">
                  <c:v>1.4910833333333333</c:v>
                </c:pt>
                <c:pt idx="16">
                  <c:v>1.5309583333333336</c:v>
                </c:pt>
                <c:pt idx="17">
                  <c:v>1.9546666666666666</c:v>
                </c:pt>
                <c:pt idx="18">
                  <c:v>1.9245833333333338</c:v>
                </c:pt>
                <c:pt idx="19">
                  <c:v>2.2424999999999993</c:v>
                </c:pt>
                <c:pt idx="20">
                  <c:v>3.3091666666666666</c:v>
                </c:pt>
                <c:pt idx="21">
                  <c:v>3.1262083333333326</c:v>
                </c:pt>
                <c:pt idx="22">
                  <c:v>2.8434999999999993</c:v>
                </c:pt>
                <c:pt idx="23">
                  <c:v>2.6081250000000002</c:v>
                </c:pt>
                <c:pt idx="24">
                  <c:v>2.0262083333333329</c:v>
                </c:pt>
                <c:pt idx="25">
                  <c:v>2.2473749999999999</c:v>
                </c:pt>
                <c:pt idx="26">
                  <c:v>2.0627499999999999</c:v>
                </c:pt>
                <c:pt idx="27">
                  <c:v>1.9634583333333329</c:v>
                </c:pt>
                <c:pt idx="28">
                  <c:v>2.0623333333333336</c:v>
                </c:pt>
                <c:pt idx="29">
                  <c:v>1.8719583333333334</c:v>
                </c:pt>
                <c:pt idx="30">
                  <c:v>1.6413749999999998</c:v>
                </c:pt>
                <c:pt idx="31">
                  <c:v>2.2479583333333335</c:v>
                </c:pt>
                <c:pt idx="32">
                  <c:v>2.2367083333333331</c:v>
                </c:pt>
                <c:pt idx="33">
                  <c:v>2.0964166666666668</c:v>
                </c:pt>
                <c:pt idx="34">
                  <c:v>1.3717916666666667</c:v>
                </c:pt>
                <c:pt idx="35">
                  <c:v>1.362208333333333</c:v>
                </c:pt>
                <c:pt idx="36">
                  <c:v>1.8984166666666666</c:v>
                </c:pt>
                <c:pt idx="37">
                  <c:v>4.0965416666666661</c:v>
                </c:pt>
                <c:pt idx="38">
                  <c:v>4.3252083333333333</c:v>
                </c:pt>
                <c:pt idx="39">
                  <c:v>4.2290416666666681</c:v>
                </c:pt>
                <c:pt idx="40">
                  <c:v>3.7149166666666669</c:v>
                </c:pt>
                <c:pt idx="41">
                  <c:v>7.6402499999999991</c:v>
                </c:pt>
                <c:pt idx="42">
                  <c:v>19.815875000000005</c:v>
                </c:pt>
                <c:pt idx="43">
                  <c:v>14.324625000000003</c:v>
                </c:pt>
                <c:pt idx="44">
                  <c:v>9.6600833333333327</c:v>
                </c:pt>
                <c:pt idx="45">
                  <c:v>7.50075</c:v>
                </c:pt>
                <c:pt idx="46">
                  <c:v>6.5155416666666666</c:v>
                </c:pt>
                <c:pt idx="47">
                  <c:v>5.7779166666666661</c:v>
                </c:pt>
                <c:pt idx="48">
                  <c:v>8.7110000000000003</c:v>
                </c:pt>
                <c:pt idx="49">
                  <c:v>13.659374999999999</c:v>
                </c:pt>
                <c:pt idx="50">
                  <c:v>11.956125</c:v>
                </c:pt>
                <c:pt idx="51">
                  <c:v>12.224874999999999</c:v>
                </c:pt>
                <c:pt idx="52">
                  <c:v>12.615541666666665</c:v>
                </c:pt>
                <c:pt idx="53">
                  <c:v>13.928625000000004</c:v>
                </c:pt>
                <c:pt idx="54">
                  <c:v>15.605541666666667</c:v>
                </c:pt>
                <c:pt idx="55">
                  <c:v>11.963833333333334</c:v>
                </c:pt>
                <c:pt idx="56">
                  <c:v>9.9075416666666669</c:v>
                </c:pt>
                <c:pt idx="57">
                  <c:v>8.2458333333333318</c:v>
                </c:pt>
                <c:pt idx="58">
                  <c:v>7.6282499999999986</c:v>
                </c:pt>
                <c:pt idx="59">
                  <c:v>6.9756250000000009</c:v>
                </c:pt>
                <c:pt idx="60">
                  <c:v>6.2283749999999989</c:v>
                </c:pt>
                <c:pt idx="61">
                  <c:v>5.8276249999999985</c:v>
                </c:pt>
                <c:pt idx="62">
                  <c:v>5.038875</c:v>
                </c:pt>
                <c:pt idx="63">
                  <c:v>5.3034166666666671</c:v>
                </c:pt>
                <c:pt idx="64">
                  <c:v>6.0174166666666666</c:v>
                </c:pt>
                <c:pt idx="65">
                  <c:v>6.4547083333333335</c:v>
                </c:pt>
                <c:pt idx="66">
                  <c:v>6.3070416666666667</c:v>
                </c:pt>
                <c:pt idx="67">
                  <c:v>5.8815833333333325</c:v>
                </c:pt>
                <c:pt idx="68">
                  <c:v>7.144916666666667</c:v>
                </c:pt>
                <c:pt idx="69">
                  <c:v>8.2672083333333344</c:v>
                </c:pt>
                <c:pt idx="70">
                  <c:v>13.570500000000001</c:v>
                </c:pt>
                <c:pt idx="71">
                  <c:v>13.843708333333332</c:v>
                </c:pt>
                <c:pt idx="72">
                  <c:v>13.648791666666668</c:v>
                </c:pt>
                <c:pt idx="73">
                  <c:v>13.508166666666668</c:v>
                </c:pt>
                <c:pt idx="74">
                  <c:v>20.053791666666665</c:v>
                </c:pt>
                <c:pt idx="75">
                  <c:v>36.145541666666659</c:v>
                </c:pt>
                <c:pt idx="76">
                  <c:v>48.366125000000004</c:v>
                </c:pt>
                <c:pt idx="77">
                  <c:v>34.211916666666674</c:v>
                </c:pt>
                <c:pt idx="78">
                  <c:v>40.279625000000003</c:v>
                </c:pt>
                <c:pt idx="79">
                  <c:v>47.969708333333323</c:v>
                </c:pt>
                <c:pt idx="80">
                  <c:v>32.887499999999996</c:v>
                </c:pt>
                <c:pt idx="81">
                  <c:v>26.833333333333329</c:v>
                </c:pt>
                <c:pt idx="82">
                  <c:v>27.178374999999999</c:v>
                </c:pt>
                <c:pt idx="83">
                  <c:v>27.504333333333335</c:v>
                </c:pt>
                <c:pt idx="84">
                  <c:v>23.964708333333334</c:v>
                </c:pt>
                <c:pt idx="85">
                  <c:v>23.009458333333338</c:v>
                </c:pt>
                <c:pt idx="86">
                  <c:v>20.862500000000001</c:v>
                </c:pt>
                <c:pt idx="87">
                  <c:v>20.553333333333327</c:v>
                </c:pt>
                <c:pt idx="88">
                  <c:v>19.038333333333334</c:v>
                </c:pt>
                <c:pt idx="89">
                  <c:v>19.685833333333335</c:v>
                </c:pt>
                <c:pt idx="90">
                  <c:v>23.298750000000002</c:v>
                </c:pt>
                <c:pt idx="91">
                  <c:v>19.819000000000003</c:v>
                </c:pt>
                <c:pt idx="92">
                  <c:v>17.973166666666664</c:v>
                </c:pt>
                <c:pt idx="93">
                  <c:v>17.199083333333331</c:v>
                </c:pt>
                <c:pt idx="94">
                  <c:v>15.406583333333332</c:v>
                </c:pt>
                <c:pt idx="95">
                  <c:v>14.270458333333337</c:v>
                </c:pt>
                <c:pt idx="96">
                  <c:v>14.077208333333333</c:v>
                </c:pt>
                <c:pt idx="97">
                  <c:v>14.729166666666666</c:v>
                </c:pt>
                <c:pt idx="98">
                  <c:v>15.240791666666667</c:v>
                </c:pt>
                <c:pt idx="99">
                  <c:v>15.572208333333331</c:v>
                </c:pt>
                <c:pt idx="100">
                  <c:v>14.260208333333333</c:v>
                </c:pt>
                <c:pt idx="101">
                  <c:v>13.1945</c:v>
                </c:pt>
                <c:pt idx="102">
                  <c:v>11.561333333333332</c:v>
                </c:pt>
                <c:pt idx="103">
                  <c:v>11.598416666666665</c:v>
                </c:pt>
                <c:pt idx="104">
                  <c:v>13.333041666666666</c:v>
                </c:pt>
                <c:pt idx="105">
                  <c:v>13.78354166666667</c:v>
                </c:pt>
                <c:pt idx="106">
                  <c:v>14.026791666666663</c:v>
                </c:pt>
                <c:pt idx="107">
                  <c:v>12.787916666666666</c:v>
                </c:pt>
                <c:pt idx="108">
                  <c:v>15.155166666666668</c:v>
                </c:pt>
                <c:pt idx="109">
                  <c:v>15.806375000000001</c:v>
                </c:pt>
                <c:pt idx="110">
                  <c:v>15.614958333333334</c:v>
                </c:pt>
                <c:pt idx="111">
                  <c:v>16.078291666666665</c:v>
                </c:pt>
                <c:pt idx="112">
                  <c:v>15.521458333333333</c:v>
                </c:pt>
                <c:pt idx="113">
                  <c:v>15.252333333333338</c:v>
                </c:pt>
                <c:pt idx="114">
                  <c:v>16.743083333333335</c:v>
                </c:pt>
                <c:pt idx="115">
                  <c:v>17.226875</c:v>
                </c:pt>
                <c:pt idx="116">
                  <c:v>16.287666666666667</c:v>
                </c:pt>
                <c:pt idx="117">
                  <c:v>17.490541666666669</c:v>
                </c:pt>
                <c:pt idx="118">
                  <c:v>17.795291666666667</c:v>
                </c:pt>
                <c:pt idx="119">
                  <c:v>16.603166666666663</c:v>
                </c:pt>
                <c:pt idx="120">
                  <c:v>14.768166666666668</c:v>
                </c:pt>
                <c:pt idx="121">
                  <c:v>15.967375000000002</c:v>
                </c:pt>
                <c:pt idx="122">
                  <c:v>15.10358333333334</c:v>
                </c:pt>
                <c:pt idx="123">
                  <c:v>14.254958333333333</c:v>
                </c:pt>
                <c:pt idx="124">
                  <c:v>13.458791666666663</c:v>
                </c:pt>
                <c:pt idx="125">
                  <c:v>15.263166666666665</c:v>
                </c:pt>
                <c:pt idx="126">
                  <c:v>19.769083333333338</c:v>
                </c:pt>
                <c:pt idx="127">
                  <c:v>21.803083333333333</c:v>
                </c:pt>
                <c:pt idx="128">
                  <c:v>21.980208333333334</c:v>
                </c:pt>
                <c:pt idx="129">
                  <c:v>19.353333333333328</c:v>
                </c:pt>
                <c:pt idx="130">
                  <c:v>18.261916666666668</c:v>
                </c:pt>
                <c:pt idx="131">
                  <c:v>19.460291666666667</c:v>
                </c:pt>
                <c:pt idx="132">
                  <c:v>20.069291666666668</c:v>
                </c:pt>
                <c:pt idx="133">
                  <c:v>21.562749999999998</c:v>
                </c:pt>
                <c:pt idx="134">
                  <c:v>21.827666666666673</c:v>
                </c:pt>
                <c:pt idx="135">
                  <c:v>18.724958333333337</c:v>
                </c:pt>
                <c:pt idx="136">
                  <c:v>17.194083333333335</c:v>
                </c:pt>
                <c:pt idx="137">
                  <c:v>16.336374999999997</c:v>
                </c:pt>
                <c:pt idx="138">
                  <c:v>15.767374999999999</c:v>
                </c:pt>
                <c:pt idx="139">
                  <c:v>14.733333333333334</c:v>
                </c:pt>
                <c:pt idx="140">
                  <c:v>14.060166666666666</c:v>
                </c:pt>
                <c:pt idx="141">
                  <c:v>14.1845</c:v>
                </c:pt>
                <c:pt idx="142">
                  <c:v>14.780999999999999</c:v>
                </c:pt>
                <c:pt idx="143">
                  <c:v>15.832583333333332</c:v>
                </c:pt>
                <c:pt idx="144">
                  <c:v>20.57854166666667</c:v>
                </c:pt>
                <c:pt idx="145">
                  <c:v>22.716166666666666</c:v>
                </c:pt>
                <c:pt idx="146">
                  <c:v>21.416</c:v>
                </c:pt>
                <c:pt idx="147">
                  <c:v>18.628583333333335</c:v>
                </c:pt>
                <c:pt idx="148">
                  <c:v>17.433208333333337</c:v>
                </c:pt>
                <c:pt idx="149">
                  <c:v>18.027041666666666</c:v>
                </c:pt>
                <c:pt idx="150">
                  <c:v>19.571666666666662</c:v>
                </c:pt>
                <c:pt idx="151">
                  <c:v>21.60541666666666</c:v>
                </c:pt>
                <c:pt idx="152">
                  <c:v>22.388541666666669</c:v>
                </c:pt>
                <c:pt idx="153">
                  <c:v>23.294499999999999</c:v>
                </c:pt>
                <c:pt idx="154">
                  <c:v>19.558166666666668</c:v>
                </c:pt>
                <c:pt idx="155">
                  <c:v>19.215000000000003</c:v>
                </c:pt>
                <c:pt idx="156">
                  <c:v>20.003999999999998</c:v>
                </c:pt>
                <c:pt idx="157">
                  <c:v>19.35979166666667</c:v>
                </c:pt>
                <c:pt idx="158">
                  <c:v>16.287625000000002</c:v>
                </c:pt>
                <c:pt idx="159">
                  <c:v>16.323875000000001</c:v>
                </c:pt>
                <c:pt idx="160">
                  <c:v>17.295541666666665</c:v>
                </c:pt>
                <c:pt idx="161">
                  <c:v>14.690166666666668</c:v>
                </c:pt>
                <c:pt idx="162">
                  <c:v>14.404916666666667</c:v>
                </c:pt>
                <c:pt idx="163">
                  <c:v>12.185291666666666</c:v>
                </c:pt>
                <c:pt idx="164">
                  <c:v>10.938875000000001</c:v>
                </c:pt>
                <c:pt idx="165">
                  <c:v>10.993041666666663</c:v>
                </c:pt>
                <c:pt idx="166">
                  <c:v>9.5181249999999995</c:v>
                </c:pt>
                <c:pt idx="167">
                  <c:v>9.2580000000000027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MAIN!$D$3:$D$4</c:f>
              <c:strCache>
                <c:ptCount val="2"/>
                <c:pt idx="0">
                  <c:v>Discharge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MAIN!$B$95:$B$262</c:f>
              <c:numCache>
                <c:formatCode>m/d/yyyy</c:formatCode>
                <c:ptCount val="168"/>
                <c:pt idx="0">
                  <c:v>42734</c:v>
                </c:pt>
                <c:pt idx="1">
                  <c:v>42735</c:v>
                </c:pt>
                <c:pt idx="2">
                  <c:v>42736</c:v>
                </c:pt>
                <c:pt idx="3">
                  <c:v>42737</c:v>
                </c:pt>
                <c:pt idx="4">
                  <c:v>42738</c:v>
                </c:pt>
                <c:pt idx="5">
                  <c:v>42739</c:v>
                </c:pt>
                <c:pt idx="6">
                  <c:v>42740</c:v>
                </c:pt>
                <c:pt idx="7">
                  <c:v>42741</c:v>
                </c:pt>
                <c:pt idx="8">
                  <c:v>42742</c:v>
                </c:pt>
                <c:pt idx="9">
                  <c:v>42743</c:v>
                </c:pt>
                <c:pt idx="10">
                  <c:v>42744</c:v>
                </c:pt>
                <c:pt idx="11">
                  <c:v>42745</c:v>
                </c:pt>
                <c:pt idx="12">
                  <c:v>42746</c:v>
                </c:pt>
                <c:pt idx="13">
                  <c:v>42747</c:v>
                </c:pt>
                <c:pt idx="14">
                  <c:v>42748</c:v>
                </c:pt>
                <c:pt idx="15">
                  <c:v>42749</c:v>
                </c:pt>
                <c:pt idx="16">
                  <c:v>42750</c:v>
                </c:pt>
                <c:pt idx="17">
                  <c:v>42751</c:v>
                </c:pt>
                <c:pt idx="18">
                  <c:v>42752</c:v>
                </c:pt>
                <c:pt idx="19">
                  <c:v>42753</c:v>
                </c:pt>
                <c:pt idx="20">
                  <c:v>42754</c:v>
                </c:pt>
                <c:pt idx="21">
                  <c:v>42755</c:v>
                </c:pt>
                <c:pt idx="22">
                  <c:v>42756</c:v>
                </c:pt>
                <c:pt idx="23">
                  <c:v>42757</c:v>
                </c:pt>
                <c:pt idx="24">
                  <c:v>42758</c:v>
                </c:pt>
                <c:pt idx="25">
                  <c:v>42759</c:v>
                </c:pt>
                <c:pt idx="26">
                  <c:v>42760</c:v>
                </c:pt>
                <c:pt idx="27">
                  <c:v>42761</c:v>
                </c:pt>
                <c:pt idx="28">
                  <c:v>42762</c:v>
                </c:pt>
                <c:pt idx="29">
                  <c:v>42763</c:v>
                </c:pt>
                <c:pt idx="30">
                  <c:v>42764</c:v>
                </c:pt>
                <c:pt idx="31">
                  <c:v>42765</c:v>
                </c:pt>
                <c:pt idx="32">
                  <c:v>42766</c:v>
                </c:pt>
                <c:pt idx="33">
                  <c:v>42767</c:v>
                </c:pt>
                <c:pt idx="34">
                  <c:v>42768</c:v>
                </c:pt>
                <c:pt idx="35">
                  <c:v>42769</c:v>
                </c:pt>
                <c:pt idx="36">
                  <c:v>42770</c:v>
                </c:pt>
                <c:pt idx="37">
                  <c:v>42771</c:v>
                </c:pt>
                <c:pt idx="38">
                  <c:v>42772</c:v>
                </c:pt>
                <c:pt idx="39">
                  <c:v>42773</c:v>
                </c:pt>
                <c:pt idx="40">
                  <c:v>42774</c:v>
                </c:pt>
                <c:pt idx="41">
                  <c:v>42775</c:v>
                </c:pt>
                <c:pt idx="42">
                  <c:v>42776</c:v>
                </c:pt>
                <c:pt idx="43">
                  <c:v>42777</c:v>
                </c:pt>
                <c:pt idx="44">
                  <c:v>42778</c:v>
                </c:pt>
                <c:pt idx="45">
                  <c:v>42779</c:v>
                </c:pt>
                <c:pt idx="46">
                  <c:v>42780</c:v>
                </c:pt>
                <c:pt idx="47">
                  <c:v>42781</c:v>
                </c:pt>
                <c:pt idx="48">
                  <c:v>42782</c:v>
                </c:pt>
                <c:pt idx="49">
                  <c:v>42783</c:v>
                </c:pt>
                <c:pt idx="50">
                  <c:v>42784</c:v>
                </c:pt>
                <c:pt idx="51">
                  <c:v>42785</c:v>
                </c:pt>
                <c:pt idx="52">
                  <c:v>42786</c:v>
                </c:pt>
                <c:pt idx="53">
                  <c:v>42787</c:v>
                </c:pt>
                <c:pt idx="54">
                  <c:v>42788</c:v>
                </c:pt>
                <c:pt idx="55">
                  <c:v>42789</c:v>
                </c:pt>
                <c:pt idx="56">
                  <c:v>42790</c:v>
                </c:pt>
                <c:pt idx="57">
                  <c:v>42791</c:v>
                </c:pt>
                <c:pt idx="58">
                  <c:v>42792</c:v>
                </c:pt>
                <c:pt idx="59">
                  <c:v>42793</c:v>
                </c:pt>
                <c:pt idx="60">
                  <c:v>42794</c:v>
                </c:pt>
                <c:pt idx="61">
                  <c:v>42795</c:v>
                </c:pt>
                <c:pt idx="62">
                  <c:v>42796</c:v>
                </c:pt>
                <c:pt idx="63">
                  <c:v>42797</c:v>
                </c:pt>
                <c:pt idx="64">
                  <c:v>42798</c:v>
                </c:pt>
                <c:pt idx="65">
                  <c:v>42799</c:v>
                </c:pt>
                <c:pt idx="66">
                  <c:v>42800</c:v>
                </c:pt>
                <c:pt idx="67">
                  <c:v>42801</c:v>
                </c:pt>
                <c:pt idx="68">
                  <c:v>42802</c:v>
                </c:pt>
                <c:pt idx="69">
                  <c:v>42803</c:v>
                </c:pt>
                <c:pt idx="70">
                  <c:v>42804</c:v>
                </c:pt>
                <c:pt idx="71">
                  <c:v>42805</c:v>
                </c:pt>
                <c:pt idx="72">
                  <c:v>42806</c:v>
                </c:pt>
                <c:pt idx="73">
                  <c:v>42807</c:v>
                </c:pt>
                <c:pt idx="74">
                  <c:v>42808</c:v>
                </c:pt>
                <c:pt idx="75">
                  <c:v>42809</c:v>
                </c:pt>
                <c:pt idx="76">
                  <c:v>42810</c:v>
                </c:pt>
                <c:pt idx="77">
                  <c:v>42811</c:v>
                </c:pt>
                <c:pt idx="78">
                  <c:v>42812</c:v>
                </c:pt>
                <c:pt idx="79">
                  <c:v>42813</c:v>
                </c:pt>
                <c:pt idx="80">
                  <c:v>42814</c:v>
                </c:pt>
                <c:pt idx="81">
                  <c:v>42815</c:v>
                </c:pt>
                <c:pt idx="82">
                  <c:v>42816</c:v>
                </c:pt>
                <c:pt idx="83">
                  <c:v>42817</c:v>
                </c:pt>
                <c:pt idx="84">
                  <c:v>42818</c:v>
                </c:pt>
                <c:pt idx="85">
                  <c:v>42819</c:v>
                </c:pt>
                <c:pt idx="86">
                  <c:v>42820</c:v>
                </c:pt>
                <c:pt idx="87">
                  <c:v>42821</c:v>
                </c:pt>
                <c:pt idx="88">
                  <c:v>42822</c:v>
                </c:pt>
                <c:pt idx="89">
                  <c:v>42823</c:v>
                </c:pt>
                <c:pt idx="90">
                  <c:v>42824</c:v>
                </c:pt>
                <c:pt idx="91">
                  <c:v>42825</c:v>
                </c:pt>
                <c:pt idx="92">
                  <c:v>42826</c:v>
                </c:pt>
                <c:pt idx="93">
                  <c:v>42827</c:v>
                </c:pt>
                <c:pt idx="94">
                  <c:v>42828</c:v>
                </c:pt>
                <c:pt idx="95">
                  <c:v>42829</c:v>
                </c:pt>
                <c:pt idx="96">
                  <c:v>42830</c:v>
                </c:pt>
                <c:pt idx="97">
                  <c:v>42831</c:v>
                </c:pt>
                <c:pt idx="98">
                  <c:v>42832</c:v>
                </c:pt>
                <c:pt idx="99">
                  <c:v>42833</c:v>
                </c:pt>
                <c:pt idx="100">
                  <c:v>42834</c:v>
                </c:pt>
                <c:pt idx="101">
                  <c:v>42835</c:v>
                </c:pt>
                <c:pt idx="102">
                  <c:v>42836</c:v>
                </c:pt>
                <c:pt idx="103">
                  <c:v>42837</c:v>
                </c:pt>
                <c:pt idx="104">
                  <c:v>42838</c:v>
                </c:pt>
                <c:pt idx="105">
                  <c:v>42839</c:v>
                </c:pt>
                <c:pt idx="106">
                  <c:v>42840</c:v>
                </c:pt>
                <c:pt idx="107">
                  <c:v>42841</c:v>
                </c:pt>
                <c:pt idx="108">
                  <c:v>42842</c:v>
                </c:pt>
                <c:pt idx="109">
                  <c:v>42843</c:v>
                </c:pt>
                <c:pt idx="110">
                  <c:v>42844</c:v>
                </c:pt>
                <c:pt idx="111">
                  <c:v>42845</c:v>
                </c:pt>
                <c:pt idx="112">
                  <c:v>42846</c:v>
                </c:pt>
                <c:pt idx="113">
                  <c:v>42847</c:v>
                </c:pt>
                <c:pt idx="114">
                  <c:v>42848</c:v>
                </c:pt>
                <c:pt idx="115">
                  <c:v>42849</c:v>
                </c:pt>
                <c:pt idx="116">
                  <c:v>42850</c:v>
                </c:pt>
                <c:pt idx="117">
                  <c:v>42851</c:v>
                </c:pt>
                <c:pt idx="118">
                  <c:v>42852</c:v>
                </c:pt>
                <c:pt idx="119">
                  <c:v>42853</c:v>
                </c:pt>
                <c:pt idx="120">
                  <c:v>42854</c:v>
                </c:pt>
                <c:pt idx="121">
                  <c:v>42855</c:v>
                </c:pt>
                <c:pt idx="122">
                  <c:v>42856</c:v>
                </c:pt>
                <c:pt idx="123">
                  <c:v>42857</c:v>
                </c:pt>
                <c:pt idx="124">
                  <c:v>42858</c:v>
                </c:pt>
                <c:pt idx="125">
                  <c:v>42859</c:v>
                </c:pt>
                <c:pt idx="126">
                  <c:v>42860</c:v>
                </c:pt>
                <c:pt idx="127">
                  <c:v>42861</c:v>
                </c:pt>
                <c:pt idx="128">
                  <c:v>42862</c:v>
                </c:pt>
                <c:pt idx="129">
                  <c:v>42863</c:v>
                </c:pt>
                <c:pt idx="130">
                  <c:v>42864</c:v>
                </c:pt>
                <c:pt idx="131">
                  <c:v>42865</c:v>
                </c:pt>
                <c:pt idx="132">
                  <c:v>42866</c:v>
                </c:pt>
                <c:pt idx="133">
                  <c:v>42867</c:v>
                </c:pt>
                <c:pt idx="134">
                  <c:v>42868</c:v>
                </c:pt>
                <c:pt idx="135">
                  <c:v>42869</c:v>
                </c:pt>
                <c:pt idx="136">
                  <c:v>42870</c:v>
                </c:pt>
                <c:pt idx="137">
                  <c:v>42871</c:v>
                </c:pt>
                <c:pt idx="138">
                  <c:v>42872</c:v>
                </c:pt>
                <c:pt idx="139">
                  <c:v>42873</c:v>
                </c:pt>
                <c:pt idx="140">
                  <c:v>42874</c:v>
                </c:pt>
                <c:pt idx="141">
                  <c:v>42875</c:v>
                </c:pt>
                <c:pt idx="142">
                  <c:v>42876</c:v>
                </c:pt>
                <c:pt idx="143">
                  <c:v>42877</c:v>
                </c:pt>
                <c:pt idx="144">
                  <c:v>42878</c:v>
                </c:pt>
                <c:pt idx="145">
                  <c:v>42879</c:v>
                </c:pt>
                <c:pt idx="146">
                  <c:v>42880</c:v>
                </c:pt>
                <c:pt idx="147">
                  <c:v>42881</c:v>
                </c:pt>
                <c:pt idx="148">
                  <c:v>42882</c:v>
                </c:pt>
                <c:pt idx="149">
                  <c:v>42883</c:v>
                </c:pt>
                <c:pt idx="150">
                  <c:v>42884</c:v>
                </c:pt>
                <c:pt idx="151">
                  <c:v>42885</c:v>
                </c:pt>
                <c:pt idx="152">
                  <c:v>42886</c:v>
                </c:pt>
                <c:pt idx="153">
                  <c:v>42887</c:v>
                </c:pt>
                <c:pt idx="154">
                  <c:v>42888</c:v>
                </c:pt>
                <c:pt idx="155">
                  <c:v>42889</c:v>
                </c:pt>
                <c:pt idx="156">
                  <c:v>42890</c:v>
                </c:pt>
                <c:pt idx="157">
                  <c:v>42891</c:v>
                </c:pt>
                <c:pt idx="158">
                  <c:v>42892</c:v>
                </c:pt>
                <c:pt idx="159">
                  <c:v>42893</c:v>
                </c:pt>
                <c:pt idx="160">
                  <c:v>42894</c:v>
                </c:pt>
                <c:pt idx="161">
                  <c:v>42895</c:v>
                </c:pt>
                <c:pt idx="162">
                  <c:v>42896</c:v>
                </c:pt>
                <c:pt idx="163">
                  <c:v>42897</c:v>
                </c:pt>
                <c:pt idx="164">
                  <c:v>42898</c:v>
                </c:pt>
                <c:pt idx="165">
                  <c:v>42899</c:v>
                </c:pt>
                <c:pt idx="166">
                  <c:v>42900</c:v>
                </c:pt>
                <c:pt idx="167">
                  <c:v>42901</c:v>
                </c:pt>
              </c:numCache>
            </c:numRef>
          </c:cat>
          <c:val>
            <c:numRef>
              <c:f>MAIN!$D$95:$D$262</c:f>
              <c:numCache>
                <c:formatCode>0.0</c:formatCode>
                <c:ptCount val="168"/>
                <c:pt idx="0">
                  <c:v>2.3749999999999987</c:v>
                </c:pt>
                <c:pt idx="1">
                  <c:v>2.399999999999999</c:v>
                </c:pt>
                <c:pt idx="2">
                  <c:v>2.3749999999999987</c:v>
                </c:pt>
                <c:pt idx="3">
                  <c:v>2.3666666666666658</c:v>
                </c:pt>
                <c:pt idx="4">
                  <c:v>2.3333333333333326</c:v>
                </c:pt>
                <c:pt idx="5">
                  <c:v>2.3666666666666658</c:v>
                </c:pt>
                <c:pt idx="6">
                  <c:v>3.0833333333333339</c:v>
                </c:pt>
                <c:pt idx="7">
                  <c:v>4.125</c:v>
                </c:pt>
                <c:pt idx="8">
                  <c:v>4.4708333333333341</c:v>
                </c:pt>
                <c:pt idx="9">
                  <c:v>4.5166666666666666</c:v>
                </c:pt>
                <c:pt idx="10">
                  <c:v>4.5583333333333327</c:v>
                </c:pt>
                <c:pt idx="11">
                  <c:v>4.5583333333333327</c:v>
                </c:pt>
                <c:pt idx="12">
                  <c:v>4.55</c:v>
                </c:pt>
                <c:pt idx="13">
                  <c:v>4.5374999999999988</c:v>
                </c:pt>
                <c:pt idx="14">
                  <c:v>4.554166666666668</c:v>
                </c:pt>
                <c:pt idx="15">
                  <c:v>4.8041666666666645</c:v>
                </c:pt>
                <c:pt idx="16">
                  <c:v>4.8166666666666655</c:v>
                </c:pt>
                <c:pt idx="17">
                  <c:v>4.8083333333333327</c:v>
                </c:pt>
                <c:pt idx="18">
                  <c:v>4.7875000000000005</c:v>
                </c:pt>
                <c:pt idx="19">
                  <c:v>4.770833333333333</c:v>
                </c:pt>
                <c:pt idx="20">
                  <c:v>4.758333333333332</c:v>
                </c:pt>
                <c:pt idx="21">
                  <c:v>4.7541666666666664</c:v>
                </c:pt>
                <c:pt idx="22">
                  <c:v>4.8249999999999993</c:v>
                </c:pt>
                <c:pt idx="23">
                  <c:v>4.8624999999999998</c:v>
                </c:pt>
                <c:pt idx="24">
                  <c:v>4.8499999999999996</c:v>
                </c:pt>
                <c:pt idx="25">
                  <c:v>4.9083333333333332</c:v>
                </c:pt>
                <c:pt idx="26">
                  <c:v>4.9083333333333323</c:v>
                </c:pt>
                <c:pt idx="27">
                  <c:v>4.9041666666666668</c:v>
                </c:pt>
                <c:pt idx="28">
                  <c:v>4.9041666666666677</c:v>
                </c:pt>
                <c:pt idx="29">
                  <c:v>8.5500000000000025</c:v>
                </c:pt>
                <c:pt idx="30">
                  <c:v>8.8708333333333371</c:v>
                </c:pt>
                <c:pt idx="31">
                  <c:v>8.7041666666666693</c:v>
                </c:pt>
                <c:pt idx="32">
                  <c:v>8.5041666666666682</c:v>
                </c:pt>
                <c:pt idx="33">
                  <c:v>8.4125000000000014</c:v>
                </c:pt>
                <c:pt idx="34">
                  <c:v>8.3625000000000025</c:v>
                </c:pt>
                <c:pt idx="35">
                  <c:v>8.3250000000000011</c:v>
                </c:pt>
                <c:pt idx="36">
                  <c:v>8.2750000000000039</c:v>
                </c:pt>
                <c:pt idx="37">
                  <c:v>8.3583333333333325</c:v>
                </c:pt>
                <c:pt idx="38">
                  <c:v>8.0916666666666632</c:v>
                </c:pt>
                <c:pt idx="39">
                  <c:v>8.1791666666666654</c:v>
                </c:pt>
                <c:pt idx="40">
                  <c:v>8.1916666666666647</c:v>
                </c:pt>
                <c:pt idx="41">
                  <c:v>8.1541666666666632</c:v>
                </c:pt>
                <c:pt idx="42">
                  <c:v>8.2541666666666682</c:v>
                </c:pt>
                <c:pt idx="43">
                  <c:v>8.2208333333333332</c:v>
                </c:pt>
                <c:pt idx="44">
                  <c:v>8.2208333333333332</c:v>
                </c:pt>
                <c:pt idx="45">
                  <c:v>8.2416666666666689</c:v>
                </c:pt>
                <c:pt idx="46">
                  <c:v>8.2249999999999961</c:v>
                </c:pt>
                <c:pt idx="47">
                  <c:v>8.2291666666666679</c:v>
                </c:pt>
                <c:pt idx="48">
                  <c:v>8.2291666666666643</c:v>
                </c:pt>
                <c:pt idx="49">
                  <c:v>8.0958333333333297</c:v>
                </c:pt>
                <c:pt idx="50">
                  <c:v>8.0291666666666668</c:v>
                </c:pt>
                <c:pt idx="51">
                  <c:v>8.0083333333333329</c:v>
                </c:pt>
                <c:pt idx="52">
                  <c:v>7.9833333333333343</c:v>
                </c:pt>
                <c:pt idx="53">
                  <c:v>7.9458333333333355</c:v>
                </c:pt>
                <c:pt idx="54">
                  <c:v>8.7125000000000004</c:v>
                </c:pt>
                <c:pt idx="55">
                  <c:v>9.8041666666666671</c:v>
                </c:pt>
                <c:pt idx="56">
                  <c:v>10.012500000000001</c:v>
                </c:pt>
                <c:pt idx="57">
                  <c:v>10.345833333333333</c:v>
                </c:pt>
                <c:pt idx="58">
                  <c:v>9.94166666666667</c:v>
                </c:pt>
                <c:pt idx="59">
                  <c:v>10.012499999999998</c:v>
                </c:pt>
                <c:pt idx="60">
                  <c:v>10.024999999999999</c:v>
                </c:pt>
                <c:pt idx="61">
                  <c:v>9.9916666666666671</c:v>
                </c:pt>
                <c:pt idx="62">
                  <c:v>12.279166666666669</c:v>
                </c:pt>
                <c:pt idx="63">
                  <c:v>12.470833333333333</c:v>
                </c:pt>
                <c:pt idx="64">
                  <c:v>13.862499999999999</c:v>
                </c:pt>
                <c:pt idx="65">
                  <c:v>14.499999999999998</c:v>
                </c:pt>
                <c:pt idx="66">
                  <c:v>15.516666666666667</c:v>
                </c:pt>
                <c:pt idx="67">
                  <c:v>16.558333333333334</c:v>
                </c:pt>
                <c:pt idx="68">
                  <c:v>17.499999999999996</c:v>
                </c:pt>
                <c:pt idx="69">
                  <c:v>18.429166666666667</c:v>
                </c:pt>
                <c:pt idx="70">
                  <c:v>19.416666666666668</c:v>
                </c:pt>
                <c:pt idx="71">
                  <c:v>20.412499999999998</c:v>
                </c:pt>
                <c:pt idx="72">
                  <c:v>21.466666666666669</c:v>
                </c:pt>
                <c:pt idx="73">
                  <c:v>22.4375</c:v>
                </c:pt>
                <c:pt idx="74">
                  <c:v>22.36666666666666</c:v>
                </c:pt>
                <c:pt idx="75">
                  <c:v>22.387499999999999</c:v>
                </c:pt>
                <c:pt idx="76">
                  <c:v>19.708333333333332</c:v>
                </c:pt>
                <c:pt idx="77">
                  <c:v>12.437500000000005</c:v>
                </c:pt>
                <c:pt idx="78">
                  <c:v>12.366666666666667</c:v>
                </c:pt>
                <c:pt idx="79">
                  <c:v>7.9458333333333329</c:v>
                </c:pt>
                <c:pt idx="80">
                  <c:v>12.979166666666666</c:v>
                </c:pt>
                <c:pt idx="81">
                  <c:v>24.987499999999997</c:v>
                </c:pt>
                <c:pt idx="82">
                  <c:v>25.045833333333331</c:v>
                </c:pt>
                <c:pt idx="83">
                  <c:v>24.88333333333334</c:v>
                </c:pt>
                <c:pt idx="84">
                  <c:v>24.908333333333331</c:v>
                </c:pt>
                <c:pt idx="85">
                  <c:v>24.950000000000003</c:v>
                </c:pt>
                <c:pt idx="86">
                  <c:v>24.849999999999998</c:v>
                </c:pt>
                <c:pt idx="87">
                  <c:v>24.791666666666668</c:v>
                </c:pt>
                <c:pt idx="88">
                  <c:v>24.825000000000003</c:v>
                </c:pt>
                <c:pt idx="89">
                  <c:v>24.845833333333335</c:v>
                </c:pt>
                <c:pt idx="90">
                  <c:v>24.975000000000009</c:v>
                </c:pt>
                <c:pt idx="91">
                  <c:v>24.983333333333334</c:v>
                </c:pt>
                <c:pt idx="92">
                  <c:v>25.029166666666669</c:v>
                </c:pt>
                <c:pt idx="93">
                  <c:v>25.004166666666666</c:v>
                </c:pt>
                <c:pt idx="94">
                  <c:v>25.120833333333341</c:v>
                </c:pt>
                <c:pt idx="95">
                  <c:v>24.824999999999992</c:v>
                </c:pt>
                <c:pt idx="96">
                  <c:v>24.916666666666661</c:v>
                </c:pt>
                <c:pt idx="97">
                  <c:v>24.854166666666675</c:v>
                </c:pt>
                <c:pt idx="98">
                  <c:v>24.916666666666668</c:v>
                </c:pt>
                <c:pt idx="99">
                  <c:v>25.125000000000004</c:v>
                </c:pt>
                <c:pt idx="100">
                  <c:v>25.075000000000003</c:v>
                </c:pt>
                <c:pt idx="101">
                  <c:v>25.166666666666675</c:v>
                </c:pt>
                <c:pt idx="102">
                  <c:v>24.962499999999991</c:v>
                </c:pt>
                <c:pt idx="103">
                  <c:v>25.137499999999999</c:v>
                </c:pt>
                <c:pt idx="104">
                  <c:v>25.091666666666672</c:v>
                </c:pt>
                <c:pt idx="105">
                  <c:v>24.966666666666658</c:v>
                </c:pt>
                <c:pt idx="106">
                  <c:v>9.8124999999999929</c:v>
                </c:pt>
                <c:pt idx="107">
                  <c:v>7.8666666666666636</c:v>
                </c:pt>
                <c:pt idx="108">
                  <c:v>7.650000000000003</c:v>
                </c:pt>
                <c:pt idx="109">
                  <c:v>7.4916666666666671</c:v>
                </c:pt>
                <c:pt idx="110">
                  <c:v>7.4000000000000012</c:v>
                </c:pt>
                <c:pt idx="111">
                  <c:v>7.4750000000000005</c:v>
                </c:pt>
                <c:pt idx="112">
                  <c:v>7.4500000000000028</c:v>
                </c:pt>
                <c:pt idx="113">
                  <c:v>7.4166666666666679</c:v>
                </c:pt>
                <c:pt idx="114">
                  <c:v>7.4041666666666677</c:v>
                </c:pt>
                <c:pt idx="115">
                  <c:v>7.3250000000000002</c:v>
                </c:pt>
                <c:pt idx="116">
                  <c:v>7.3458333333333341</c:v>
                </c:pt>
                <c:pt idx="117">
                  <c:v>7.304166666666668</c:v>
                </c:pt>
                <c:pt idx="118">
                  <c:v>7.1708333333333316</c:v>
                </c:pt>
                <c:pt idx="119">
                  <c:v>7.2249999999999979</c:v>
                </c:pt>
                <c:pt idx="120">
                  <c:v>7.304166666666668</c:v>
                </c:pt>
                <c:pt idx="121">
                  <c:v>7.2625000000000002</c:v>
                </c:pt>
                <c:pt idx="122">
                  <c:v>4.854166666666667</c:v>
                </c:pt>
                <c:pt idx="123">
                  <c:v>4.7250000000000005</c:v>
                </c:pt>
                <c:pt idx="124">
                  <c:v>4.7041666666666684</c:v>
                </c:pt>
                <c:pt idx="125">
                  <c:v>4.700000000000002</c:v>
                </c:pt>
                <c:pt idx="126">
                  <c:v>4.700000000000002</c:v>
                </c:pt>
                <c:pt idx="127">
                  <c:v>4.6791666666666663</c:v>
                </c:pt>
                <c:pt idx="128">
                  <c:v>4.666666666666667</c:v>
                </c:pt>
                <c:pt idx="129">
                  <c:v>4.6249999999999991</c:v>
                </c:pt>
                <c:pt idx="130">
                  <c:v>4.5541666666666645</c:v>
                </c:pt>
                <c:pt idx="131">
                  <c:v>4.6083333333333316</c:v>
                </c:pt>
                <c:pt idx="132">
                  <c:v>4.5958333333333314</c:v>
                </c:pt>
                <c:pt idx="133">
                  <c:v>4.5958333333333314</c:v>
                </c:pt>
                <c:pt idx="134">
                  <c:v>5.9166666666666652</c:v>
                </c:pt>
                <c:pt idx="135">
                  <c:v>5.9375000000000009</c:v>
                </c:pt>
                <c:pt idx="136">
                  <c:v>6.0041666666666655</c:v>
                </c:pt>
                <c:pt idx="137">
                  <c:v>6.3666666666666671</c:v>
                </c:pt>
                <c:pt idx="138">
                  <c:v>6.3666666666666663</c:v>
                </c:pt>
                <c:pt idx="139">
                  <c:v>6.3250000000000002</c:v>
                </c:pt>
                <c:pt idx="140">
                  <c:v>6.3000000000000007</c:v>
                </c:pt>
                <c:pt idx="141">
                  <c:v>6.3166666666666691</c:v>
                </c:pt>
                <c:pt idx="142">
                  <c:v>6.2541666666666664</c:v>
                </c:pt>
                <c:pt idx="143">
                  <c:v>6.2208333333333359</c:v>
                </c:pt>
                <c:pt idx="144">
                  <c:v>6.2541666666666655</c:v>
                </c:pt>
                <c:pt idx="145">
                  <c:v>6.0041666666666655</c:v>
                </c:pt>
                <c:pt idx="146">
                  <c:v>6.2041666666666657</c:v>
                </c:pt>
                <c:pt idx="147">
                  <c:v>6.241666666666668</c:v>
                </c:pt>
                <c:pt idx="148">
                  <c:v>6.208333333333333</c:v>
                </c:pt>
                <c:pt idx="149">
                  <c:v>6.1708333333333334</c:v>
                </c:pt>
                <c:pt idx="150">
                  <c:v>6.1416666666666657</c:v>
                </c:pt>
                <c:pt idx="151">
                  <c:v>6.1374999999999984</c:v>
                </c:pt>
                <c:pt idx="152">
                  <c:v>5.4208333333333316</c:v>
                </c:pt>
                <c:pt idx="153">
                  <c:v>3.7541666666666664</c:v>
                </c:pt>
                <c:pt idx="154">
                  <c:v>4.3750000000000009</c:v>
                </c:pt>
                <c:pt idx="155">
                  <c:v>4.299999999999998</c:v>
                </c:pt>
                <c:pt idx="156">
                  <c:v>4.4041666666666659</c:v>
                </c:pt>
                <c:pt idx="157">
                  <c:v>4.341666666666665</c:v>
                </c:pt>
                <c:pt idx="158">
                  <c:v>2.2791666666666677</c:v>
                </c:pt>
                <c:pt idx="159">
                  <c:v>2.7333333333333325</c:v>
                </c:pt>
                <c:pt idx="160">
                  <c:v>6.4000000000000048</c:v>
                </c:pt>
                <c:pt idx="161">
                  <c:v>6.2416666666666645</c:v>
                </c:pt>
                <c:pt idx="162">
                  <c:v>5.9875000000000007</c:v>
                </c:pt>
                <c:pt idx="163">
                  <c:v>5.875</c:v>
                </c:pt>
                <c:pt idx="164">
                  <c:v>5.9416666666666673</c:v>
                </c:pt>
                <c:pt idx="165">
                  <c:v>5.7458333333333327</c:v>
                </c:pt>
                <c:pt idx="166">
                  <c:v>5.8125000000000027</c:v>
                </c:pt>
                <c:pt idx="167">
                  <c:v>5.1208333333333327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396320"/>
        <c:axId val="288396712"/>
      </c:lineChart>
      <c:lineChart>
        <c:grouping val="standard"/>
        <c:varyColors val="0"/>
        <c:ser>
          <c:idx val="2"/>
          <c:order val="2"/>
          <c:tx>
            <c:strRef>
              <c:f>MAIN!$E$3:$E$4</c:f>
              <c:strCache>
                <c:ptCount val="2"/>
                <c:pt idx="0">
                  <c:v>Elevation</c:v>
                </c:pt>
                <c:pt idx="1">
                  <c:v>(ft)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MAIN!$B$95:$B$247</c:f>
              <c:numCache>
                <c:formatCode>m/d/yyyy</c:formatCode>
                <c:ptCount val="153"/>
                <c:pt idx="0">
                  <c:v>42734</c:v>
                </c:pt>
                <c:pt idx="1">
                  <c:v>42735</c:v>
                </c:pt>
                <c:pt idx="2">
                  <c:v>42736</c:v>
                </c:pt>
                <c:pt idx="3">
                  <c:v>42737</c:v>
                </c:pt>
                <c:pt idx="4">
                  <c:v>42738</c:v>
                </c:pt>
                <c:pt idx="5">
                  <c:v>42739</c:v>
                </c:pt>
                <c:pt idx="6">
                  <c:v>42740</c:v>
                </c:pt>
                <c:pt idx="7">
                  <c:v>42741</c:v>
                </c:pt>
                <c:pt idx="8">
                  <c:v>42742</c:v>
                </c:pt>
                <c:pt idx="9">
                  <c:v>42743</c:v>
                </c:pt>
                <c:pt idx="10">
                  <c:v>42744</c:v>
                </c:pt>
                <c:pt idx="11">
                  <c:v>42745</c:v>
                </c:pt>
                <c:pt idx="12">
                  <c:v>42746</c:v>
                </c:pt>
                <c:pt idx="13">
                  <c:v>42747</c:v>
                </c:pt>
                <c:pt idx="14">
                  <c:v>42748</c:v>
                </c:pt>
                <c:pt idx="15">
                  <c:v>42749</c:v>
                </c:pt>
                <c:pt idx="16">
                  <c:v>42750</c:v>
                </c:pt>
                <c:pt idx="17">
                  <c:v>42751</c:v>
                </c:pt>
                <c:pt idx="18">
                  <c:v>42752</c:v>
                </c:pt>
                <c:pt idx="19">
                  <c:v>42753</c:v>
                </c:pt>
                <c:pt idx="20">
                  <c:v>42754</c:v>
                </c:pt>
                <c:pt idx="21">
                  <c:v>42755</c:v>
                </c:pt>
                <c:pt idx="22">
                  <c:v>42756</c:v>
                </c:pt>
                <c:pt idx="23">
                  <c:v>42757</c:v>
                </c:pt>
                <c:pt idx="24">
                  <c:v>42758</c:v>
                </c:pt>
                <c:pt idx="25">
                  <c:v>42759</c:v>
                </c:pt>
                <c:pt idx="26">
                  <c:v>42760</c:v>
                </c:pt>
                <c:pt idx="27">
                  <c:v>42761</c:v>
                </c:pt>
                <c:pt idx="28">
                  <c:v>42762</c:v>
                </c:pt>
                <c:pt idx="29">
                  <c:v>42763</c:v>
                </c:pt>
                <c:pt idx="30">
                  <c:v>42764</c:v>
                </c:pt>
                <c:pt idx="31">
                  <c:v>42765</c:v>
                </c:pt>
                <c:pt idx="32">
                  <c:v>42766</c:v>
                </c:pt>
                <c:pt idx="33">
                  <c:v>42767</c:v>
                </c:pt>
                <c:pt idx="34">
                  <c:v>42768</c:v>
                </c:pt>
                <c:pt idx="35">
                  <c:v>42769</c:v>
                </c:pt>
                <c:pt idx="36">
                  <c:v>42770</c:v>
                </c:pt>
                <c:pt idx="37">
                  <c:v>42771</c:v>
                </c:pt>
                <c:pt idx="38">
                  <c:v>42772</c:v>
                </c:pt>
                <c:pt idx="39">
                  <c:v>42773</c:v>
                </c:pt>
                <c:pt idx="40">
                  <c:v>42774</c:v>
                </c:pt>
                <c:pt idx="41">
                  <c:v>42775</c:v>
                </c:pt>
                <c:pt idx="42">
                  <c:v>42776</c:v>
                </c:pt>
                <c:pt idx="43">
                  <c:v>42777</c:v>
                </c:pt>
                <c:pt idx="44">
                  <c:v>42778</c:v>
                </c:pt>
                <c:pt idx="45">
                  <c:v>42779</c:v>
                </c:pt>
                <c:pt idx="46">
                  <c:v>42780</c:v>
                </c:pt>
                <c:pt idx="47">
                  <c:v>42781</c:v>
                </c:pt>
                <c:pt idx="48">
                  <c:v>42782</c:v>
                </c:pt>
                <c:pt idx="49">
                  <c:v>42783</c:v>
                </c:pt>
                <c:pt idx="50">
                  <c:v>42784</c:v>
                </c:pt>
                <c:pt idx="51">
                  <c:v>42785</c:v>
                </c:pt>
                <c:pt idx="52">
                  <c:v>42786</c:v>
                </c:pt>
                <c:pt idx="53">
                  <c:v>42787</c:v>
                </c:pt>
                <c:pt idx="54">
                  <c:v>42788</c:v>
                </c:pt>
                <c:pt idx="55">
                  <c:v>42789</c:v>
                </c:pt>
                <c:pt idx="56">
                  <c:v>42790</c:v>
                </c:pt>
                <c:pt idx="57">
                  <c:v>42791</c:v>
                </c:pt>
                <c:pt idx="58">
                  <c:v>42792</c:v>
                </c:pt>
                <c:pt idx="59">
                  <c:v>42793</c:v>
                </c:pt>
                <c:pt idx="60">
                  <c:v>42794</c:v>
                </c:pt>
                <c:pt idx="61">
                  <c:v>42795</c:v>
                </c:pt>
                <c:pt idx="62">
                  <c:v>42796</c:v>
                </c:pt>
                <c:pt idx="63">
                  <c:v>42797</c:v>
                </c:pt>
                <c:pt idx="64">
                  <c:v>42798</c:v>
                </c:pt>
                <c:pt idx="65">
                  <c:v>42799</c:v>
                </c:pt>
                <c:pt idx="66">
                  <c:v>42800</c:v>
                </c:pt>
                <c:pt idx="67">
                  <c:v>42801</c:v>
                </c:pt>
                <c:pt idx="68">
                  <c:v>42802</c:v>
                </c:pt>
                <c:pt idx="69">
                  <c:v>42803</c:v>
                </c:pt>
                <c:pt idx="70">
                  <c:v>42804</c:v>
                </c:pt>
                <c:pt idx="71">
                  <c:v>42805</c:v>
                </c:pt>
                <c:pt idx="72">
                  <c:v>42806</c:v>
                </c:pt>
                <c:pt idx="73">
                  <c:v>42807</c:v>
                </c:pt>
                <c:pt idx="74">
                  <c:v>42808</c:v>
                </c:pt>
                <c:pt idx="75">
                  <c:v>42809</c:v>
                </c:pt>
                <c:pt idx="76">
                  <c:v>42810</c:v>
                </c:pt>
                <c:pt idx="77">
                  <c:v>42811</c:v>
                </c:pt>
                <c:pt idx="78">
                  <c:v>42812</c:v>
                </c:pt>
                <c:pt idx="79">
                  <c:v>42813</c:v>
                </c:pt>
                <c:pt idx="80">
                  <c:v>42814</c:v>
                </c:pt>
                <c:pt idx="81">
                  <c:v>42815</c:v>
                </c:pt>
                <c:pt idx="82">
                  <c:v>42816</c:v>
                </c:pt>
                <c:pt idx="83">
                  <c:v>42817</c:v>
                </c:pt>
                <c:pt idx="84">
                  <c:v>42818</c:v>
                </c:pt>
                <c:pt idx="85">
                  <c:v>42819</c:v>
                </c:pt>
                <c:pt idx="86">
                  <c:v>42820</c:v>
                </c:pt>
                <c:pt idx="87">
                  <c:v>42821</c:v>
                </c:pt>
                <c:pt idx="88">
                  <c:v>42822</c:v>
                </c:pt>
                <c:pt idx="89">
                  <c:v>42823</c:v>
                </c:pt>
                <c:pt idx="90">
                  <c:v>42824</c:v>
                </c:pt>
                <c:pt idx="91">
                  <c:v>42825</c:v>
                </c:pt>
                <c:pt idx="92">
                  <c:v>42826</c:v>
                </c:pt>
                <c:pt idx="93">
                  <c:v>42827</c:v>
                </c:pt>
                <c:pt idx="94">
                  <c:v>42828</c:v>
                </c:pt>
                <c:pt idx="95">
                  <c:v>42829</c:v>
                </c:pt>
                <c:pt idx="96">
                  <c:v>42830</c:v>
                </c:pt>
                <c:pt idx="97">
                  <c:v>42831</c:v>
                </c:pt>
                <c:pt idx="98">
                  <c:v>42832</c:v>
                </c:pt>
                <c:pt idx="99">
                  <c:v>42833</c:v>
                </c:pt>
                <c:pt idx="100">
                  <c:v>42834</c:v>
                </c:pt>
                <c:pt idx="101">
                  <c:v>42835</c:v>
                </c:pt>
                <c:pt idx="102">
                  <c:v>42836</c:v>
                </c:pt>
                <c:pt idx="103">
                  <c:v>42837</c:v>
                </c:pt>
                <c:pt idx="104">
                  <c:v>42838</c:v>
                </c:pt>
                <c:pt idx="105">
                  <c:v>42839</c:v>
                </c:pt>
                <c:pt idx="106">
                  <c:v>42840</c:v>
                </c:pt>
                <c:pt idx="107">
                  <c:v>42841</c:v>
                </c:pt>
                <c:pt idx="108">
                  <c:v>42842</c:v>
                </c:pt>
                <c:pt idx="109">
                  <c:v>42843</c:v>
                </c:pt>
                <c:pt idx="110">
                  <c:v>42844</c:v>
                </c:pt>
                <c:pt idx="111">
                  <c:v>42845</c:v>
                </c:pt>
                <c:pt idx="112">
                  <c:v>42846</c:v>
                </c:pt>
                <c:pt idx="113">
                  <c:v>42847</c:v>
                </c:pt>
                <c:pt idx="114">
                  <c:v>42848</c:v>
                </c:pt>
                <c:pt idx="115">
                  <c:v>42849</c:v>
                </c:pt>
                <c:pt idx="116">
                  <c:v>42850</c:v>
                </c:pt>
                <c:pt idx="117">
                  <c:v>42851</c:v>
                </c:pt>
                <c:pt idx="118">
                  <c:v>42852</c:v>
                </c:pt>
                <c:pt idx="119">
                  <c:v>42853</c:v>
                </c:pt>
                <c:pt idx="120">
                  <c:v>42854</c:v>
                </c:pt>
                <c:pt idx="121">
                  <c:v>42855</c:v>
                </c:pt>
                <c:pt idx="122">
                  <c:v>42856</c:v>
                </c:pt>
                <c:pt idx="123">
                  <c:v>42857</c:v>
                </c:pt>
                <c:pt idx="124">
                  <c:v>42858</c:v>
                </c:pt>
                <c:pt idx="125">
                  <c:v>42859</c:v>
                </c:pt>
                <c:pt idx="126">
                  <c:v>42860</c:v>
                </c:pt>
                <c:pt idx="127">
                  <c:v>42861</c:v>
                </c:pt>
                <c:pt idx="128">
                  <c:v>42862</c:v>
                </c:pt>
                <c:pt idx="129">
                  <c:v>42863</c:v>
                </c:pt>
                <c:pt idx="130">
                  <c:v>42864</c:v>
                </c:pt>
                <c:pt idx="131">
                  <c:v>42865</c:v>
                </c:pt>
                <c:pt idx="132">
                  <c:v>42866</c:v>
                </c:pt>
                <c:pt idx="133">
                  <c:v>42867</c:v>
                </c:pt>
                <c:pt idx="134">
                  <c:v>42868</c:v>
                </c:pt>
                <c:pt idx="135">
                  <c:v>42869</c:v>
                </c:pt>
                <c:pt idx="136">
                  <c:v>42870</c:v>
                </c:pt>
                <c:pt idx="137">
                  <c:v>42871</c:v>
                </c:pt>
                <c:pt idx="138">
                  <c:v>42872</c:v>
                </c:pt>
                <c:pt idx="139">
                  <c:v>42873</c:v>
                </c:pt>
                <c:pt idx="140">
                  <c:v>42874</c:v>
                </c:pt>
                <c:pt idx="141">
                  <c:v>42875</c:v>
                </c:pt>
                <c:pt idx="142">
                  <c:v>42876</c:v>
                </c:pt>
                <c:pt idx="143">
                  <c:v>42877</c:v>
                </c:pt>
                <c:pt idx="144">
                  <c:v>42878</c:v>
                </c:pt>
                <c:pt idx="145">
                  <c:v>42879</c:v>
                </c:pt>
                <c:pt idx="146">
                  <c:v>42880</c:v>
                </c:pt>
                <c:pt idx="147">
                  <c:v>42881</c:v>
                </c:pt>
                <c:pt idx="148">
                  <c:v>42882</c:v>
                </c:pt>
                <c:pt idx="149">
                  <c:v>42883</c:v>
                </c:pt>
                <c:pt idx="150">
                  <c:v>42884</c:v>
                </c:pt>
                <c:pt idx="151">
                  <c:v>42885</c:v>
                </c:pt>
                <c:pt idx="152">
                  <c:v>42886</c:v>
                </c:pt>
              </c:numCache>
            </c:numRef>
          </c:cat>
          <c:val>
            <c:numRef>
              <c:f>MAIN!$E$95:$E$262</c:f>
              <c:numCache>
                <c:formatCode>0.0</c:formatCode>
                <c:ptCount val="168"/>
                <c:pt idx="0">
                  <c:v>1537.3433333333335</c:v>
                </c:pt>
                <c:pt idx="1">
                  <c:v>1537.2891666666667</c:v>
                </c:pt>
                <c:pt idx="2">
                  <c:v>1537.2458333333336</c:v>
                </c:pt>
                <c:pt idx="3">
                  <c:v>1537.1708333333336</c:v>
                </c:pt>
                <c:pt idx="4">
                  <c:v>1537.0570833333331</c:v>
                </c:pt>
                <c:pt idx="5">
                  <c:v>1536.9091666666666</c:v>
                </c:pt>
                <c:pt idx="6">
                  <c:v>1536.7012500000003</c:v>
                </c:pt>
                <c:pt idx="7">
                  <c:v>1536.3425000000004</c:v>
                </c:pt>
                <c:pt idx="8">
                  <c:v>1535.9337500000001</c:v>
                </c:pt>
                <c:pt idx="9">
                  <c:v>1535.5679166666666</c:v>
                </c:pt>
                <c:pt idx="10">
                  <c:v>1535.2770833333332</c:v>
                </c:pt>
                <c:pt idx="11">
                  <c:v>1535.0175000000006</c:v>
                </c:pt>
                <c:pt idx="12">
                  <c:v>1534.7237499999999</c:v>
                </c:pt>
                <c:pt idx="13">
                  <c:v>1534.4062499999998</c:v>
                </c:pt>
                <c:pt idx="14">
                  <c:v>1534.041666666667</c:v>
                </c:pt>
                <c:pt idx="15">
                  <c:v>1533.6333333333334</c:v>
                </c:pt>
                <c:pt idx="16">
                  <c:v>1533.154583333333</c:v>
                </c:pt>
                <c:pt idx="17">
                  <c:v>1532.6883333333328</c:v>
                </c:pt>
                <c:pt idx="18">
                  <c:v>1532.2504166666665</c:v>
                </c:pt>
                <c:pt idx="19">
                  <c:v>1531.8612500000002</c:v>
                </c:pt>
                <c:pt idx="20">
                  <c:v>1531.5362499999999</c:v>
                </c:pt>
                <c:pt idx="21">
                  <c:v>1531.2979166666667</c:v>
                </c:pt>
                <c:pt idx="22">
                  <c:v>1531.0183333333332</c:v>
                </c:pt>
                <c:pt idx="23">
                  <c:v>1530.6908333333338</c:v>
                </c:pt>
                <c:pt idx="24">
                  <c:v>1530.3354166666666</c:v>
                </c:pt>
                <c:pt idx="25">
                  <c:v>1529.9687499999998</c:v>
                </c:pt>
                <c:pt idx="26">
                  <c:v>1529.5887500000001</c:v>
                </c:pt>
                <c:pt idx="27">
                  <c:v>1529.185833333333</c:v>
                </c:pt>
                <c:pt idx="28">
                  <c:v>1528.7741666666664</c:v>
                </c:pt>
                <c:pt idx="29">
                  <c:v>1528.0991666666666</c:v>
                </c:pt>
                <c:pt idx="30">
                  <c:v>1527.0783333333331</c:v>
                </c:pt>
                <c:pt idx="31">
                  <c:v>1526.0470833333338</c:v>
                </c:pt>
                <c:pt idx="32">
                  <c:v>1525.0412499999995</c:v>
                </c:pt>
                <c:pt idx="33">
                  <c:v>1524.0891666666666</c:v>
                </c:pt>
                <c:pt idx="34">
                  <c:v>1523.0824999999998</c:v>
                </c:pt>
                <c:pt idx="35">
                  <c:v>1522.0366666666666</c:v>
                </c:pt>
                <c:pt idx="36">
                  <c:v>1521.0629166666668</c:v>
                </c:pt>
                <c:pt idx="37">
                  <c:v>1520.2829166666663</c:v>
                </c:pt>
                <c:pt idx="38">
                  <c:v>1519.6795833333335</c:v>
                </c:pt>
                <c:pt idx="39">
                  <c:v>1519.1329166666665</c:v>
                </c:pt>
                <c:pt idx="40">
                  <c:v>1518.4704166666668</c:v>
                </c:pt>
                <c:pt idx="41">
                  <c:v>1517.93625</c:v>
                </c:pt>
                <c:pt idx="42">
                  <c:v>1518.8737499999997</c:v>
                </c:pt>
                <c:pt idx="43">
                  <c:v>1520.2920833333335</c:v>
                </c:pt>
                <c:pt idx="44">
                  <c:v>1520.79</c:v>
                </c:pt>
                <c:pt idx="45">
                  <c:v>1520.8266666666661</c:v>
                </c:pt>
                <c:pt idx="46">
                  <c:v>1520.6345833333332</c:v>
                </c:pt>
                <c:pt idx="47">
                  <c:v>1520.3404166666667</c:v>
                </c:pt>
                <c:pt idx="48">
                  <c:v>1520.1329166666662</c:v>
                </c:pt>
                <c:pt idx="49">
                  <c:v>1520.6591666666666</c:v>
                </c:pt>
                <c:pt idx="50">
                  <c:v>1521.4158333333335</c:v>
                </c:pt>
                <c:pt idx="51">
                  <c:v>1522.0608333333337</c:v>
                </c:pt>
                <c:pt idx="52">
                  <c:v>1522.70875</c:v>
                </c:pt>
                <c:pt idx="53">
                  <c:v>1523.4991666666667</c:v>
                </c:pt>
                <c:pt idx="54">
                  <c:v>1524.5866666666668</c:v>
                </c:pt>
                <c:pt idx="55">
                  <c:v>1525.1779166666672</c:v>
                </c:pt>
                <c:pt idx="56">
                  <c:v>1525.3441666666668</c:v>
                </c:pt>
                <c:pt idx="57">
                  <c:v>1525.1466666666668</c:v>
                </c:pt>
                <c:pt idx="58">
                  <c:v>1524.824166666667</c:v>
                </c:pt>
                <c:pt idx="59">
                  <c:v>1524.425</c:v>
                </c:pt>
                <c:pt idx="60">
                  <c:v>1523.9212500000001</c:v>
                </c:pt>
                <c:pt idx="61">
                  <c:v>1523.3204166666665</c:v>
                </c:pt>
                <c:pt idx="62">
                  <c:v>1522.49875</c:v>
                </c:pt>
                <c:pt idx="63">
                  <c:v>1521.4112500000001</c:v>
                </c:pt>
                <c:pt idx="64">
                  <c:v>1520.2466666666669</c:v>
                </c:pt>
                <c:pt idx="65">
                  <c:v>1519.1387499999998</c:v>
                </c:pt>
                <c:pt idx="66">
                  <c:v>1517.8158333333333</c:v>
                </c:pt>
                <c:pt idx="67">
                  <c:v>1516.2483333333332</c:v>
                </c:pt>
                <c:pt idx="68">
                  <c:v>1514.5783333333331</c:v>
                </c:pt>
                <c:pt idx="69">
                  <c:v>1512.9662500000002</c:v>
                </c:pt>
                <c:pt idx="70">
                  <c:v>1511.5816666666667</c:v>
                </c:pt>
                <c:pt idx="71">
                  <c:v>1510.6704166666668</c:v>
                </c:pt>
                <c:pt idx="72">
                  <c:v>1509.4899999999998</c:v>
                </c:pt>
                <c:pt idx="73">
                  <c:v>1508.1424999999999</c:v>
                </c:pt>
                <c:pt idx="74">
                  <c:v>1507.0266666666669</c:v>
                </c:pt>
                <c:pt idx="75">
                  <c:v>1507.7762499999999</c:v>
                </c:pt>
                <c:pt idx="76">
                  <c:v>1511.3025</c:v>
                </c:pt>
                <c:pt idx="77">
                  <c:v>1515.6079166666666</c:v>
                </c:pt>
                <c:pt idx="78">
                  <c:v>1518.935833333333</c:v>
                </c:pt>
                <c:pt idx="79">
                  <c:v>1524.5204166666665</c:v>
                </c:pt>
                <c:pt idx="80">
                  <c:v>1529.3483333333334</c:v>
                </c:pt>
                <c:pt idx="81">
                  <c:v>1530.7487499999997</c:v>
                </c:pt>
                <c:pt idx="82">
                  <c:v>1531.020833333333</c:v>
                </c:pt>
                <c:pt idx="83">
                  <c:v>1531.4466666666665</c:v>
                </c:pt>
                <c:pt idx="84">
                  <c:v>1531.5824999999995</c:v>
                </c:pt>
                <c:pt idx="85">
                  <c:v>1531.3695833333334</c:v>
                </c:pt>
                <c:pt idx="86">
                  <c:v>1530.9704166666663</c:v>
                </c:pt>
                <c:pt idx="87">
                  <c:v>1530.3516666666665</c:v>
                </c:pt>
                <c:pt idx="88">
                  <c:v>1529.675833333333</c:v>
                </c:pt>
                <c:pt idx="89">
                  <c:v>1528.7783333333334</c:v>
                </c:pt>
                <c:pt idx="90">
                  <c:v>1528.3566666666666</c:v>
                </c:pt>
                <c:pt idx="91">
                  <c:v>1527.8562500000005</c:v>
                </c:pt>
                <c:pt idx="92">
                  <c:v>1526.9904166666665</c:v>
                </c:pt>
                <c:pt idx="93">
                  <c:v>1525.8933333333334</c:v>
                </c:pt>
                <c:pt idx="94">
                  <c:v>1524.6025000000002</c:v>
                </c:pt>
                <c:pt idx="95">
                  <c:v>1523.0529166666668</c:v>
                </c:pt>
                <c:pt idx="96">
                  <c:v>1521.4537500000004</c:v>
                </c:pt>
                <c:pt idx="97">
                  <c:v>1519.7691666666669</c:v>
                </c:pt>
                <c:pt idx="98">
                  <c:v>1518.2254166666669</c:v>
                </c:pt>
                <c:pt idx="99">
                  <c:v>1516.7545833333331</c:v>
                </c:pt>
                <c:pt idx="100">
                  <c:v>1515.1987499999998</c:v>
                </c:pt>
                <c:pt idx="101">
                  <c:v>1513.3866666666665</c:v>
                </c:pt>
                <c:pt idx="102">
                  <c:v>1511.3704166666666</c:v>
                </c:pt>
                <c:pt idx="103">
                  <c:v>1509.1862500000004</c:v>
                </c:pt>
                <c:pt idx="104">
                  <c:v>1507.0370833333336</c:v>
                </c:pt>
                <c:pt idx="105">
                  <c:v>1505.1170833333338</c:v>
                </c:pt>
                <c:pt idx="106">
                  <c:v>1504.3149999999998</c:v>
                </c:pt>
                <c:pt idx="107">
                  <c:v>1505.1504166666671</c:v>
                </c:pt>
                <c:pt idx="108">
                  <c:v>1506.1000000000004</c:v>
                </c:pt>
                <c:pt idx="109">
                  <c:v>1507.4141666666665</c:v>
                </c:pt>
                <c:pt idx="110">
                  <c:v>1508.7716666666668</c:v>
                </c:pt>
                <c:pt idx="111">
                  <c:v>1510.1458333333337</c:v>
                </c:pt>
                <c:pt idx="112">
                  <c:v>1511.5633333333333</c:v>
                </c:pt>
                <c:pt idx="113">
                  <c:v>1512.8737500000004</c:v>
                </c:pt>
                <c:pt idx="114">
                  <c:v>1514.2054166666665</c:v>
                </c:pt>
                <c:pt idx="115">
                  <c:v>1515.7191666666665</c:v>
                </c:pt>
                <c:pt idx="116">
                  <c:v>1517.2250000000001</c:v>
                </c:pt>
                <c:pt idx="117">
                  <c:v>1518.6700000000003</c:v>
                </c:pt>
                <c:pt idx="118">
                  <c:v>1520.269166666666</c:v>
                </c:pt>
                <c:pt idx="119">
                  <c:v>1521.7633333333335</c:v>
                </c:pt>
                <c:pt idx="120">
                  <c:v>1523.0162499999999</c:v>
                </c:pt>
                <c:pt idx="121">
                  <c:v>1524.1862499999997</c:v>
                </c:pt>
                <c:pt idx="122">
                  <c:v>1525.6158333333333</c:v>
                </c:pt>
                <c:pt idx="123">
                  <c:v>1527.1133333333335</c:v>
                </c:pt>
                <c:pt idx="124">
                  <c:v>1528.4683333333332</c:v>
                </c:pt>
                <c:pt idx="125">
                  <c:v>1529.8829166666671</c:v>
                </c:pt>
                <c:pt idx="126">
                  <c:v>1531.7012500000001</c:v>
                </c:pt>
                <c:pt idx="127">
                  <c:v>1534.0904166666669</c:v>
                </c:pt>
                <c:pt idx="128">
                  <c:v>1536.6295833333334</c:v>
                </c:pt>
                <c:pt idx="129">
                  <c:v>1538.8979166666668</c:v>
                </c:pt>
                <c:pt idx="130">
                  <c:v>1540.9362499999997</c:v>
                </c:pt>
                <c:pt idx="131">
                  <c:v>1542.926666666667</c:v>
                </c:pt>
                <c:pt idx="132">
                  <c:v>1545.0137500000001</c:v>
                </c:pt>
                <c:pt idx="133">
                  <c:v>1547.3508333333339</c:v>
                </c:pt>
                <c:pt idx="134">
                  <c:v>1549.7883333333336</c:v>
                </c:pt>
                <c:pt idx="135">
                  <c:v>1551.7720833333333</c:v>
                </c:pt>
                <c:pt idx="136">
                  <c:v>1553.385416666667</c:v>
                </c:pt>
                <c:pt idx="137">
                  <c:v>1554.832916666667</c:v>
                </c:pt>
                <c:pt idx="138">
                  <c:v>1556.2254166666664</c:v>
                </c:pt>
                <c:pt idx="139">
                  <c:v>1557.46</c:v>
                </c:pt>
                <c:pt idx="140">
                  <c:v>1558.5762499999998</c:v>
                </c:pt>
                <c:pt idx="141">
                  <c:v>1559.6558333333332</c:v>
                </c:pt>
                <c:pt idx="142">
                  <c:v>1560.7591666666665</c:v>
                </c:pt>
                <c:pt idx="143">
                  <c:v>1561.9841666666664</c:v>
                </c:pt>
                <c:pt idx="144">
                  <c:v>1563.47875</c:v>
                </c:pt>
                <c:pt idx="145">
                  <c:v>1565.4016666666666</c:v>
                </c:pt>
                <c:pt idx="146">
                  <c:v>1567.4737499999999</c:v>
                </c:pt>
                <c:pt idx="147">
                  <c:v>1569.2212500000003</c:v>
                </c:pt>
                <c:pt idx="148">
                  <c:v>1570.7387499999998</c:v>
                </c:pt>
                <c:pt idx="149">
                  <c:v>1572.2024999999996</c:v>
                </c:pt>
                <c:pt idx="150">
                  <c:v>1573.7879166666669</c:v>
                </c:pt>
                <c:pt idx="151">
                  <c:v>1575.5391666666662</c:v>
                </c:pt>
                <c:pt idx="152">
                  <c:v>1577.4529166666669</c:v>
                </c:pt>
                <c:pt idx="153">
                  <c:v>1579.6479166666661</c:v>
                </c:pt>
                <c:pt idx="154">
                  <c:v>1581.7583333333334</c:v>
                </c:pt>
                <c:pt idx="155">
                  <c:v>1583.5458333333336</c:v>
                </c:pt>
                <c:pt idx="156">
                  <c:v>1585.2470833333336</c:v>
                </c:pt>
                <c:pt idx="157">
                  <c:v>1586.9804166666665</c:v>
                </c:pt>
                <c:pt idx="158">
                  <c:v>1588.6587499999998</c:v>
                </c:pt>
                <c:pt idx="159">
                  <c:v>1590.2487499999997</c:v>
                </c:pt>
                <c:pt idx="160">
                  <c:v>1591.5366666666666</c:v>
                </c:pt>
                <c:pt idx="161">
                  <c:v>1592.7104166666668</c:v>
                </c:pt>
                <c:pt idx="162">
                  <c:v>1593.7033333333336</c:v>
                </c:pt>
                <c:pt idx="163">
                  <c:v>1594.5029166666666</c:v>
                </c:pt>
                <c:pt idx="164">
                  <c:v>1595.1108333333329</c:v>
                </c:pt>
                <c:pt idx="165">
                  <c:v>1595.6545833333337</c:v>
                </c:pt>
                <c:pt idx="166">
                  <c:v>1596.1404166666662</c:v>
                </c:pt>
                <c:pt idx="167">
                  <c:v>1596.5541666666666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MAIN!$W$3</c:f>
              <c:strCache>
                <c:ptCount val="1"/>
                <c:pt idx="0">
                  <c:v>2017 Rule Curve</c:v>
                </c:pt>
              </c:strCache>
            </c:strRef>
          </c:tx>
          <c:spPr>
            <a:ln w="28575" cap="rnd">
              <a:solidFill>
                <a:srgbClr val="CC66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MAIN!$B$95:$B$247</c:f>
              <c:numCache>
                <c:formatCode>m/d/yyyy</c:formatCode>
                <c:ptCount val="153"/>
                <c:pt idx="0">
                  <c:v>42734</c:v>
                </c:pt>
                <c:pt idx="1">
                  <c:v>42735</c:v>
                </c:pt>
                <c:pt idx="2">
                  <c:v>42736</c:v>
                </c:pt>
                <c:pt idx="3">
                  <c:v>42737</c:v>
                </c:pt>
                <c:pt idx="4">
                  <c:v>42738</c:v>
                </c:pt>
                <c:pt idx="5">
                  <c:v>42739</c:v>
                </c:pt>
                <c:pt idx="6">
                  <c:v>42740</c:v>
                </c:pt>
                <c:pt idx="7">
                  <c:v>42741</c:v>
                </c:pt>
                <c:pt idx="8">
                  <c:v>42742</c:v>
                </c:pt>
                <c:pt idx="9">
                  <c:v>42743</c:v>
                </c:pt>
                <c:pt idx="10">
                  <c:v>42744</c:v>
                </c:pt>
                <c:pt idx="11">
                  <c:v>42745</c:v>
                </c:pt>
                <c:pt idx="12">
                  <c:v>42746</c:v>
                </c:pt>
                <c:pt idx="13">
                  <c:v>42747</c:v>
                </c:pt>
                <c:pt idx="14">
                  <c:v>42748</c:v>
                </c:pt>
                <c:pt idx="15">
                  <c:v>42749</c:v>
                </c:pt>
                <c:pt idx="16">
                  <c:v>42750</c:v>
                </c:pt>
                <c:pt idx="17">
                  <c:v>42751</c:v>
                </c:pt>
                <c:pt idx="18">
                  <c:v>42752</c:v>
                </c:pt>
                <c:pt idx="19">
                  <c:v>42753</c:v>
                </c:pt>
                <c:pt idx="20">
                  <c:v>42754</c:v>
                </c:pt>
                <c:pt idx="21">
                  <c:v>42755</c:v>
                </c:pt>
                <c:pt idx="22">
                  <c:v>42756</c:v>
                </c:pt>
                <c:pt idx="23">
                  <c:v>42757</c:v>
                </c:pt>
                <c:pt idx="24">
                  <c:v>42758</c:v>
                </c:pt>
                <c:pt idx="25">
                  <c:v>42759</c:v>
                </c:pt>
                <c:pt idx="26">
                  <c:v>42760</c:v>
                </c:pt>
                <c:pt idx="27">
                  <c:v>42761</c:v>
                </c:pt>
                <c:pt idx="28">
                  <c:v>42762</c:v>
                </c:pt>
                <c:pt idx="29">
                  <c:v>42763</c:v>
                </c:pt>
                <c:pt idx="30">
                  <c:v>42764</c:v>
                </c:pt>
                <c:pt idx="31">
                  <c:v>42765</c:v>
                </c:pt>
                <c:pt idx="32">
                  <c:v>42766</c:v>
                </c:pt>
                <c:pt idx="33">
                  <c:v>42767</c:v>
                </c:pt>
                <c:pt idx="34">
                  <c:v>42768</c:v>
                </c:pt>
                <c:pt idx="35">
                  <c:v>42769</c:v>
                </c:pt>
                <c:pt idx="36">
                  <c:v>42770</c:v>
                </c:pt>
                <c:pt idx="37">
                  <c:v>42771</c:v>
                </c:pt>
                <c:pt idx="38">
                  <c:v>42772</c:v>
                </c:pt>
                <c:pt idx="39">
                  <c:v>42773</c:v>
                </c:pt>
                <c:pt idx="40">
                  <c:v>42774</c:v>
                </c:pt>
                <c:pt idx="41">
                  <c:v>42775</c:v>
                </c:pt>
                <c:pt idx="42">
                  <c:v>42776</c:v>
                </c:pt>
                <c:pt idx="43">
                  <c:v>42777</c:v>
                </c:pt>
                <c:pt idx="44">
                  <c:v>42778</c:v>
                </c:pt>
                <c:pt idx="45">
                  <c:v>42779</c:v>
                </c:pt>
                <c:pt idx="46">
                  <c:v>42780</c:v>
                </c:pt>
                <c:pt idx="47">
                  <c:v>42781</c:v>
                </c:pt>
                <c:pt idx="48">
                  <c:v>42782</c:v>
                </c:pt>
                <c:pt idx="49">
                  <c:v>42783</c:v>
                </c:pt>
                <c:pt idx="50">
                  <c:v>42784</c:v>
                </c:pt>
                <c:pt idx="51">
                  <c:v>42785</c:v>
                </c:pt>
                <c:pt idx="52">
                  <c:v>42786</c:v>
                </c:pt>
                <c:pt idx="53">
                  <c:v>42787</c:v>
                </c:pt>
                <c:pt idx="54">
                  <c:v>42788</c:v>
                </c:pt>
                <c:pt idx="55">
                  <c:v>42789</c:v>
                </c:pt>
                <c:pt idx="56">
                  <c:v>42790</c:v>
                </c:pt>
                <c:pt idx="57">
                  <c:v>42791</c:v>
                </c:pt>
                <c:pt idx="58">
                  <c:v>42792</c:v>
                </c:pt>
                <c:pt idx="59">
                  <c:v>42793</c:v>
                </c:pt>
                <c:pt idx="60">
                  <c:v>42794</c:v>
                </c:pt>
                <c:pt idx="61">
                  <c:v>42795</c:v>
                </c:pt>
                <c:pt idx="62">
                  <c:v>42796</c:v>
                </c:pt>
                <c:pt idx="63">
                  <c:v>42797</c:v>
                </c:pt>
                <c:pt idx="64">
                  <c:v>42798</c:v>
                </c:pt>
                <c:pt idx="65">
                  <c:v>42799</c:v>
                </c:pt>
                <c:pt idx="66">
                  <c:v>42800</c:v>
                </c:pt>
                <c:pt idx="67">
                  <c:v>42801</c:v>
                </c:pt>
                <c:pt idx="68">
                  <c:v>42802</c:v>
                </c:pt>
                <c:pt idx="69">
                  <c:v>42803</c:v>
                </c:pt>
                <c:pt idx="70">
                  <c:v>42804</c:v>
                </c:pt>
                <c:pt idx="71">
                  <c:v>42805</c:v>
                </c:pt>
                <c:pt idx="72">
                  <c:v>42806</c:v>
                </c:pt>
                <c:pt idx="73">
                  <c:v>42807</c:v>
                </c:pt>
                <c:pt idx="74">
                  <c:v>42808</c:v>
                </c:pt>
                <c:pt idx="75">
                  <c:v>42809</c:v>
                </c:pt>
                <c:pt idx="76">
                  <c:v>42810</c:v>
                </c:pt>
                <c:pt idx="77">
                  <c:v>42811</c:v>
                </c:pt>
                <c:pt idx="78">
                  <c:v>42812</c:v>
                </c:pt>
                <c:pt idx="79">
                  <c:v>42813</c:v>
                </c:pt>
                <c:pt idx="80">
                  <c:v>42814</c:v>
                </c:pt>
                <c:pt idx="81">
                  <c:v>42815</c:v>
                </c:pt>
                <c:pt idx="82">
                  <c:v>42816</c:v>
                </c:pt>
                <c:pt idx="83">
                  <c:v>42817</c:v>
                </c:pt>
                <c:pt idx="84">
                  <c:v>42818</c:v>
                </c:pt>
                <c:pt idx="85">
                  <c:v>42819</c:v>
                </c:pt>
                <c:pt idx="86">
                  <c:v>42820</c:v>
                </c:pt>
                <c:pt idx="87">
                  <c:v>42821</c:v>
                </c:pt>
                <c:pt idx="88">
                  <c:v>42822</c:v>
                </c:pt>
                <c:pt idx="89">
                  <c:v>42823</c:v>
                </c:pt>
                <c:pt idx="90">
                  <c:v>42824</c:v>
                </c:pt>
                <c:pt idx="91">
                  <c:v>42825</c:v>
                </c:pt>
                <c:pt idx="92">
                  <c:v>42826</c:v>
                </c:pt>
                <c:pt idx="93">
                  <c:v>42827</c:v>
                </c:pt>
                <c:pt idx="94">
                  <c:v>42828</c:v>
                </c:pt>
                <c:pt idx="95">
                  <c:v>42829</c:v>
                </c:pt>
                <c:pt idx="96">
                  <c:v>42830</c:v>
                </c:pt>
                <c:pt idx="97">
                  <c:v>42831</c:v>
                </c:pt>
                <c:pt idx="98">
                  <c:v>42832</c:v>
                </c:pt>
                <c:pt idx="99">
                  <c:v>42833</c:v>
                </c:pt>
                <c:pt idx="100">
                  <c:v>42834</c:v>
                </c:pt>
                <c:pt idx="101">
                  <c:v>42835</c:v>
                </c:pt>
                <c:pt idx="102">
                  <c:v>42836</c:v>
                </c:pt>
                <c:pt idx="103">
                  <c:v>42837</c:v>
                </c:pt>
                <c:pt idx="104">
                  <c:v>42838</c:v>
                </c:pt>
                <c:pt idx="105">
                  <c:v>42839</c:v>
                </c:pt>
                <c:pt idx="106">
                  <c:v>42840</c:v>
                </c:pt>
                <c:pt idx="107">
                  <c:v>42841</c:v>
                </c:pt>
                <c:pt idx="108">
                  <c:v>42842</c:v>
                </c:pt>
                <c:pt idx="109">
                  <c:v>42843</c:v>
                </c:pt>
                <c:pt idx="110">
                  <c:v>42844</c:v>
                </c:pt>
                <c:pt idx="111">
                  <c:v>42845</c:v>
                </c:pt>
                <c:pt idx="112">
                  <c:v>42846</c:v>
                </c:pt>
                <c:pt idx="113">
                  <c:v>42847</c:v>
                </c:pt>
                <c:pt idx="114">
                  <c:v>42848</c:v>
                </c:pt>
                <c:pt idx="115">
                  <c:v>42849</c:v>
                </c:pt>
                <c:pt idx="116">
                  <c:v>42850</c:v>
                </c:pt>
                <c:pt idx="117">
                  <c:v>42851</c:v>
                </c:pt>
                <c:pt idx="118">
                  <c:v>42852</c:v>
                </c:pt>
                <c:pt idx="119">
                  <c:v>42853</c:v>
                </c:pt>
                <c:pt idx="120">
                  <c:v>42854</c:v>
                </c:pt>
                <c:pt idx="121">
                  <c:v>42855</c:v>
                </c:pt>
                <c:pt idx="122">
                  <c:v>42856</c:v>
                </c:pt>
                <c:pt idx="123">
                  <c:v>42857</c:v>
                </c:pt>
                <c:pt idx="124">
                  <c:v>42858</c:v>
                </c:pt>
                <c:pt idx="125">
                  <c:v>42859</c:v>
                </c:pt>
                <c:pt idx="126">
                  <c:v>42860</c:v>
                </c:pt>
                <c:pt idx="127">
                  <c:v>42861</c:v>
                </c:pt>
                <c:pt idx="128">
                  <c:v>42862</c:v>
                </c:pt>
                <c:pt idx="129">
                  <c:v>42863</c:v>
                </c:pt>
                <c:pt idx="130">
                  <c:v>42864</c:v>
                </c:pt>
                <c:pt idx="131">
                  <c:v>42865</c:v>
                </c:pt>
                <c:pt idx="132">
                  <c:v>42866</c:v>
                </c:pt>
                <c:pt idx="133">
                  <c:v>42867</c:v>
                </c:pt>
                <c:pt idx="134">
                  <c:v>42868</c:v>
                </c:pt>
                <c:pt idx="135">
                  <c:v>42869</c:v>
                </c:pt>
                <c:pt idx="136">
                  <c:v>42870</c:v>
                </c:pt>
                <c:pt idx="137">
                  <c:v>42871</c:v>
                </c:pt>
                <c:pt idx="138">
                  <c:v>42872</c:v>
                </c:pt>
                <c:pt idx="139">
                  <c:v>42873</c:v>
                </c:pt>
                <c:pt idx="140">
                  <c:v>42874</c:v>
                </c:pt>
                <c:pt idx="141">
                  <c:v>42875</c:v>
                </c:pt>
                <c:pt idx="142">
                  <c:v>42876</c:v>
                </c:pt>
                <c:pt idx="143">
                  <c:v>42877</c:v>
                </c:pt>
                <c:pt idx="144">
                  <c:v>42878</c:v>
                </c:pt>
                <c:pt idx="145">
                  <c:v>42879</c:v>
                </c:pt>
                <c:pt idx="146">
                  <c:v>42880</c:v>
                </c:pt>
                <c:pt idx="147">
                  <c:v>42881</c:v>
                </c:pt>
                <c:pt idx="148">
                  <c:v>42882</c:v>
                </c:pt>
                <c:pt idx="149">
                  <c:v>42883</c:v>
                </c:pt>
                <c:pt idx="150">
                  <c:v>42884</c:v>
                </c:pt>
                <c:pt idx="151">
                  <c:v>42885</c:v>
                </c:pt>
                <c:pt idx="152">
                  <c:v>42886</c:v>
                </c:pt>
              </c:numCache>
            </c:numRef>
          </c:cat>
          <c:val>
            <c:numRef>
              <c:f>MAIN!$W$95:$W$262</c:f>
              <c:numCache>
                <c:formatCode>0.00</c:formatCode>
                <c:ptCount val="168"/>
                <c:pt idx="0">
                  <c:v>1558.23</c:v>
                </c:pt>
                <c:pt idx="1">
                  <c:v>1558.23</c:v>
                </c:pt>
                <c:pt idx="2">
                  <c:v>1557.29</c:v>
                </c:pt>
                <c:pt idx="3">
                  <c:v>1556.36</c:v>
                </c:pt>
                <c:pt idx="4">
                  <c:v>1555.43</c:v>
                </c:pt>
                <c:pt idx="5">
                  <c:v>1554.49</c:v>
                </c:pt>
                <c:pt idx="6">
                  <c:v>1553.56</c:v>
                </c:pt>
                <c:pt idx="7">
                  <c:v>1552.63</c:v>
                </c:pt>
                <c:pt idx="8">
                  <c:v>1551.7</c:v>
                </c:pt>
                <c:pt idx="9">
                  <c:v>1550.76</c:v>
                </c:pt>
                <c:pt idx="10">
                  <c:v>1549.82</c:v>
                </c:pt>
                <c:pt idx="11">
                  <c:v>1548.86</c:v>
                </c:pt>
                <c:pt idx="12">
                  <c:v>1547.9</c:v>
                </c:pt>
                <c:pt idx="13">
                  <c:v>1546.94</c:v>
                </c:pt>
                <c:pt idx="14">
                  <c:v>1545.98</c:v>
                </c:pt>
                <c:pt idx="15">
                  <c:v>1545.02</c:v>
                </c:pt>
                <c:pt idx="16">
                  <c:v>1544.06</c:v>
                </c:pt>
                <c:pt idx="17">
                  <c:v>1543.1</c:v>
                </c:pt>
                <c:pt idx="18">
                  <c:v>1542.14</c:v>
                </c:pt>
                <c:pt idx="19">
                  <c:v>1541.18</c:v>
                </c:pt>
                <c:pt idx="20">
                  <c:v>1540.22</c:v>
                </c:pt>
                <c:pt idx="21">
                  <c:v>1539.23</c:v>
                </c:pt>
                <c:pt idx="22">
                  <c:v>1538.24</c:v>
                </c:pt>
                <c:pt idx="23">
                  <c:v>1537.25</c:v>
                </c:pt>
                <c:pt idx="24">
                  <c:v>1536.26</c:v>
                </c:pt>
                <c:pt idx="25">
                  <c:v>1535.27</c:v>
                </c:pt>
                <c:pt idx="26">
                  <c:v>1534.28</c:v>
                </c:pt>
                <c:pt idx="27">
                  <c:v>1533.29</c:v>
                </c:pt>
                <c:pt idx="28">
                  <c:v>1532.3</c:v>
                </c:pt>
                <c:pt idx="29">
                  <c:v>1531.31</c:v>
                </c:pt>
                <c:pt idx="30">
                  <c:v>1530.32</c:v>
                </c:pt>
                <c:pt idx="31">
                  <c:v>1529.3</c:v>
                </c:pt>
                <c:pt idx="32">
                  <c:v>1528.28</c:v>
                </c:pt>
                <c:pt idx="33">
                  <c:v>1528.38</c:v>
                </c:pt>
                <c:pt idx="34">
                  <c:v>1528.48</c:v>
                </c:pt>
                <c:pt idx="35">
                  <c:v>1528.59</c:v>
                </c:pt>
                <c:pt idx="36">
                  <c:v>1528.69</c:v>
                </c:pt>
                <c:pt idx="37">
                  <c:v>1528.79</c:v>
                </c:pt>
                <c:pt idx="38">
                  <c:v>1528.9</c:v>
                </c:pt>
                <c:pt idx="39">
                  <c:v>1529</c:v>
                </c:pt>
                <c:pt idx="40">
                  <c:v>1529.1</c:v>
                </c:pt>
                <c:pt idx="41">
                  <c:v>1529.21</c:v>
                </c:pt>
                <c:pt idx="42">
                  <c:v>1529.31</c:v>
                </c:pt>
                <c:pt idx="43">
                  <c:v>1529.42</c:v>
                </c:pt>
                <c:pt idx="44">
                  <c:v>1529.51</c:v>
                </c:pt>
                <c:pt idx="45">
                  <c:v>1529.62</c:v>
                </c:pt>
                <c:pt idx="46">
                  <c:v>1529.72</c:v>
                </c:pt>
                <c:pt idx="47">
                  <c:v>1529.83</c:v>
                </c:pt>
                <c:pt idx="48">
                  <c:v>1529.93</c:v>
                </c:pt>
                <c:pt idx="49">
                  <c:v>1530.03</c:v>
                </c:pt>
                <c:pt idx="50">
                  <c:v>1530.13</c:v>
                </c:pt>
                <c:pt idx="51">
                  <c:v>1530.23</c:v>
                </c:pt>
                <c:pt idx="52">
                  <c:v>1530.33</c:v>
                </c:pt>
                <c:pt idx="53">
                  <c:v>1530.43</c:v>
                </c:pt>
                <c:pt idx="54">
                  <c:v>1530.53</c:v>
                </c:pt>
                <c:pt idx="55">
                  <c:v>1530.63</c:v>
                </c:pt>
                <c:pt idx="56">
                  <c:v>1530.73</c:v>
                </c:pt>
                <c:pt idx="57">
                  <c:v>1530.83</c:v>
                </c:pt>
                <c:pt idx="58">
                  <c:v>1530.93</c:v>
                </c:pt>
                <c:pt idx="59">
                  <c:v>1531.03</c:v>
                </c:pt>
                <c:pt idx="60">
                  <c:v>1531.12</c:v>
                </c:pt>
                <c:pt idx="61">
                  <c:v>1530.02</c:v>
                </c:pt>
                <c:pt idx="62">
                  <c:v>1528.88</c:v>
                </c:pt>
                <c:pt idx="63">
                  <c:v>1527.74</c:v>
                </c:pt>
                <c:pt idx="64">
                  <c:v>1526.6</c:v>
                </c:pt>
                <c:pt idx="65">
                  <c:v>1525.47</c:v>
                </c:pt>
                <c:pt idx="66">
                  <c:v>1524.33</c:v>
                </c:pt>
                <c:pt idx="67">
                  <c:v>1523.19</c:v>
                </c:pt>
                <c:pt idx="68">
                  <c:v>1522.05</c:v>
                </c:pt>
                <c:pt idx="69">
                  <c:v>1520.92</c:v>
                </c:pt>
                <c:pt idx="70">
                  <c:v>1519.77</c:v>
                </c:pt>
                <c:pt idx="71">
                  <c:v>1518.57</c:v>
                </c:pt>
                <c:pt idx="72">
                  <c:v>1517.37</c:v>
                </c:pt>
                <c:pt idx="73">
                  <c:v>1516.18</c:v>
                </c:pt>
                <c:pt idx="74">
                  <c:v>1514.98</c:v>
                </c:pt>
                <c:pt idx="75">
                  <c:v>1513.79</c:v>
                </c:pt>
                <c:pt idx="76">
                  <c:v>1512.6</c:v>
                </c:pt>
                <c:pt idx="77">
                  <c:v>1511.4</c:v>
                </c:pt>
                <c:pt idx="78">
                  <c:v>1510.2</c:v>
                </c:pt>
                <c:pt idx="79">
                  <c:v>1508.94</c:v>
                </c:pt>
                <c:pt idx="80">
                  <c:v>1507.66</c:v>
                </c:pt>
                <c:pt idx="81">
                  <c:v>1506.37</c:v>
                </c:pt>
                <c:pt idx="82">
                  <c:v>1505.1</c:v>
                </c:pt>
                <c:pt idx="83">
                  <c:v>1503.81</c:v>
                </c:pt>
                <c:pt idx="84">
                  <c:v>1502.53</c:v>
                </c:pt>
                <c:pt idx="85">
                  <c:v>1501.26</c:v>
                </c:pt>
                <c:pt idx="86">
                  <c:v>1499.97</c:v>
                </c:pt>
                <c:pt idx="87">
                  <c:v>1498.6</c:v>
                </c:pt>
                <c:pt idx="88">
                  <c:v>1497.21</c:v>
                </c:pt>
                <c:pt idx="89">
                  <c:v>1495.84</c:v>
                </c:pt>
                <c:pt idx="90">
                  <c:v>1494.47</c:v>
                </c:pt>
                <c:pt idx="91">
                  <c:v>1493.11</c:v>
                </c:pt>
                <c:pt idx="92">
                  <c:v>1492.9</c:v>
                </c:pt>
                <c:pt idx="93">
                  <c:v>1492.7</c:v>
                </c:pt>
                <c:pt idx="94">
                  <c:v>1492.49</c:v>
                </c:pt>
                <c:pt idx="95">
                  <c:v>1494.71</c:v>
                </c:pt>
                <c:pt idx="96">
                  <c:v>1497.63</c:v>
                </c:pt>
                <c:pt idx="97">
                  <c:v>1500.64</c:v>
                </c:pt>
                <c:pt idx="98">
                  <c:v>1503.78</c:v>
                </c:pt>
                <c:pt idx="99">
                  <c:v>1506.81</c:v>
                </c:pt>
                <c:pt idx="100">
                  <c:v>1509.82</c:v>
                </c:pt>
                <c:pt idx="101">
                  <c:v>1512.53</c:v>
                </c:pt>
                <c:pt idx="102">
                  <c:v>1515.02</c:v>
                </c:pt>
                <c:pt idx="103">
                  <c:v>1517.48</c:v>
                </c:pt>
                <c:pt idx="104">
                  <c:v>1520.26</c:v>
                </c:pt>
                <c:pt idx="105">
                  <c:v>1522.6</c:v>
                </c:pt>
                <c:pt idx="106">
                  <c:v>1524.91</c:v>
                </c:pt>
                <c:pt idx="107">
                  <c:v>1527.16</c:v>
                </c:pt>
                <c:pt idx="108">
                  <c:v>1529.7</c:v>
                </c:pt>
                <c:pt idx="109">
                  <c:v>1532.35</c:v>
                </c:pt>
                <c:pt idx="110">
                  <c:v>1534.99</c:v>
                </c:pt>
                <c:pt idx="111">
                  <c:v>1537.72</c:v>
                </c:pt>
                <c:pt idx="112">
                  <c:v>1540.41</c:v>
                </c:pt>
                <c:pt idx="113">
                  <c:v>1543.01</c:v>
                </c:pt>
                <c:pt idx="114">
                  <c:v>1545.8</c:v>
                </c:pt>
                <c:pt idx="115">
                  <c:v>1548.71</c:v>
                </c:pt>
                <c:pt idx="116">
                  <c:v>1551.48</c:v>
                </c:pt>
                <c:pt idx="117">
                  <c:v>1554.37</c:v>
                </c:pt>
                <c:pt idx="118">
                  <c:v>1557.34</c:v>
                </c:pt>
                <c:pt idx="119">
                  <c:v>1560.1</c:v>
                </c:pt>
                <c:pt idx="120">
                  <c:v>1562.19</c:v>
                </c:pt>
                <c:pt idx="121">
                  <c:v>1564.39</c:v>
                </c:pt>
                <c:pt idx="122">
                  <c:v>1566.53</c:v>
                </c:pt>
                <c:pt idx="123">
                  <c:v>1568.54</c:v>
                </c:pt>
                <c:pt idx="124">
                  <c:v>1570.52</c:v>
                </c:pt>
                <c:pt idx="125">
                  <c:v>1572.63</c:v>
                </c:pt>
                <c:pt idx="126">
                  <c:v>1575.26</c:v>
                </c:pt>
                <c:pt idx="127">
                  <c:v>1578.26</c:v>
                </c:pt>
                <c:pt idx="128">
                  <c:v>1581.15</c:v>
                </c:pt>
                <c:pt idx="129">
                  <c:v>1583.81</c:v>
                </c:pt>
                <c:pt idx="130">
                  <c:v>1586.6</c:v>
                </c:pt>
                <c:pt idx="131">
                  <c:v>1589.27</c:v>
                </c:pt>
                <c:pt idx="132">
                  <c:v>1591.99</c:v>
                </c:pt>
                <c:pt idx="133">
                  <c:v>1594.84</c:v>
                </c:pt>
                <c:pt idx="134">
                  <c:v>1597.7</c:v>
                </c:pt>
                <c:pt idx="135">
                  <c:v>1600</c:v>
                </c:pt>
                <c:pt idx="136">
                  <c:v>1600</c:v>
                </c:pt>
                <c:pt idx="137">
                  <c:v>1600</c:v>
                </c:pt>
                <c:pt idx="138">
                  <c:v>1600</c:v>
                </c:pt>
                <c:pt idx="139">
                  <c:v>1600</c:v>
                </c:pt>
                <c:pt idx="140">
                  <c:v>1600</c:v>
                </c:pt>
                <c:pt idx="141">
                  <c:v>1600</c:v>
                </c:pt>
                <c:pt idx="142">
                  <c:v>1600</c:v>
                </c:pt>
                <c:pt idx="143">
                  <c:v>1600</c:v>
                </c:pt>
                <c:pt idx="144">
                  <c:v>1600</c:v>
                </c:pt>
                <c:pt idx="145">
                  <c:v>1600</c:v>
                </c:pt>
                <c:pt idx="146">
                  <c:v>1600</c:v>
                </c:pt>
                <c:pt idx="147">
                  <c:v>1600</c:v>
                </c:pt>
                <c:pt idx="148">
                  <c:v>1600</c:v>
                </c:pt>
                <c:pt idx="149">
                  <c:v>1600</c:v>
                </c:pt>
                <c:pt idx="150">
                  <c:v>1600</c:v>
                </c:pt>
                <c:pt idx="151">
                  <c:v>1600</c:v>
                </c:pt>
                <c:pt idx="152">
                  <c:v>1600</c:v>
                </c:pt>
                <c:pt idx="153">
                  <c:v>1600</c:v>
                </c:pt>
                <c:pt idx="154">
                  <c:v>1600</c:v>
                </c:pt>
                <c:pt idx="155">
                  <c:v>1600</c:v>
                </c:pt>
                <c:pt idx="156">
                  <c:v>1600</c:v>
                </c:pt>
                <c:pt idx="157">
                  <c:v>1600</c:v>
                </c:pt>
                <c:pt idx="158">
                  <c:v>1600</c:v>
                </c:pt>
                <c:pt idx="159">
                  <c:v>1600</c:v>
                </c:pt>
                <c:pt idx="160">
                  <c:v>1600</c:v>
                </c:pt>
                <c:pt idx="161">
                  <c:v>1600</c:v>
                </c:pt>
                <c:pt idx="162">
                  <c:v>1600</c:v>
                </c:pt>
                <c:pt idx="163">
                  <c:v>1600</c:v>
                </c:pt>
                <c:pt idx="164">
                  <c:v>1600</c:v>
                </c:pt>
                <c:pt idx="165">
                  <c:v>1600</c:v>
                </c:pt>
                <c:pt idx="166">
                  <c:v>1600</c:v>
                </c:pt>
                <c:pt idx="167">
                  <c:v>1600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397496"/>
        <c:axId val="288397104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MAIN!$F$3:$F$4</c15:sqref>
                        </c15:formulaRef>
                      </c:ext>
                    </c:extLst>
                    <c:strCache>
                      <c:ptCount val="2"/>
                      <c:pt idx="0">
                        <c:v>Flood Control</c:v>
                      </c:pt>
                      <c:pt idx="1">
                        <c:v>(ft)</c:v>
                      </c:pt>
                    </c:strCache>
                  </c:strRef>
                </c:tx>
                <c:spPr>
                  <a:ln w="22225" cap="rnd">
                    <a:solidFill>
                      <a:srgbClr val="F214E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MAIN!$B$95:$B$247</c15:sqref>
                        </c15:formulaRef>
                      </c:ext>
                    </c:extLst>
                    <c:numCache>
                      <c:formatCode>m/d/yyyy</c:formatCode>
                      <c:ptCount val="153"/>
                      <c:pt idx="0">
                        <c:v>42734</c:v>
                      </c:pt>
                      <c:pt idx="1">
                        <c:v>42735</c:v>
                      </c:pt>
                      <c:pt idx="2">
                        <c:v>42736</c:v>
                      </c:pt>
                      <c:pt idx="3">
                        <c:v>42737</c:v>
                      </c:pt>
                      <c:pt idx="4">
                        <c:v>42738</c:v>
                      </c:pt>
                      <c:pt idx="5">
                        <c:v>42739</c:v>
                      </c:pt>
                      <c:pt idx="6">
                        <c:v>42740</c:v>
                      </c:pt>
                      <c:pt idx="7">
                        <c:v>42741</c:v>
                      </c:pt>
                      <c:pt idx="8">
                        <c:v>42742</c:v>
                      </c:pt>
                      <c:pt idx="9">
                        <c:v>42743</c:v>
                      </c:pt>
                      <c:pt idx="10">
                        <c:v>42744</c:v>
                      </c:pt>
                      <c:pt idx="11">
                        <c:v>42745</c:v>
                      </c:pt>
                      <c:pt idx="12">
                        <c:v>42746</c:v>
                      </c:pt>
                      <c:pt idx="13">
                        <c:v>42747</c:v>
                      </c:pt>
                      <c:pt idx="14">
                        <c:v>42748</c:v>
                      </c:pt>
                      <c:pt idx="15">
                        <c:v>42749</c:v>
                      </c:pt>
                      <c:pt idx="16">
                        <c:v>42750</c:v>
                      </c:pt>
                      <c:pt idx="17">
                        <c:v>42751</c:v>
                      </c:pt>
                      <c:pt idx="18">
                        <c:v>42752</c:v>
                      </c:pt>
                      <c:pt idx="19">
                        <c:v>42753</c:v>
                      </c:pt>
                      <c:pt idx="20">
                        <c:v>42754</c:v>
                      </c:pt>
                      <c:pt idx="21">
                        <c:v>42755</c:v>
                      </c:pt>
                      <c:pt idx="22">
                        <c:v>42756</c:v>
                      </c:pt>
                      <c:pt idx="23">
                        <c:v>42757</c:v>
                      </c:pt>
                      <c:pt idx="24">
                        <c:v>42758</c:v>
                      </c:pt>
                      <c:pt idx="25">
                        <c:v>42759</c:v>
                      </c:pt>
                      <c:pt idx="26">
                        <c:v>42760</c:v>
                      </c:pt>
                      <c:pt idx="27">
                        <c:v>42761</c:v>
                      </c:pt>
                      <c:pt idx="28">
                        <c:v>42762</c:v>
                      </c:pt>
                      <c:pt idx="29">
                        <c:v>42763</c:v>
                      </c:pt>
                      <c:pt idx="30">
                        <c:v>42764</c:v>
                      </c:pt>
                      <c:pt idx="31">
                        <c:v>42765</c:v>
                      </c:pt>
                      <c:pt idx="32">
                        <c:v>42766</c:v>
                      </c:pt>
                      <c:pt idx="33">
                        <c:v>42767</c:v>
                      </c:pt>
                      <c:pt idx="34">
                        <c:v>42768</c:v>
                      </c:pt>
                      <c:pt idx="35">
                        <c:v>42769</c:v>
                      </c:pt>
                      <c:pt idx="36">
                        <c:v>42770</c:v>
                      </c:pt>
                      <c:pt idx="37">
                        <c:v>42771</c:v>
                      </c:pt>
                      <c:pt idx="38">
                        <c:v>42772</c:v>
                      </c:pt>
                      <c:pt idx="39">
                        <c:v>42773</c:v>
                      </c:pt>
                      <c:pt idx="40">
                        <c:v>42774</c:v>
                      </c:pt>
                      <c:pt idx="41">
                        <c:v>42775</c:v>
                      </c:pt>
                      <c:pt idx="42">
                        <c:v>42776</c:v>
                      </c:pt>
                      <c:pt idx="43">
                        <c:v>42777</c:v>
                      </c:pt>
                      <c:pt idx="44">
                        <c:v>42778</c:v>
                      </c:pt>
                      <c:pt idx="45">
                        <c:v>42779</c:v>
                      </c:pt>
                      <c:pt idx="46">
                        <c:v>42780</c:v>
                      </c:pt>
                      <c:pt idx="47">
                        <c:v>42781</c:v>
                      </c:pt>
                      <c:pt idx="48">
                        <c:v>42782</c:v>
                      </c:pt>
                      <c:pt idx="49">
                        <c:v>42783</c:v>
                      </c:pt>
                      <c:pt idx="50">
                        <c:v>42784</c:v>
                      </c:pt>
                      <c:pt idx="51">
                        <c:v>42785</c:v>
                      </c:pt>
                      <c:pt idx="52">
                        <c:v>42786</c:v>
                      </c:pt>
                      <c:pt idx="53">
                        <c:v>42787</c:v>
                      </c:pt>
                      <c:pt idx="54">
                        <c:v>42788</c:v>
                      </c:pt>
                      <c:pt idx="55">
                        <c:v>42789</c:v>
                      </c:pt>
                      <c:pt idx="56">
                        <c:v>42790</c:v>
                      </c:pt>
                      <c:pt idx="57">
                        <c:v>42791</c:v>
                      </c:pt>
                      <c:pt idx="58">
                        <c:v>42792</c:v>
                      </c:pt>
                      <c:pt idx="59">
                        <c:v>42793</c:v>
                      </c:pt>
                      <c:pt idx="60">
                        <c:v>42794</c:v>
                      </c:pt>
                      <c:pt idx="61">
                        <c:v>42795</c:v>
                      </c:pt>
                      <c:pt idx="62">
                        <c:v>42796</c:v>
                      </c:pt>
                      <c:pt idx="63">
                        <c:v>42797</c:v>
                      </c:pt>
                      <c:pt idx="64">
                        <c:v>42798</c:v>
                      </c:pt>
                      <c:pt idx="65">
                        <c:v>42799</c:v>
                      </c:pt>
                      <c:pt idx="66">
                        <c:v>42800</c:v>
                      </c:pt>
                      <c:pt idx="67">
                        <c:v>42801</c:v>
                      </c:pt>
                      <c:pt idx="68">
                        <c:v>42802</c:v>
                      </c:pt>
                      <c:pt idx="69">
                        <c:v>42803</c:v>
                      </c:pt>
                      <c:pt idx="70">
                        <c:v>42804</c:v>
                      </c:pt>
                      <c:pt idx="71">
                        <c:v>42805</c:v>
                      </c:pt>
                      <c:pt idx="72">
                        <c:v>42806</c:v>
                      </c:pt>
                      <c:pt idx="73">
                        <c:v>42807</c:v>
                      </c:pt>
                      <c:pt idx="74">
                        <c:v>42808</c:v>
                      </c:pt>
                      <c:pt idx="75">
                        <c:v>42809</c:v>
                      </c:pt>
                      <c:pt idx="76">
                        <c:v>42810</c:v>
                      </c:pt>
                      <c:pt idx="77">
                        <c:v>42811</c:v>
                      </c:pt>
                      <c:pt idx="78">
                        <c:v>42812</c:v>
                      </c:pt>
                      <c:pt idx="79">
                        <c:v>42813</c:v>
                      </c:pt>
                      <c:pt idx="80">
                        <c:v>42814</c:v>
                      </c:pt>
                      <c:pt idx="81">
                        <c:v>42815</c:v>
                      </c:pt>
                      <c:pt idx="82">
                        <c:v>42816</c:v>
                      </c:pt>
                      <c:pt idx="83">
                        <c:v>42817</c:v>
                      </c:pt>
                      <c:pt idx="84">
                        <c:v>42818</c:v>
                      </c:pt>
                      <c:pt idx="85">
                        <c:v>42819</c:v>
                      </c:pt>
                      <c:pt idx="86">
                        <c:v>42820</c:v>
                      </c:pt>
                      <c:pt idx="87">
                        <c:v>42821</c:v>
                      </c:pt>
                      <c:pt idx="88">
                        <c:v>42822</c:v>
                      </c:pt>
                      <c:pt idx="89">
                        <c:v>42823</c:v>
                      </c:pt>
                      <c:pt idx="90">
                        <c:v>42824</c:v>
                      </c:pt>
                      <c:pt idx="91">
                        <c:v>42825</c:v>
                      </c:pt>
                      <c:pt idx="92">
                        <c:v>42826</c:v>
                      </c:pt>
                      <c:pt idx="93">
                        <c:v>42827</c:v>
                      </c:pt>
                      <c:pt idx="94">
                        <c:v>42828</c:v>
                      </c:pt>
                      <c:pt idx="95">
                        <c:v>42829</c:v>
                      </c:pt>
                      <c:pt idx="96">
                        <c:v>42830</c:v>
                      </c:pt>
                      <c:pt idx="97">
                        <c:v>42831</c:v>
                      </c:pt>
                      <c:pt idx="98">
                        <c:v>42832</c:v>
                      </c:pt>
                      <c:pt idx="99">
                        <c:v>42833</c:v>
                      </c:pt>
                      <c:pt idx="100">
                        <c:v>42834</c:v>
                      </c:pt>
                      <c:pt idx="101">
                        <c:v>42835</c:v>
                      </c:pt>
                      <c:pt idx="102">
                        <c:v>42836</c:v>
                      </c:pt>
                      <c:pt idx="103">
                        <c:v>42837</c:v>
                      </c:pt>
                      <c:pt idx="104">
                        <c:v>42838</c:v>
                      </c:pt>
                      <c:pt idx="105">
                        <c:v>42839</c:v>
                      </c:pt>
                      <c:pt idx="106">
                        <c:v>42840</c:v>
                      </c:pt>
                      <c:pt idx="107">
                        <c:v>42841</c:v>
                      </c:pt>
                      <c:pt idx="108">
                        <c:v>42842</c:v>
                      </c:pt>
                      <c:pt idx="109">
                        <c:v>42843</c:v>
                      </c:pt>
                      <c:pt idx="110">
                        <c:v>42844</c:v>
                      </c:pt>
                      <c:pt idx="111">
                        <c:v>42845</c:v>
                      </c:pt>
                      <c:pt idx="112">
                        <c:v>42846</c:v>
                      </c:pt>
                      <c:pt idx="113">
                        <c:v>42847</c:v>
                      </c:pt>
                      <c:pt idx="114">
                        <c:v>42848</c:v>
                      </c:pt>
                      <c:pt idx="115">
                        <c:v>42849</c:v>
                      </c:pt>
                      <c:pt idx="116">
                        <c:v>42850</c:v>
                      </c:pt>
                      <c:pt idx="117">
                        <c:v>42851</c:v>
                      </c:pt>
                      <c:pt idx="118">
                        <c:v>42852</c:v>
                      </c:pt>
                      <c:pt idx="119">
                        <c:v>42853</c:v>
                      </c:pt>
                      <c:pt idx="120">
                        <c:v>42854</c:v>
                      </c:pt>
                      <c:pt idx="121">
                        <c:v>42855</c:v>
                      </c:pt>
                      <c:pt idx="122">
                        <c:v>42856</c:v>
                      </c:pt>
                      <c:pt idx="123">
                        <c:v>42857</c:v>
                      </c:pt>
                      <c:pt idx="124">
                        <c:v>42858</c:v>
                      </c:pt>
                      <c:pt idx="125">
                        <c:v>42859</c:v>
                      </c:pt>
                      <c:pt idx="126">
                        <c:v>42860</c:v>
                      </c:pt>
                      <c:pt idx="127">
                        <c:v>42861</c:v>
                      </c:pt>
                      <c:pt idx="128">
                        <c:v>42862</c:v>
                      </c:pt>
                      <c:pt idx="129">
                        <c:v>42863</c:v>
                      </c:pt>
                      <c:pt idx="130">
                        <c:v>42864</c:v>
                      </c:pt>
                      <c:pt idx="131">
                        <c:v>42865</c:v>
                      </c:pt>
                      <c:pt idx="132">
                        <c:v>42866</c:v>
                      </c:pt>
                      <c:pt idx="133">
                        <c:v>42867</c:v>
                      </c:pt>
                      <c:pt idx="134">
                        <c:v>42868</c:v>
                      </c:pt>
                      <c:pt idx="135">
                        <c:v>42869</c:v>
                      </c:pt>
                      <c:pt idx="136">
                        <c:v>42870</c:v>
                      </c:pt>
                      <c:pt idx="137">
                        <c:v>42871</c:v>
                      </c:pt>
                      <c:pt idx="138">
                        <c:v>42872</c:v>
                      </c:pt>
                      <c:pt idx="139">
                        <c:v>42873</c:v>
                      </c:pt>
                      <c:pt idx="140">
                        <c:v>42874</c:v>
                      </c:pt>
                      <c:pt idx="141">
                        <c:v>42875</c:v>
                      </c:pt>
                      <c:pt idx="142">
                        <c:v>42876</c:v>
                      </c:pt>
                      <c:pt idx="143">
                        <c:v>42877</c:v>
                      </c:pt>
                      <c:pt idx="144">
                        <c:v>42878</c:v>
                      </c:pt>
                      <c:pt idx="145">
                        <c:v>42879</c:v>
                      </c:pt>
                      <c:pt idx="146">
                        <c:v>42880</c:v>
                      </c:pt>
                      <c:pt idx="147">
                        <c:v>42881</c:v>
                      </c:pt>
                      <c:pt idx="148">
                        <c:v>42882</c:v>
                      </c:pt>
                      <c:pt idx="149">
                        <c:v>42883</c:v>
                      </c:pt>
                      <c:pt idx="150">
                        <c:v>42884</c:v>
                      </c:pt>
                      <c:pt idx="151">
                        <c:v>42885</c:v>
                      </c:pt>
                      <c:pt idx="152">
                        <c:v>42886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MAIN!$F$128:$F$262</c15:sqref>
                        </c15:formulaRef>
                      </c:ext>
                    </c:extLst>
                    <c:numCache>
                      <c:formatCode>0.0</c:formatCode>
                      <c:ptCount val="135"/>
                      <c:pt idx="0" formatCode="General">
                        <c:v>1528.28</c:v>
                      </c:pt>
                      <c:pt idx="1">
                        <c:v>1528.3814285714284</c:v>
                      </c:pt>
                      <c:pt idx="2">
                        <c:v>1528.482857142857</c:v>
                      </c:pt>
                      <c:pt idx="3">
                        <c:v>1528.5842857142854</c:v>
                      </c:pt>
                      <c:pt idx="4">
                        <c:v>1528.6857142857141</c:v>
                      </c:pt>
                      <c:pt idx="5">
                        <c:v>1528.7871428571427</c:v>
                      </c:pt>
                      <c:pt idx="6">
                        <c:v>1528.8885714285711</c:v>
                      </c:pt>
                      <c:pt idx="7">
                        <c:v>1528.9899999999998</c:v>
                      </c:pt>
                      <c:pt idx="8">
                        <c:v>1529.0914285714284</c:v>
                      </c:pt>
                      <c:pt idx="9">
                        <c:v>1529.1928571428568</c:v>
                      </c:pt>
                      <c:pt idx="10">
                        <c:v>1529.2942857142855</c:v>
                      </c:pt>
                      <c:pt idx="11">
                        <c:v>1529.3957142857141</c:v>
                      </c:pt>
                      <c:pt idx="12">
                        <c:v>1529.4971428571425</c:v>
                      </c:pt>
                      <c:pt idx="13">
                        <c:v>1529.5985714285712</c:v>
                      </c:pt>
                      <c:pt idx="14">
                        <c:v>1529.6999999999998</c:v>
                      </c:pt>
                      <c:pt idx="15">
                        <c:v>1529.8014285714282</c:v>
                      </c:pt>
                      <c:pt idx="16">
                        <c:v>1529.9028571428569</c:v>
                      </c:pt>
                      <c:pt idx="17">
                        <c:v>1530.0042857142855</c:v>
                      </c:pt>
                      <c:pt idx="18">
                        <c:v>1530.1057142857139</c:v>
                      </c:pt>
                      <c:pt idx="19">
                        <c:v>1530.2071428571426</c:v>
                      </c:pt>
                      <c:pt idx="20">
                        <c:v>1530.3085714285712</c:v>
                      </c:pt>
                      <c:pt idx="21">
                        <c:v>1530.4099999999996</c:v>
                      </c:pt>
                      <c:pt idx="22">
                        <c:v>1530.5114285714283</c:v>
                      </c:pt>
                      <c:pt idx="23">
                        <c:v>1530.6128571428569</c:v>
                      </c:pt>
                      <c:pt idx="24">
                        <c:v>1530.7142857142853</c:v>
                      </c:pt>
                      <c:pt idx="25">
                        <c:v>1530.815714285714</c:v>
                      </c:pt>
                      <c:pt idx="26">
                        <c:v>1530.9171428571426</c:v>
                      </c:pt>
                      <c:pt idx="27">
                        <c:v>1531.018571428571</c:v>
                      </c:pt>
                      <c:pt idx="28" formatCode="General">
                        <c:v>1531.12</c:v>
                      </c:pt>
                      <c:pt idx="29">
                        <c:v>1529.8938709677418</c:v>
                      </c:pt>
                      <c:pt idx="30">
                        <c:v>1528.6677419354837</c:v>
                      </c:pt>
                      <c:pt idx="31">
                        <c:v>1527.4416129032256</c:v>
                      </c:pt>
                      <c:pt idx="32">
                        <c:v>1526.2154838709675</c:v>
                      </c:pt>
                      <c:pt idx="33">
                        <c:v>1524.9893548387095</c:v>
                      </c:pt>
                      <c:pt idx="34">
                        <c:v>1523.7632258064514</c:v>
                      </c:pt>
                      <c:pt idx="35">
                        <c:v>1522.5370967741933</c:v>
                      </c:pt>
                      <c:pt idx="36">
                        <c:v>1521.3109677419352</c:v>
                      </c:pt>
                      <c:pt idx="37">
                        <c:v>1520.0848387096773</c:v>
                      </c:pt>
                      <c:pt idx="38">
                        <c:v>1518.8587096774193</c:v>
                      </c:pt>
                      <c:pt idx="39">
                        <c:v>1517.6325806451612</c:v>
                      </c:pt>
                      <c:pt idx="40">
                        <c:v>1516.4064516129031</c:v>
                      </c:pt>
                      <c:pt idx="41">
                        <c:v>1515.180322580645</c:v>
                      </c:pt>
                      <c:pt idx="42">
                        <c:v>1513.9541935483869</c:v>
                      </c:pt>
                      <c:pt idx="43">
                        <c:v>1512.7280645161288</c:v>
                      </c:pt>
                      <c:pt idx="44">
                        <c:v>1511.5019354838707</c:v>
                      </c:pt>
                      <c:pt idx="45">
                        <c:v>1510.2758064516127</c:v>
                      </c:pt>
                      <c:pt idx="46">
                        <c:v>1509.0496774193546</c:v>
                      </c:pt>
                      <c:pt idx="47">
                        <c:v>1507.8235483870967</c:v>
                      </c:pt>
                      <c:pt idx="48">
                        <c:v>1506.5974193548386</c:v>
                      </c:pt>
                      <c:pt idx="49">
                        <c:v>1505.3712903225805</c:v>
                      </c:pt>
                      <c:pt idx="50">
                        <c:v>1504.1451612903224</c:v>
                      </c:pt>
                      <c:pt idx="51">
                        <c:v>1502.9190322580644</c:v>
                      </c:pt>
                      <c:pt idx="52">
                        <c:v>1501.6929032258063</c:v>
                      </c:pt>
                      <c:pt idx="53">
                        <c:v>1500.4667741935482</c:v>
                      </c:pt>
                      <c:pt idx="54">
                        <c:v>1499.2406451612901</c:v>
                      </c:pt>
                      <c:pt idx="55">
                        <c:v>1498.014516129032</c:v>
                      </c:pt>
                      <c:pt idx="56">
                        <c:v>1496.7883870967739</c:v>
                      </c:pt>
                      <c:pt idx="57">
                        <c:v>1495.5622580645158</c:v>
                      </c:pt>
                      <c:pt idx="58">
                        <c:v>1494.336129032258</c:v>
                      </c:pt>
                      <c:pt idx="59" formatCode="General">
                        <c:v>1493.11</c:v>
                      </c:pt>
                      <c:pt idx="60">
                        <c:v>1489.9064285714285</c:v>
                      </c:pt>
                      <c:pt idx="61">
                        <c:v>1486.7028571428571</c:v>
                      </c:pt>
                      <c:pt idx="62">
                        <c:v>1483.4992857142856</c:v>
                      </c:pt>
                      <c:pt idx="63">
                        <c:v>1480.2957142857142</c:v>
                      </c:pt>
                      <c:pt idx="64">
                        <c:v>1477.0921428571428</c:v>
                      </c:pt>
                      <c:pt idx="65">
                        <c:v>1473.8885714285714</c:v>
                      </c:pt>
                      <c:pt idx="66">
                        <c:v>1470.6849999999999</c:v>
                      </c:pt>
                      <c:pt idx="67">
                        <c:v>1467.4814285714285</c:v>
                      </c:pt>
                      <c:pt idx="68">
                        <c:v>1464.2778571428571</c:v>
                      </c:pt>
                      <c:pt idx="69">
                        <c:v>1461.0742857142857</c:v>
                      </c:pt>
                      <c:pt idx="70">
                        <c:v>1457.8707142857143</c:v>
                      </c:pt>
                      <c:pt idx="71">
                        <c:v>1454.6671428571428</c:v>
                      </c:pt>
                      <c:pt idx="72">
                        <c:v>1451.4635714285714</c:v>
                      </c:pt>
                      <c:pt idx="73">
                        <c:v>1448.26</c:v>
                      </c:pt>
                      <c:pt idx="74">
                        <c:v>1453.3687500000001</c:v>
                      </c:pt>
                      <c:pt idx="75">
                        <c:v>1458.4775000000002</c:v>
                      </c:pt>
                      <c:pt idx="76">
                        <c:v>1463.5862500000003</c:v>
                      </c:pt>
                      <c:pt idx="77">
                        <c:v>1468.6950000000002</c:v>
                      </c:pt>
                      <c:pt idx="78">
                        <c:v>1473.8037500000003</c:v>
                      </c:pt>
                      <c:pt idx="79">
                        <c:v>1478.9125000000001</c:v>
                      </c:pt>
                      <c:pt idx="80">
                        <c:v>1484.0212500000002</c:v>
                      </c:pt>
                      <c:pt idx="81">
                        <c:v>1489.13</c:v>
                      </c:pt>
                      <c:pt idx="82">
                        <c:v>1494.2387500000002</c:v>
                      </c:pt>
                      <c:pt idx="83">
                        <c:v>1499.3475000000001</c:v>
                      </c:pt>
                      <c:pt idx="84">
                        <c:v>1504.4562500000002</c:v>
                      </c:pt>
                      <c:pt idx="85">
                        <c:v>1509.5650000000003</c:v>
                      </c:pt>
                      <c:pt idx="86">
                        <c:v>1514.6737500000002</c:v>
                      </c:pt>
                      <c:pt idx="87">
                        <c:v>1519.7825000000003</c:v>
                      </c:pt>
                      <c:pt idx="88">
                        <c:v>1524.8912500000001</c:v>
                      </c:pt>
                      <c:pt idx="89">
                        <c:v>1530</c:v>
                      </c:pt>
                      <c:pt idx="90">
                        <c:v>1531.6129032258063</c:v>
                      </c:pt>
                      <c:pt idx="91">
                        <c:v>1533.2258064516129</c:v>
                      </c:pt>
                      <c:pt idx="92">
                        <c:v>1534.8387096774195</c:v>
                      </c:pt>
                      <c:pt idx="93">
                        <c:v>1536.4516129032259</c:v>
                      </c:pt>
                      <c:pt idx="94">
                        <c:v>1538.0645161290322</c:v>
                      </c:pt>
                      <c:pt idx="95">
                        <c:v>1539.6774193548388</c:v>
                      </c:pt>
                      <c:pt idx="96">
                        <c:v>1541.2903225806451</c:v>
                      </c:pt>
                      <c:pt idx="97">
                        <c:v>1542.9032258064517</c:v>
                      </c:pt>
                      <c:pt idx="98">
                        <c:v>1544.516129032258</c:v>
                      </c:pt>
                      <c:pt idx="99">
                        <c:v>1546.1290322580644</c:v>
                      </c:pt>
                      <c:pt idx="100">
                        <c:v>1547.741935483871</c:v>
                      </c:pt>
                      <c:pt idx="101">
                        <c:v>1549.3548387096776</c:v>
                      </c:pt>
                      <c:pt idx="102">
                        <c:v>1550.9677419354839</c:v>
                      </c:pt>
                      <c:pt idx="103">
                        <c:v>1552.5806451612902</c:v>
                      </c:pt>
                      <c:pt idx="104">
                        <c:v>1554.1935483870968</c:v>
                      </c:pt>
                      <c:pt idx="105">
                        <c:v>1555.8064516129032</c:v>
                      </c:pt>
                      <c:pt idx="106">
                        <c:v>1557.4193548387098</c:v>
                      </c:pt>
                      <c:pt idx="107">
                        <c:v>1559.0322580645161</c:v>
                      </c:pt>
                      <c:pt idx="108">
                        <c:v>1560.6451612903227</c:v>
                      </c:pt>
                      <c:pt idx="109">
                        <c:v>1562.258064516129</c:v>
                      </c:pt>
                      <c:pt idx="110">
                        <c:v>1563.8709677419356</c:v>
                      </c:pt>
                      <c:pt idx="111">
                        <c:v>1565.483870967742</c:v>
                      </c:pt>
                      <c:pt idx="112">
                        <c:v>1567.0967741935483</c:v>
                      </c:pt>
                      <c:pt idx="113">
                        <c:v>1568.7096774193549</c:v>
                      </c:pt>
                      <c:pt idx="114">
                        <c:v>1570.3225806451615</c:v>
                      </c:pt>
                      <c:pt idx="115">
                        <c:v>1571.9354838709678</c:v>
                      </c:pt>
                      <c:pt idx="116">
                        <c:v>1573.5483870967741</c:v>
                      </c:pt>
                      <c:pt idx="117">
                        <c:v>1575.1612903225807</c:v>
                      </c:pt>
                      <c:pt idx="118">
                        <c:v>1576.7741935483871</c:v>
                      </c:pt>
                      <c:pt idx="119">
                        <c:v>1578.3870967741937</c:v>
                      </c:pt>
                      <c:pt idx="120">
                        <c:v>1580</c:v>
                      </c:pt>
                      <c:pt idx="121">
                        <c:v>1580.6666666666665</c:v>
                      </c:pt>
                      <c:pt idx="122">
                        <c:v>1581.3333333333333</c:v>
                      </c:pt>
                      <c:pt idx="123">
                        <c:v>1582</c:v>
                      </c:pt>
                      <c:pt idx="124">
                        <c:v>1582.6666666666665</c:v>
                      </c:pt>
                      <c:pt idx="125">
                        <c:v>1583.3333333333333</c:v>
                      </c:pt>
                      <c:pt idx="126">
                        <c:v>1584</c:v>
                      </c:pt>
                      <c:pt idx="127">
                        <c:v>1584.6666666666665</c:v>
                      </c:pt>
                      <c:pt idx="128">
                        <c:v>1585.3333333333333</c:v>
                      </c:pt>
                      <c:pt idx="129">
                        <c:v>1586</c:v>
                      </c:pt>
                      <c:pt idx="130">
                        <c:v>1586.6666666666665</c:v>
                      </c:pt>
                      <c:pt idx="131">
                        <c:v>1587.3333333333333</c:v>
                      </c:pt>
                      <c:pt idx="132">
                        <c:v>1588</c:v>
                      </c:pt>
                      <c:pt idx="133">
                        <c:v>1588.6666666666665</c:v>
                      </c:pt>
                      <c:pt idx="134">
                        <c:v>1589.3333333333333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dateAx>
        <c:axId val="288396320"/>
        <c:scaling>
          <c:orientation val="minMax"/>
          <c:max val="42870"/>
          <c:min val="42736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396712"/>
        <c:crosses val="autoZero"/>
        <c:auto val="1"/>
        <c:lblOffset val="100"/>
        <c:baseTimeUnit val="days"/>
      </c:dateAx>
      <c:valAx>
        <c:axId val="28839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Flow (kCfs)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396320"/>
        <c:crosses val="autoZero"/>
        <c:crossBetween val="between"/>
      </c:valAx>
      <c:valAx>
        <c:axId val="288397104"/>
        <c:scaling>
          <c:orientation val="minMax"/>
          <c:max val="1610"/>
          <c:min val="144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Elevation in Feet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397496"/>
        <c:crosses val="max"/>
        <c:crossBetween val="between"/>
      </c:valAx>
      <c:dateAx>
        <c:axId val="28839749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88397104"/>
        <c:crosses val="autoZero"/>
        <c:auto val="1"/>
        <c:lblOffset val="100"/>
        <c:baseTimeUnit val="days"/>
      </c:dateAx>
      <c:spPr>
        <a:noFill/>
        <a:ln w="158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4635150502518104"/>
          <c:y val="4.2054720432673186E-2"/>
          <c:w val="0.14903396851316256"/>
          <c:h val="0.1786237174898592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BiOp Operations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31524855639077E-2"/>
          <c:y val="7.4799669150265272E-2"/>
          <c:w val="0.89318488766885806"/>
          <c:h val="0.83539816356067464"/>
        </c:manualLayout>
      </c:layout>
      <c:barChart>
        <c:barDir val="col"/>
        <c:grouping val="clustered"/>
        <c:varyColors val="0"/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MAIN!$H$278</c:f>
              <c:numCache>
                <c:formatCode>General</c:formatCode>
                <c:ptCount val="1"/>
                <c:pt idx="0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8888464"/>
        <c:axId val="288888856"/>
      </c:barChart>
      <c:lineChart>
        <c:grouping val="standard"/>
        <c:varyColors val="0"/>
        <c:ser>
          <c:idx val="0"/>
          <c:order val="0"/>
          <c:tx>
            <c:strRef>
              <c:f>MAIN!$E$3:$E$4</c:f>
              <c:strCache>
                <c:ptCount val="2"/>
                <c:pt idx="0">
                  <c:v>Elevation</c:v>
                </c:pt>
                <c:pt idx="1">
                  <c:v>(ft)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MAIN!$E$5:$E$369</c:f>
              <c:numCache>
                <c:formatCode>0.0</c:formatCode>
                <c:ptCount val="365"/>
                <c:pt idx="0">
                  <c:v>1519.0862500000003</c:v>
                </c:pt>
                <c:pt idx="1">
                  <c:v>1519.0183333333341</c:v>
                </c:pt>
                <c:pt idx="2">
                  <c:v>1518.8904166666662</c:v>
                </c:pt>
                <c:pt idx="3">
                  <c:v>1518.7954166666666</c:v>
                </c:pt>
                <c:pt idx="4">
                  <c:v>1518.7041666666664</c:v>
                </c:pt>
                <c:pt idx="5">
                  <c:v>1518.6350000000002</c:v>
                </c:pt>
                <c:pt idx="6">
                  <c:v>1518.5583333333334</c:v>
                </c:pt>
                <c:pt idx="7">
                  <c:v>1518.5666666666666</c:v>
                </c:pt>
                <c:pt idx="8">
                  <c:v>1518.5987500000001</c:v>
                </c:pt>
                <c:pt idx="9">
                  <c:v>1518.8170833333334</c:v>
                </c:pt>
                <c:pt idx="10">
                  <c:v>1518.9883333333335</c:v>
                </c:pt>
                <c:pt idx="11">
                  <c:v>1519.0324999999996</c:v>
                </c:pt>
                <c:pt idx="12">
                  <c:v>1519.0000000000007</c:v>
                </c:pt>
                <c:pt idx="13">
                  <c:v>1519.0779166666669</c:v>
                </c:pt>
                <c:pt idx="14">
                  <c:v>1519.3554166666665</c:v>
                </c:pt>
                <c:pt idx="15">
                  <c:v>1519.7695833333335</c:v>
                </c:pt>
                <c:pt idx="16">
                  <c:v>1520.3837499999997</c:v>
                </c:pt>
                <c:pt idx="17">
                  <c:v>1520.8587500000001</c:v>
                </c:pt>
                <c:pt idx="18">
                  <c:v>1521.2754166666666</c:v>
                </c:pt>
                <c:pt idx="19">
                  <c:v>1521.5845833333333</c:v>
                </c:pt>
                <c:pt idx="20">
                  <c:v>1521.8754166666668</c:v>
                </c:pt>
                <c:pt idx="21">
                  <c:v>1522.3191666666669</c:v>
                </c:pt>
                <c:pt idx="22">
                  <c:v>1522.780833333333</c:v>
                </c:pt>
                <c:pt idx="23">
                  <c:v>1523.1012500000004</c:v>
                </c:pt>
                <c:pt idx="24">
                  <c:v>1523.3479166666666</c:v>
                </c:pt>
                <c:pt idx="25">
                  <c:v>1523.600833333333</c:v>
                </c:pt>
                <c:pt idx="26">
                  <c:v>1523.8900000000003</c:v>
                </c:pt>
                <c:pt idx="27">
                  <c:v>1524.1816666666671</c:v>
                </c:pt>
                <c:pt idx="28">
                  <c:v>1524.4674999999997</c:v>
                </c:pt>
                <c:pt idx="29">
                  <c:v>1524.7379166666663</c:v>
                </c:pt>
                <c:pt idx="30">
                  <c:v>1525.24</c:v>
                </c:pt>
                <c:pt idx="31">
                  <c:v>1526.2216666666664</c:v>
                </c:pt>
                <c:pt idx="32">
                  <c:v>1526.9112499999999</c:v>
                </c:pt>
                <c:pt idx="33">
                  <c:v>1527.3966666666668</c:v>
                </c:pt>
                <c:pt idx="34">
                  <c:v>1527.7833333333338</c:v>
                </c:pt>
                <c:pt idx="35">
                  <c:v>1528.14375</c:v>
                </c:pt>
                <c:pt idx="36">
                  <c:v>1528.4420833333334</c:v>
                </c:pt>
                <c:pt idx="37">
                  <c:v>1528.7370833333332</c:v>
                </c:pt>
                <c:pt idx="38">
                  <c:v>1528.9775</c:v>
                </c:pt>
                <c:pt idx="39">
                  <c:v>1529.1624999999997</c:v>
                </c:pt>
                <c:pt idx="40">
                  <c:v>1529.3545833333335</c:v>
                </c:pt>
                <c:pt idx="41">
                  <c:v>1529.5133333333331</c:v>
                </c:pt>
                <c:pt idx="42">
                  <c:v>1529.6591666666664</c:v>
                </c:pt>
                <c:pt idx="43">
                  <c:v>1529.7754166666664</c:v>
                </c:pt>
                <c:pt idx="44">
                  <c:v>1529.9349999999997</c:v>
                </c:pt>
                <c:pt idx="45">
                  <c:v>1530.2695833333335</c:v>
                </c:pt>
                <c:pt idx="46">
                  <c:v>1530.7950000000001</c:v>
                </c:pt>
                <c:pt idx="47">
                  <c:v>1531.2504166666668</c:v>
                </c:pt>
                <c:pt idx="48">
                  <c:v>1531.6041666666667</c:v>
                </c:pt>
                <c:pt idx="49">
                  <c:v>1531.9066666666661</c:v>
                </c:pt>
                <c:pt idx="50">
                  <c:v>1532.1920833333336</c:v>
                </c:pt>
                <c:pt idx="51">
                  <c:v>1532.5166666666664</c:v>
                </c:pt>
                <c:pt idx="52">
                  <c:v>1532.9012499999997</c:v>
                </c:pt>
                <c:pt idx="53">
                  <c:v>1533.2679166666667</c:v>
                </c:pt>
                <c:pt idx="54">
                  <c:v>1533.655</c:v>
                </c:pt>
                <c:pt idx="55">
                  <c:v>1533.9904166666665</c:v>
                </c:pt>
                <c:pt idx="56">
                  <c:v>1534.2833333333335</c:v>
                </c:pt>
                <c:pt idx="57">
                  <c:v>1534.5370833333334</c:v>
                </c:pt>
                <c:pt idx="58">
                  <c:v>1534.8183333333336</c:v>
                </c:pt>
                <c:pt idx="59">
                  <c:v>1535.0874999999999</c:v>
                </c:pt>
                <c:pt idx="60">
                  <c:v>1535.3162500000001</c:v>
                </c:pt>
                <c:pt idx="61">
                  <c:v>1535.5404166666667</c:v>
                </c:pt>
                <c:pt idx="62">
                  <c:v>1535.7616666666665</c:v>
                </c:pt>
                <c:pt idx="63">
                  <c:v>1535.9779166666667</c:v>
                </c:pt>
                <c:pt idx="64">
                  <c:v>1536.2020833333329</c:v>
                </c:pt>
                <c:pt idx="65">
                  <c:v>1536.4833333333333</c:v>
                </c:pt>
                <c:pt idx="66">
                  <c:v>1536.6687499999996</c:v>
                </c:pt>
                <c:pt idx="67">
                  <c:v>1536.8166666666666</c:v>
                </c:pt>
                <c:pt idx="68">
                  <c:v>1536.9166666666663</c:v>
                </c:pt>
                <c:pt idx="69">
                  <c:v>1536.9829166666666</c:v>
                </c:pt>
                <c:pt idx="70">
                  <c:v>1537.1154166666665</c:v>
                </c:pt>
                <c:pt idx="71">
                  <c:v>1537.282916666667</c:v>
                </c:pt>
                <c:pt idx="72">
                  <c:v>1537.4383333333333</c:v>
                </c:pt>
                <c:pt idx="73">
                  <c:v>1537.5858333333333</c:v>
                </c:pt>
                <c:pt idx="74">
                  <c:v>1537.707916666667</c:v>
                </c:pt>
                <c:pt idx="75">
                  <c:v>1537.8179166666669</c:v>
                </c:pt>
                <c:pt idx="76">
                  <c:v>1537.9004166666666</c:v>
                </c:pt>
                <c:pt idx="77">
                  <c:v>1537.9491666666661</c:v>
                </c:pt>
                <c:pt idx="78">
                  <c:v>1537.8624999999995</c:v>
                </c:pt>
                <c:pt idx="79">
                  <c:v>1537.7962499999996</c:v>
                </c:pt>
                <c:pt idx="80">
                  <c:v>1537.7679166666667</c:v>
                </c:pt>
                <c:pt idx="81">
                  <c:v>1537.7320833333333</c:v>
                </c:pt>
                <c:pt idx="82">
                  <c:v>1537.7195833333328</c:v>
                </c:pt>
                <c:pt idx="83">
                  <c:v>1537.6695833333335</c:v>
                </c:pt>
                <c:pt idx="84">
                  <c:v>1537.602083333333</c:v>
                </c:pt>
                <c:pt idx="85">
                  <c:v>1537.5733333333335</c:v>
                </c:pt>
                <c:pt idx="86">
                  <c:v>1537.5341666666664</c:v>
                </c:pt>
                <c:pt idx="87">
                  <c:v>1537.502916666667</c:v>
                </c:pt>
                <c:pt idx="88">
                  <c:v>1537.4633333333331</c:v>
                </c:pt>
                <c:pt idx="89">
                  <c:v>1537.4208333333336</c:v>
                </c:pt>
                <c:pt idx="90">
                  <c:v>1537.3433333333335</c:v>
                </c:pt>
                <c:pt idx="91">
                  <c:v>1537.2891666666667</c:v>
                </c:pt>
                <c:pt idx="92">
                  <c:v>1537.2458333333336</c:v>
                </c:pt>
                <c:pt idx="93">
                  <c:v>1537.1708333333336</c:v>
                </c:pt>
                <c:pt idx="94">
                  <c:v>1537.0570833333331</c:v>
                </c:pt>
                <c:pt idx="95">
                  <c:v>1536.9091666666666</c:v>
                </c:pt>
                <c:pt idx="96">
                  <c:v>1536.7012500000003</c:v>
                </c:pt>
                <c:pt idx="97">
                  <c:v>1536.3425000000004</c:v>
                </c:pt>
                <c:pt idx="98">
                  <c:v>1535.9337500000001</c:v>
                </c:pt>
                <c:pt idx="99">
                  <c:v>1535.5679166666666</c:v>
                </c:pt>
                <c:pt idx="100">
                  <c:v>1535.2770833333332</c:v>
                </c:pt>
                <c:pt idx="101">
                  <c:v>1535.0175000000006</c:v>
                </c:pt>
                <c:pt idx="102">
                  <c:v>1534.7237499999999</c:v>
                </c:pt>
                <c:pt idx="103">
                  <c:v>1534.4062499999998</c:v>
                </c:pt>
                <c:pt idx="104">
                  <c:v>1534.041666666667</c:v>
                </c:pt>
                <c:pt idx="105">
                  <c:v>1533.6333333333334</c:v>
                </c:pt>
                <c:pt idx="106">
                  <c:v>1533.154583333333</c:v>
                </c:pt>
                <c:pt idx="107">
                  <c:v>1532.6883333333328</c:v>
                </c:pt>
                <c:pt idx="108">
                  <c:v>1532.2504166666665</c:v>
                </c:pt>
                <c:pt idx="109">
                  <c:v>1531.8612500000002</c:v>
                </c:pt>
                <c:pt idx="110">
                  <c:v>1531.5362499999999</c:v>
                </c:pt>
                <c:pt idx="111">
                  <c:v>1531.2979166666667</c:v>
                </c:pt>
                <c:pt idx="112">
                  <c:v>1531.0183333333332</c:v>
                </c:pt>
                <c:pt idx="113">
                  <c:v>1530.6908333333338</c:v>
                </c:pt>
                <c:pt idx="114">
                  <c:v>1530.3354166666666</c:v>
                </c:pt>
                <c:pt idx="115">
                  <c:v>1529.9687499999998</c:v>
                </c:pt>
                <c:pt idx="116">
                  <c:v>1529.5887500000001</c:v>
                </c:pt>
                <c:pt idx="117">
                  <c:v>1529.185833333333</c:v>
                </c:pt>
                <c:pt idx="118">
                  <c:v>1528.7741666666664</c:v>
                </c:pt>
                <c:pt idx="119">
                  <c:v>1528.0991666666666</c:v>
                </c:pt>
                <c:pt idx="120">
                  <c:v>1527.0783333333331</c:v>
                </c:pt>
                <c:pt idx="121">
                  <c:v>1526.0470833333338</c:v>
                </c:pt>
                <c:pt idx="122">
                  <c:v>1525.0412499999995</c:v>
                </c:pt>
                <c:pt idx="123">
                  <c:v>1524.0891666666666</c:v>
                </c:pt>
                <c:pt idx="124">
                  <c:v>1523.0824999999998</c:v>
                </c:pt>
                <c:pt idx="125">
                  <c:v>1522.0366666666666</c:v>
                </c:pt>
                <c:pt idx="126">
                  <c:v>1521.0629166666668</c:v>
                </c:pt>
                <c:pt idx="127">
                  <c:v>1520.2829166666663</c:v>
                </c:pt>
                <c:pt idx="128">
                  <c:v>1519.6795833333335</c:v>
                </c:pt>
                <c:pt idx="129">
                  <c:v>1519.1329166666665</c:v>
                </c:pt>
                <c:pt idx="130">
                  <c:v>1518.4704166666668</c:v>
                </c:pt>
                <c:pt idx="131">
                  <c:v>1517.93625</c:v>
                </c:pt>
                <c:pt idx="132">
                  <c:v>1518.8737499999997</c:v>
                </c:pt>
                <c:pt idx="133">
                  <c:v>1520.2920833333335</c:v>
                </c:pt>
                <c:pt idx="134">
                  <c:v>1520.79</c:v>
                </c:pt>
                <c:pt idx="135">
                  <c:v>1520.8266666666661</c:v>
                </c:pt>
                <c:pt idx="136">
                  <c:v>1520.6345833333332</c:v>
                </c:pt>
                <c:pt idx="137">
                  <c:v>1520.3404166666667</c:v>
                </c:pt>
                <c:pt idx="138">
                  <c:v>1520.1329166666662</c:v>
                </c:pt>
                <c:pt idx="139">
                  <c:v>1520.6591666666666</c:v>
                </c:pt>
                <c:pt idx="140">
                  <c:v>1521.4158333333335</c:v>
                </c:pt>
                <c:pt idx="141">
                  <c:v>1522.0608333333337</c:v>
                </c:pt>
                <c:pt idx="142">
                  <c:v>1522.70875</c:v>
                </c:pt>
                <c:pt idx="143">
                  <c:v>1523.4991666666667</c:v>
                </c:pt>
                <c:pt idx="144">
                  <c:v>1524.5866666666668</c:v>
                </c:pt>
                <c:pt idx="145">
                  <c:v>1525.1779166666672</c:v>
                </c:pt>
                <c:pt idx="146">
                  <c:v>1525.3441666666668</c:v>
                </c:pt>
                <c:pt idx="147">
                  <c:v>1525.1466666666668</c:v>
                </c:pt>
                <c:pt idx="148">
                  <c:v>1524.824166666667</c:v>
                </c:pt>
                <c:pt idx="149">
                  <c:v>1524.425</c:v>
                </c:pt>
                <c:pt idx="150">
                  <c:v>1523.9212500000001</c:v>
                </c:pt>
                <c:pt idx="151">
                  <c:v>1523.3204166666665</c:v>
                </c:pt>
                <c:pt idx="152">
                  <c:v>1522.49875</c:v>
                </c:pt>
                <c:pt idx="153">
                  <c:v>1521.4112500000001</c:v>
                </c:pt>
                <c:pt idx="154">
                  <c:v>1520.2466666666669</c:v>
                </c:pt>
                <c:pt idx="155">
                  <c:v>1519.1387499999998</c:v>
                </c:pt>
                <c:pt idx="156">
                  <c:v>1517.8158333333333</c:v>
                </c:pt>
                <c:pt idx="157">
                  <c:v>1516.2483333333332</c:v>
                </c:pt>
                <c:pt idx="158">
                  <c:v>1514.5783333333331</c:v>
                </c:pt>
                <c:pt idx="159">
                  <c:v>1512.9662500000002</c:v>
                </c:pt>
                <c:pt idx="160">
                  <c:v>1511.5816666666667</c:v>
                </c:pt>
                <c:pt idx="161">
                  <c:v>1510.6704166666668</c:v>
                </c:pt>
                <c:pt idx="162">
                  <c:v>1509.4899999999998</c:v>
                </c:pt>
                <c:pt idx="163">
                  <c:v>1508.1424999999999</c:v>
                </c:pt>
                <c:pt idx="164">
                  <c:v>1507.0266666666669</c:v>
                </c:pt>
                <c:pt idx="165">
                  <c:v>1507.7762499999999</c:v>
                </c:pt>
                <c:pt idx="166">
                  <c:v>1511.3025</c:v>
                </c:pt>
                <c:pt idx="167">
                  <c:v>1515.6079166666666</c:v>
                </c:pt>
                <c:pt idx="168">
                  <c:v>1518.935833333333</c:v>
                </c:pt>
                <c:pt idx="169">
                  <c:v>1524.5204166666665</c:v>
                </c:pt>
                <c:pt idx="170">
                  <c:v>1529.3483333333334</c:v>
                </c:pt>
                <c:pt idx="171">
                  <c:v>1530.7487499999997</c:v>
                </c:pt>
                <c:pt idx="172">
                  <c:v>1531.020833333333</c:v>
                </c:pt>
                <c:pt idx="173">
                  <c:v>1531.4466666666665</c:v>
                </c:pt>
                <c:pt idx="174">
                  <c:v>1531.5824999999995</c:v>
                </c:pt>
                <c:pt idx="175">
                  <c:v>1531.3695833333334</c:v>
                </c:pt>
                <c:pt idx="176">
                  <c:v>1530.9704166666663</c:v>
                </c:pt>
                <c:pt idx="177">
                  <c:v>1530.3516666666665</c:v>
                </c:pt>
                <c:pt idx="178">
                  <c:v>1529.675833333333</c:v>
                </c:pt>
                <c:pt idx="179">
                  <c:v>1528.7783333333334</c:v>
                </c:pt>
                <c:pt idx="180">
                  <c:v>1528.3566666666666</c:v>
                </c:pt>
                <c:pt idx="181">
                  <c:v>1527.8562500000005</c:v>
                </c:pt>
                <c:pt idx="182">
                  <c:v>1526.9904166666665</c:v>
                </c:pt>
                <c:pt idx="183">
                  <c:v>1525.8933333333334</c:v>
                </c:pt>
                <c:pt idx="184">
                  <c:v>1524.6025000000002</c:v>
                </c:pt>
                <c:pt idx="185">
                  <c:v>1523.0529166666668</c:v>
                </c:pt>
                <c:pt idx="186">
                  <c:v>1521.4537500000004</c:v>
                </c:pt>
                <c:pt idx="187">
                  <c:v>1519.7691666666669</c:v>
                </c:pt>
                <c:pt idx="188">
                  <c:v>1518.2254166666669</c:v>
                </c:pt>
                <c:pt idx="189">
                  <c:v>1516.7545833333331</c:v>
                </c:pt>
                <c:pt idx="190">
                  <c:v>1515.1987499999998</c:v>
                </c:pt>
                <c:pt idx="191">
                  <c:v>1513.3866666666665</c:v>
                </c:pt>
                <c:pt idx="192">
                  <c:v>1511.3704166666666</c:v>
                </c:pt>
                <c:pt idx="193">
                  <c:v>1509.1862500000004</c:v>
                </c:pt>
                <c:pt idx="194">
                  <c:v>1507.0370833333336</c:v>
                </c:pt>
                <c:pt idx="195">
                  <c:v>1505.1170833333338</c:v>
                </c:pt>
                <c:pt idx="196">
                  <c:v>1504.3149999999998</c:v>
                </c:pt>
                <c:pt idx="197">
                  <c:v>1505.1504166666671</c:v>
                </c:pt>
                <c:pt idx="198">
                  <c:v>1506.1000000000004</c:v>
                </c:pt>
                <c:pt idx="199">
                  <c:v>1507.4141666666665</c:v>
                </c:pt>
                <c:pt idx="200">
                  <c:v>1508.7716666666668</c:v>
                </c:pt>
                <c:pt idx="201">
                  <c:v>1510.1458333333337</c:v>
                </c:pt>
                <c:pt idx="202">
                  <c:v>1511.5633333333333</c:v>
                </c:pt>
                <c:pt idx="203">
                  <c:v>1512.8737500000004</c:v>
                </c:pt>
                <c:pt idx="204">
                  <c:v>1514.2054166666665</c:v>
                </c:pt>
                <c:pt idx="205">
                  <c:v>1515.7191666666665</c:v>
                </c:pt>
                <c:pt idx="206">
                  <c:v>1517.2250000000001</c:v>
                </c:pt>
                <c:pt idx="207">
                  <c:v>1518.6700000000003</c:v>
                </c:pt>
                <c:pt idx="208">
                  <c:v>1520.269166666666</c:v>
                </c:pt>
                <c:pt idx="209">
                  <c:v>1521.7633333333335</c:v>
                </c:pt>
                <c:pt idx="210">
                  <c:v>1523.0162499999999</c:v>
                </c:pt>
                <c:pt idx="211">
                  <c:v>1524.1862499999997</c:v>
                </c:pt>
                <c:pt idx="212">
                  <c:v>1525.6158333333333</c:v>
                </c:pt>
                <c:pt idx="213">
                  <c:v>1527.1133333333335</c:v>
                </c:pt>
                <c:pt idx="214">
                  <c:v>1528.4683333333332</c:v>
                </c:pt>
                <c:pt idx="215">
                  <c:v>1529.8829166666671</c:v>
                </c:pt>
                <c:pt idx="216">
                  <c:v>1531.7012500000001</c:v>
                </c:pt>
                <c:pt idx="217">
                  <c:v>1534.0904166666669</c:v>
                </c:pt>
                <c:pt idx="218">
                  <c:v>1536.6295833333334</c:v>
                </c:pt>
                <c:pt idx="219">
                  <c:v>1538.8979166666668</c:v>
                </c:pt>
                <c:pt idx="220">
                  <c:v>1540.9362499999997</c:v>
                </c:pt>
                <c:pt idx="221">
                  <c:v>1542.926666666667</c:v>
                </c:pt>
                <c:pt idx="222">
                  <c:v>1545.0137500000001</c:v>
                </c:pt>
                <c:pt idx="223">
                  <c:v>1547.3508333333339</c:v>
                </c:pt>
                <c:pt idx="224">
                  <c:v>1549.7883333333336</c:v>
                </c:pt>
                <c:pt idx="225">
                  <c:v>1551.7720833333333</c:v>
                </c:pt>
                <c:pt idx="226">
                  <c:v>1553.385416666667</c:v>
                </c:pt>
                <c:pt idx="227">
                  <c:v>1554.832916666667</c:v>
                </c:pt>
                <c:pt idx="228">
                  <c:v>1556.2254166666664</c:v>
                </c:pt>
                <c:pt idx="229">
                  <c:v>1557.46</c:v>
                </c:pt>
                <c:pt idx="230">
                  <c:v>1558.5762499999998</c:v>
                </c:pt>
                <c:pt idx="231">
                  <c:v>1559.6558333333332</c:v>
                </c:pt>
                <c:pt idx="232">
                  <c:v>1560.7591666666665</c:v>
                </c:pt>
                <c:pt idx="233">
                  <c:v>1561.9841666666664</c:v>
                </c:pt>
                <c:pt idx="234">
                  <c:v>1563.47875</c:v>
                </c:pt>
                <c:pt idx="235">
                  <c:v>1565.4016666666666</c:v>
                </c:pt>
                <c:pt idx="236">
                  <c:v>1567.4737499999999</c:v>
                </c:pt>
                <c:pt idx="237">
                  <c:v>1569.2212500000003</c:v>
                </c:pt>
                <c:pt idx="238">
                  <c:v>1570.7387499999998</c:v>
                </c:pt>
                <c:pt idx="239">
                  <c:v>1572.2024999999996</c:v>
                </c:pt>
                <c:pt idx="240">
                  <c:v>1573.7879166666669</c:v>
                </c:pt>
                <c:pt idx="241">
                  <c:v>1575.5391666666662</c:v>
                </c:pt>
                <c:pt idx="242">
                  <c:v>1577.4529166666669</c:v>
                </c:pt>
                <c:pt idx="243">
                  <c:v>1579.6479166666661</c:v>
                </c:pt>
                <c:pt idx="244">
                  <c:v>1581.7583333333334</c:v>
                </c:pt>
                <c:pt idx="245">
                  <c:v>1583.5458333333336</c:v>
                </c:pt>
                <c:pt idx="246">
                  <c:v>1585.2470833333336</c:v>
                </c:pt>
                <c:pt idx="247">
                  <c:v>1586.9804166666665</c:v>
                </c:pt>
                <c:pt idx="248">
                  <c:v>1588.6587499999998</c:v>
                </c:pt>
                <c:pt idx="249">
                  <c:v>1590.2487499999997</c:v>
                </c:pt>
                <c:pt idx="250">
                  <c:v>1591.5366666666666</c:v>
                </c:pt>
                <c:pt idx="251">
                  <c:v>1592.7104166666668</c:v>
                </c:pt>
                <c:pt idx="252">
                  <c:v>1593.7033333333336</c:v>
                </c:pt>
                <c:pt idx="253">
                  <c:v>1594.5029166666666</c:v>
                </c:pt>
                <c:pt idx="254">
                  <c:v>1595.1108333333329</c:v>
                </c:pt>
                <c:pt idx="255">
                  <c:v>1595.6545833333337</c:v>
                </c:pt>
                <c:pt idx="256">
                  <c:v>1596.1404166666662</c:v>
                </c:pt>
                <c:pt idx="257">
                  <c:v>1596.5541666666666</c:v>
                </c:pt>
                <c:pt idx="258">
                  <c:v>1597.1637500000004</c:v>
                </c:pt>
                <c:pt idx="259">
                  <c:v>1598.13</c:v>
                </c:pt>
                <c:pt idx="260">
                  <c:v>1598.9520833333333</c:v>
                </c:pt>
                <c:pt idx="261">
                  <c:v>1599.5683333333334</c:v>
                </c:pt>
                <c:pt idx="262">
                  <c:v>1599.9012500000001</c:v>
                </c:pt>
                <c:pt idx="263">
                  <c:v>1600.0854166666666</c:v>
                </c:pt>
                <c:pt idx="264">
                  <c:v>1599.9358333333337</c:v>
                </c:pt>
                <c:pt idx="265">
                  <c:v>1599.7116666666664</c:v>
                </c:pt>
                <c:pt idx="266">
                  <c:v>1599.5312499999998</c:v>
                </c:pt>
                <c:pt idx="267">
                  <c:v>1599.4395833333331</c:v>
                </c:pt>
                <c:pt idx="268">
                  <c:v>1599.3999999999999</c:v>
                </c:pt>
                <c:pt idx="269">
                  <c:v>1599.4337500000001</c:v>
                </c:pt>
                <c:pt idx="270">
                  <c:v>1599.461666666667</c:v>
                </c:pt>
                <c:pt idx="271">
                  <c:v>1599.4549999999997</c:v>
                </c:pt>
                <c:pt idx="272">
                  <c:v>1599.43625</c:v>
                </c:pt>
                <c:pt idx="273">
                  <c:v>1599.3662499999998</c:v>
                </c:pt>
                <c:pt idx="274">
                  <c:v>1599.0912500000004</c:v>
                </c:pt>
                <c:pt idx="275">
                  <c:v>1598.6254166666668</c:v>
                </c:pt>
                <c:pt idx="276">
                  <c:v>1598.1374999999998</c:v>
                </c:pt>
                <c:pt idx="277">
                  <c:v>1597.6133333333335</c:v>
                </c:pt>
                <c:pt idx="278">
                  <c:v>1597.0137500000001</c:v>
                </c:pt>
                <c:pt idx="279">
                  <c:v>1596.2900000000002</c:v>
                </c:pt>
                <c:pt idx="280">
                  <c:v>1595.5554166666664</c:v>
                </c:pt>
                <c:pt idx="281">
                  <c:v>1594.8</c:v>
                </c:pt>
                <c:pt idx="282">
                  <c:v>1594.0287499999997</c:v>
                </c:pt>
                <c:pt idx="283">
                  <c:v>1593.1916666666666</c:v>
                </c:pt>
                <c:pt idx="284">
                  <c:v>1592.3450000000003</c:v>
                </c:pt>
                <c:pt idx="285">
                  <c:v>1591.4429166666669</c:v>
                </c:pt>
                <c:pt idx="286">
                  <c:v>1590.5316666666668</c:v>
                </c:pt>
                <c:pt idx="287">
                  <c:v>1589.5775000000001</c:v>
                </c:pt>
                <c:pt idx="288">
                  <c:v>1588.6029166666667</c:v>
                </c:pt>
                <c:pt idx="289">
                  <c:v>1587.622083333333</c:v>
                </c:pt>
                <c:pt idx="290">
                  <c:v>1586.6258333333337</c:v>
                </c:pt>
                <c:pt idx="291">
                  <c:v>1585.6175000000001</c:v>
                </c:pt>
                <c:pt idx="292">
                  <c:v>1584.5912500000002</c:v>
                </c:pt>
                <c:pt idx="293">
                  <c:v>1583.5520833333333</c:v>
                </c:pt>
                <c:pt idx="294">
                  <c:v>1582.4795833333335</c:v>
                </c:pt>
                <c:pt idx="295">
                  <c:v>1581.4049999999997</c:v>
                </c:pt>
                <c:pt idx="296">
                  <c:v>1580.32125</c:v>
                </c:pt>
                <c:pt idx="297">
                  <c:v>1579.2299999999998</c:v>
                </c:pt>
                <c:pt idx="298">
                  <c:v>1578.1274999999998</c:v>
                </c:pt>
                <c:pt idx="299">
                  <c:v>1577.0216666666665</c:v>
                </c:pt>
                <c:pt idx="300">
                  <c:v>1575.916666666667</c:v>
                </c:pt>
                <c:pt idx="301">
                  <c:v>1574.7962500000001</c:v>
                </c:pt>
                <c:pt idx="302">
                  <c:v>1573.6720833333331</c:v>
                </c:pt>
                <c:pt idx="303">
                  <c:v>1572.5191666666663</c:v>
                </c:pt>
                <c:pt idx="304">
                  <c:v>1571.335</c:v>
                </c:pt>
                <c:pt idx="305">
                  <c:v>1570.1433333333337</c:v>
                </c:pt>
                <c:pt idx="306">
                  <c:v>1568.9524999999994</c:v>
                </c:pt>
                <c:pt idx="307">
                  <c:v>1567.7529166666664</c:v>
                </c:pt>
                <c:pt idx="308">
                  <c:v>1566.5954166666663</c:v>
                </c:pt>
                <c:pt idx="309">
                  <c:v>1565.3808333333334</c:v>
                </c:pt>
                <c:pt idx="310">
                  <c:v>1564.1791666666668</c:v>
                </c:pt>
                <c:pt idx="311">
                  <c:v>1562.9554166666667</c:v>
                </c:pt>
                <c:pt idx="312">
                  <c:v>1561.7308333333333</c:v>
                </c:pt>
                <c:pt idx="313">
                  <c:v>1560.4933333333331</c:v>
                </c:pt>
                <c:pt idx="314">
                  <c:v>1559.2541666666666</c:v>
                </c:pt>
                <c:pt idx="315">
                  <c:v>1558.05</c:v>
                </c:pt>
                <c:pt idx="316">
                  <c:v>1556.9025000000001</c:v>
                </c:pt>
                <c:pt idx="317">
                  <c:v>1555.7941666666668</c:v>
                </c:pt>
                <c:pt idx="318">
                  <c:v>1554.7537500000001</c:v>
                </c:pt>
                <c:pt idx="319">
                  <c:v>1553.7366666666665</c:v>
                </c:pt>
                <c:pt idx="320">
                  <c:v>1552.80375</c:v>
                </c:pt>
                <c:pt idx="321">
                  <c:v>1551.8845833333335</c:v>
                </c:pt>
                <c:pt idx="322">
                  <c:v>1550.9512500000001</c:v>
                </c:pt>
                <c:pt idx="323">
                  <c:v>1549.9533333333336</c:v>
                </c:pt>
                <c:pt idx="324">
                  <c:v>1548.9104166666673</c:v>
                </c:pt>
                <c:pt idx="325">
                  <c:v>1547.8474999999999</c:v>
                </c:pt>
                <c:pt idx="326">
                  <c:v>1546.7845833333331</c:v>
                </c:pt>
                <c:pt idx="327">
                  <c:v>1545.6941666666669</c:v>
                </c:pt>
                <c:pt idx="328">
                  <c:v>1544.624583333333</c:v>
                </c:pt>
                <c:pt idx="329">
                  <c:v>1543.5404166666665</c:v>
                </c:pt>
                <c:pt idx="330">
                  <c:v>1542.4370833333332</c:v>
                </c:pt>
                <c:pt idx="331">
                  <c:v>1541.3374999999999</c:v>
                </c:pt>
                <c:pt idx="332">
                  <c:v>1540.2316666666668</c:v>
                </c:pt>
                <c:pt idx="333">
                  <c:v>1539.100833333333</c:v>
                </c:pt>
                <c:pt idx="334">
                  <c:v>1537.9766666666671</c:v>
                </c:pt>
                <c:pt idx="335">
                  <c:v>1536.9329166666666</c:v>
                </c:pt>
                <c:pt idx="336">
                  <c:v>1535.9587499999998</c:v>
                </c:pt>
                <c:pt idx="337">
                  <c:v>1534.9516666666666</c:v>
                </c:pt>
                <c:pt idx="338">
                  <c:v>1533.9637499999999</c:v>
                </c:pt>
                <c:pt idx="339">
                  <c:v>1533.03</c:v>
                </c:pt>
                <c:pt idx="340">
                  <c:v>1532.1541666666665</c:v>
                </c:pt>
                <c:pt idx="341">
                  <c:v>1531.2637500000001</c:v>
                </c:pt>
                <c:pt idx="342">
                  <c:v>1530.3716666666669</c:v>
                </c:pt>
                <c:pt idx="343">
                  <c:v>1529.46875</c:v>
                </c:pt>
                <c:pt idx="344">
                  <c:v>1528.6029166666667</c:v>
                </c:pt>
                <c:pt idx="345">
                  <c:v>1527.7354166666667</c:v>
                </c:pt>
                <c:pt idx="346">
                  <c:v>1526.8529166666665</c:v>
                </c:pt>
                <c:pt idx="347">
                  <c:v>1525.9620833333336</c:v>
                </c:pt>
                <c:pt idx="348">
                  <c:v>1525.0725000000002</c:v>
                </c:pt>
                <c:pt idx="349">
                  <c:v>1524.1841666666667</c:v>
                </c:pt>
                <c:pt idx="350">
                  <c:v>1523.2766666666666</c:v>
                </c:pt>
                <c:pt idx="351">
                  <c:v>1522.3587500000001</c:v>
                </c:pt>
                <c:pt idx="352">
                  <c:v>1521.4349999999997</c:v>
                </c:pt>
                <c:pt idx="353">
                  <c:v>1520.7883333333332</c:v>
                </c:pt>
                <c:pt idx="354">
                  <c:v>1520.3950000000002</c:v>
                </c:pt>
                <c:pt idx="355">
                  <c:v>1520.1145833333333</c:v>
                </c:pt>
                <c:pt idx="356">
                  <c:v>1520.0045833333336</c:v>
                </c:pt>
                <c:pt idx="357">
                  <c:v>1519.8924999999999</c:v>
                </c:pt>
                <c:pt idx="358">
                  <c:v>1519.7945833333331</c:v>
                </c:pt>
                <c:pt idx="359">
                  <c:v>1519.7049999999997</c:v>
                </c:pt>
                <c:pt idx="360">
                  <c:v>1519.5</c:v>
                </c:pt>
                <c:pt idx="361">
                  <c:v>1519.4</c:v>
                </c:pt>
                <c:pt idx="362">
                  <c:v>1519.3</c:v>
                </c:pt>
                <c:pt idx="363">
                  <c:v>1519.18</c:v>
                </c:pt>
                <c:pt idx="364">
                  <c:v>1519.07</c:v>
                </c:pt>
              </c:numCache>
            </c:numRef>
          </c:val>
          <c:smooth val="0"/>
        </c:ser>
        <c:ser>
          <c:idx val="3"/>
          <c:order val="3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MAIN!$AB$5:$AB$369</c:f>
              <c:numCache>
                <c:formatCode>General</c:formatCode>
                <c:ptCount val="365"/>
                <c:pt idx="0">
                  <c:v>1535</c:v>
                </c:pt>
                <c:pt idx="1">
                  <c:v>1535</c:v>
                </c:pt>
                <c:pt idx="2">
                  <c:v>1535</c:v>
                </c:pt>
                <c:pt idx="3">
                  <c:v>1535</c:v>
                </c:pt>
                <c:pt idx="4">
                  <c:v>1535</c:v>
                </c:pt>
                <c:pt idx="5">
                  <c:v>1535</c:v>
                </c:pt>
                <c:pt idx="6">
                  <c:v>1535</c:v>
                </c:pt>
                <c:pt idx="7">
                  <c:v>1535</c:v>
                </c:pt>
                <c:pt idx="8">
                  <c:v>1535</c:v>
                </c:pt>
                <c:pt idx="9">
                  <c:v>1535</c:v>
                </c:pt>
                <c:pt idx="10">
                  <c:v>1535</c:v>
                </c:pt>
                <c:pt idx="11">
                  <c:v>1535</c:v>
                </c:pt>
                <c:pt idx="12">
                  <c:v>1535</c:v>
                </c:pt>
                <c:pt idx="13">
                  <c:v>1535</c:v>
                </c:pt>
                <c:pt idx="14">
                  <c:v>1535</c:v>
                </c:pt>
                <c:pt idx="15">
                  <c:v>1535</c:v>
                </c:pt>
                <c:pt idx="16">
                  <c:v>1535</c:v>
                </c:pt>
                <c:pt idx="17">
                  <c:v>1535</c:v>
                </c:pt>
                <c:pt idx="18">
                  <c:v>1535</c:v>
                </c:pt>
                <c:pt idx="19">
                  <c:v>1535</c:v>
                </c:pt>
                <c:pt idx="20">
                  <c:v>1535</c:v>
                </c:pt>
                <c:pt idx="21">
                  <c:v>1535</c:v>
                </c:pt>
                <c:pt idx="22">
                  <c:v>1535</c:v>
                </c:pt>
                <c:pt idx="23">
                  <c:v>1535</c:v>
                </c:pt>
                <c:pt idx="24">
                  <c:v>1535</c:v>
                </c:pt>
                <c:pt idx="25">
                  <c:v>1535</c:v>
                </c:pt>
                <c:pt idx="26">
                  <c:v>1535</c:v>
                </c:pt>
                <c:pt idx="27">
                  <c:v>1535</c:v>
                </c:pt>
                <c:pt idx="28">
                  <c:v>1535</c:v>
                </c:pt>
                <c:pt idx="29">
                  <c:v>1535</c:v>
                </c:pt>
                <c:pt idx="30">
                  <c:v>1535</c:v>
                </c:pt>
                <c:pt idx="31">
                  <c:v>1535</c:v>
                </c:pt>
                <c:pt idx="32">
                  <c:v>1535</c:v>
                </c:pt>
                <c:pt idx="33">
                  <c:v>1535</c:v>
                </c:pt>
                <c:pt idx="34">
                  <c:v>1535</c:v>
                </c:pt>
                <c:pt idx="35">
                  <c:v>1535</c:v>
                </c:pt>
                <c:pt idx="36">
                  <c:v>1535</c:v>
                </c:pt>
                <c:pt idx="37">
                  <c:v>1535</c:v>
                </c:pt>
                <c:pt idx="38">
                  <c:v>1535</c:v>
                </c:pt>
                <c:pt idx="39">
                  <c:v>1535</c:v>
                </c:pt>
                <c:pt idx="40">
                  <c:v>1535</c:v>
                </c:pt>
                <c:pt idx="41">
                  <c:v>1535</c:v>
                </c:pt>
                <c:pt idx="42">
                  <c:v>1535</c:v>
                </c:pt>
                <c:pt idx="43">
                  <c:v>1535</c:v>
                </c:pt>
                <c:pt idx="44">
                  <c:v>1535</c:v>
                </c:pt>
                <c:pt idx="45">
                  <c:v>1535</c:v>
                </c:pt>
                <c:pt idx="46">
                  <c:v>1535</c:v>
                </c:pt>
                <c:pt idx="47">
                  <c:v>1535</c:v>
                </c:pt>
                <c:pt idx="48">
                  <c:v>1535</c:v>
                </c:pt>
                <c:pt idx="49">
                  <c:v>1535</c:v>
                </c:pt>
                <c:pt idx="50">
                  <c:v>1535</c:v>
                </c:pt>
                <c:pt idx="51">
                  <c:v>1535</c:v>
                </c:pt>
                <c:pt idx="52">
                  <c:v>1535</c:v>
                </c:pt>
                <c:pt idx="53">
                  <c:v>1535</c:v>
                </c:pt>
                <c:pt idx="54">
                  <c:v>1535</c:v>
                </c:pt>
                <c:pt idx="55">
                  <c:v>1535</c:v>
                </c:pt>
                <c:pt idx="56">
                  <c:v>1535</c:v>
                </c:pt>
                <c:pt idx="57">
                  <c:v>1535</c:v>
                </c:pt>
                <c:pt idx="58">
                  <c:v>1535</c:v>
                </c:pt>
                <c:pt idx="59">
                  <c:v>1535</c:v>
                </c:pt>
                <c:pt idx="60">
                  <c:v>1535</c:v>
                </c:pt>
                <c:pt idx="61">
                  <c:v>1535</c:v>
                </c:pt>
                <c:pt idx="62">
                  <c:v>1535</c:v>
                </c:pt>
                <c:pt idx="63">
                  <c:v>1535</c:v>
                </c:pt>
                <c:pt idx="64">
                  <c:v>1535</c:v>
                </c:pt>
                <c:pt idx="65">
                  <c:v>1535</c:v>
                </c:pt>
                <c:pt idx="66">
                  <c:v>1535</c:v>
                </c:pt>
                <c:pt idx="67">
                  <c:v>1535</c:v>
                </c:pt>
                <c:pt idx="68">
                  <c:v>1535</c:v>
                </c:pt>
                <c:pt idx="69">
                  <c:v>1535</c:v>
                </c:pt>
                <c:pt idx="70">
                  <c:v>1535</c:v>
                </c:pt>
                <c:pt idx="71">
                  <c:v>1535</c:v>
                </c:pt>
                <c:pt idx="72">
                  <c:v>1535</c:v>
                </c:pt>
                <c:pt idx="73">
                  <c:v>1535</c:v>
                </c:pt>
                <c:pt idx="74">
                  <c:v>1535</c:v>
                </c:pt>
                <c:pt idx="75">
                  <c:v>1535</c:v>
                </c:pt>
                <c:pt idx="76">
                  <c:v>1535</c:v>
                </c:pt>
                <c:pt idx="77">
                  <c:v>1535</c:v>
                </c:pt>
                <c:pt idx="78">
                  <c:v>1535</c:v>
                </c:pt>
                <c:pt idx="79">
                  <c:v>1535</c:v>
                </c:pt>
                <c:pt idx="80">
                  <c:v>1535</c:v>
                </c:pt>
                <c:pt idx="81">
                  <c:v>1535</c:v>
                </c:pt>
                <c:pt idx="82">
                  <c:v>1535</c:v>
                </c:pt>
                <c:pt idx="83">
                  <c:v>1535</c:v>
                </c:pt>
                <c:pt idx="84">
                  <c:v>1535</c:v>
                </c:pt>
                <c:pt idx="85">
                  <c:v>1535</c:v>
                </c:pt>
                <c:pt idx="86">
                  <c:v>1535</c:v>
                </c:pt>
                <c:pt idx="87">
                  <c:v>1535</c:v>
                </c:pt>
                <c:pt idx="88">
                  <c:v>1535</c:v>
                </c:pt>
                <c:pt idx="89">
                  <c:v>1535</c:v>
                </c:pt>
                <c:pt idx="90">
                  <c:v>1535</c:v>
                </c:pt>
                <c:pt idx="91">
                  <c:v>1535</c:v>
                </c:pt>
                <c:pt idx="92">
                  <c:v>1535</c:v>
                </c:pt>
                <c:pt idx="93">
                  <c:v>1535</c:v>
                </c:pt>
                <c:pt idx="94">
                  <c:v>1535</c:v>
                </c:pt>
                <c:pt idx="95">
                  <c:v>1535</c:v>
                </c:pt>
                <c:pt idx="96">
                  <c:v>1535</c:v>
                </c:pt>
                <c:pt idx="97">
                  <c:v>1535</c:v>
                </c:pt>
                <c:pt idx="98">
                  <c:v>1535</c:v>
                </c:pt>
                <c:pt idx="99">
                  <c:v>1535</c:v>
                </c:pt>
                <c:pt idx="100">
                  <c:v>1535</c:v>
                </c:pt>
                <c:pt idx="101">
                  <c:v>1535</c:v>
                </c:pt>
                <c:pt idx="102">
                  <c:v>1535</c:v>
                </c:pt>
                <c:pt idx="103">
                  <c:v>1535</c:v>
                </c:pt>
                <c:pt idx="104">
                  <c:v>1535</c:v>
                </c:pt>
                <c:pt idx="105">
                  <c:v>1535</c:v>
                </c:pt>
                <c:pt idx="106">
                  <c:v>1535</c:v>
                </c:pt>
                <c:pt idx="107">
                  <c:v>1535</c:v>
                </c:pt>
                <c:pt idx="108">
                  <c:v>1535</c:v>
                </c:pt>
                <c:pt idx="109">
                  <c:v>1535</c:v>
                </c:pt>
                <c:pt idx="110">
                  <c:v>1535</c:v>
                </c:pt>
                <c:pt idx="111">
                  <c:v>1535</c:v>
                </c:pt>
                <c:pt idx="112">
                  <c:v>1535</c:v>
                </c:pt>
                <c:pt idx="113">
                  <c:v>1535</c:v>
                </c:pt>
                <c:pt idx="114">
                  <c:v>1535</c:v>
                </c:pt>
                <c:pt idx="115">
                  <c:v>1535</c:v>
                </c:pt>
                <c:pt idx="116">
                  <c:v>1535</c:v>
                </c:pt>
                <c:pt idx="117">
                  <c:v>1535</c:v>
                </c:pt>
                <c:pt idx="118">
                  <c:v>1535</c:v>
                </c:pt>
                <c:pt idx="119">
                  <c:v>1535</c:v>
                </c:pt>
                <c:pt idx="120">
                  <c:v>1535</c:v>
                </c:pt>
                <c:pt idx="121">
                  <c:v>1535</c:v>
                </c:pt>
                <c:pt idx="122">
                  <c:v>1535</c:v>
                </c:pt>
                <c:pt idx="123">
                  <c:v>1535</c:v>
                </c:pt>
                <c:pt idx="124">
                  <c:v>1535</c:v>
                </c:pt>
                <c:pt idx="125">
                  <c:v>1535</c:v>
                </c:pt>
                <c:pt idx="126">
                  <c:v>1535</c:v>
                </c:pt>
                <c:pt idx="127">
                  <c:v>1535</c:v>
                </c:pt>
                <c:pt idx="128">
                  <c:v>1535</c:v>
                </c:pt>
                <c:pt idx="129">
                  <c:v>1535</c:v>
                </c:pt>
                <c:pt idx="130">
                  <c:v>1535</c:v>
                </c:pt>
                <c:pt idx="131">
                  <c:v>1535</c:v>
                </c:pt>
                <c:pt idx="132">
                  <c:v>1535</c:v>
                </c:pt>
                <c:pt idx="133">
                  <c:v>1535</c:v>
                </c:pt>
                <c:pt idx="134">
                  <c:v>1535</c:v>
                </c:pt>
                <c:pt idx="135">
                  <c:v>1535</c:v>
                </c:pt>
                <c:pt idx="136">
                  <c:v>1535</c:v>
                </c:pt>
                <c:pt idx="137">
                  <c:v>1535</c:v>
                </c:pt>
                <c:pt idx="138">
                  <c:v>1535</c:v>
                </c:pt>
                <c:pt idx="139">
                  <c:v>1535</c:v>
                </c:pt>
                <c:pt idx="140">
                  <c:v>1535</c:v>
                </c:pt>
                <c:pt idx="141">
                  <c:v>1535</c:v>
                </c:pt>
                <c:pt idx="142">
                  <c:v>1535</c:v>
                </c:pt>
                <c:pt idx="143">
                  <c:v>1535</c:v>
                </c:pt>
                <c:pt idx="144">
                  <c:v>1535</c:v>
                </c:pt>
                <c:pt idx="145">
                  <c:v>1535</c:v>
                </c:pt>
                <c:pt idx="146">
                  <c:v>1535</c:v>
                </c:pt>
                <c:pt idx="147">
                  <c:v>1535</c:v>
                </c:pt>
                <c:pt idx="148">
                  <c:v>1535</c:v>
                </c:pt>
                <c:pt idx="149">
                  <c:v>1535</c:v>
                </c:pt>
                <c:pt idx="150">
                  <c:v>1535</c:v>
                </c:pt>
                <c:pt idx="151">
                  <c:v>1535</c:v>
                </c:pt>
                <c:pt idx="152">
                  <c:v>1535</c:v>
                </c:pt>
                <c:pt idx="153">
                  <c:v>1535</c:v>
                </c:pt>
                <c:pt idx="154">
                  <c:v>1535</c:v>
                </c:pt>
                <c:pt idx="155">
                  <c:v>1535</c:v>
                </c:pt>
                <c:pt idx="156">
                  <c:v>1535</c:v>
                </c:pt>
                <c:pt idx="157">
                  <c:v>1535</c:v>
                </c:pt>
                <c:pt idx="158">
                  <c:v>1535</c:v>
                </c:pt>
                <c:pt idx="159">
                  <c:v>1535</c:v>
                </c:pt>
                <c:pt idx="160">
                  <c:v>1535</c:v>
                </c:pt>
                <c:pt idx="161">
                  <c:v>1535</c:v>
                </c:pt>
                <c:pt idx="162">
                  <c:v>1535</c:v>
                </c:pt>
                <c:pt idx="163">
                  <c:v>1535</c:v>
                </c:pt>
                <c:pt idx="164">
                  <c:v>1535</c:v>
                </c:pt>
                <c:pt idx="165">
                  <c:v>1535</c:v>
                </c:pt>
                <c:pt idx="166">
                  <c:v>1535</c:v>
                </c:pt>
                <c:pt idx="167">
                  <c:v>1535</c:v>
                </c:pt>
                <c:pt idx="168">
                  <c:v>1535</c:v>
                </c:pt>
                <c:pt idx="169">
                  <c:v>1535</c:v>
                </c:pt>
                <c:pt idx="170">
                  <c:v>1535</c:v>
                </c:pt>
                <c:pt idx="171">
                  <c:v>1535</c:v>
                </c:pt>
                <c:pt idx="172">
                  <c:v>1535</c:v>
                </c:pt>
                <c:pt idx="173">
                  <c:v>1535</c:v>
                </c:pt>
                <c:pt idx="174">
                  <c:v>1535</c:v>
                </c:pt>
                <c:pt idx="175">
                  <c:v>1535</c:v>
                </c:pt>
                <c:pt idx="176">
                  <c:v>1535</c:v>
                </c:pt>
                <c:pt idx="177">
                  <c:v>1535</c:v>
                </c:pt>
                <c:pt idx="178">
                  <c:v>1535</c:v>
                </c:pt>
                <c:pt idx="179">
                  <c:v>1535</c:v>
                </c:pt>
                <c:pt idx="180">
                  <c:v>1535</c:v>
                </c:pt>
                <c:pt idx="181">
                  <c:v>1535</c:v>
                </c:pt>
                <c:pt idx="182">
                  <c:v>1535</c:v>
                </c:pt>
                <c:pt idx="183">
                  <c:v>1535</c:v>
                </c:pt>
                <c:pt idx="184">
                  <c:v>1535</c:v>
                </c:pt>
                <c:pt idx="185">
                  <c:v>1535</c:v>
                </c:pt>
                <c:pt idx="186">
                  <c:v>1535</c:v>
                </c:pt>
                <c:pt idx="187">
                  <c:v>1535</c:v>
                </c:pt>
                <c:pt idx="188">
                  <c:v>1535</c:v>
                </c:pt>
                <c:pt idx="189">
                  <c:v>1535</c:v>
                </c:pt>
                <c:pt idx="190">
                  <c:v>1535</c:v>
                </c:pt>
                <c:pt idx="191">
                  <c:v>1535</c:v>
                </c:pt>
                <c:pt idx="192">
                  <c:v>1535</c:v>
                </c:pt>
                <c:pt idx="193">
                  <c:v>1535</c:v>
                </c:pt>
                <c:pt idx="194">
                  <c:v>1535</c:v>
                </c:pt>
                <c:pt idx="195">
                  <c:v>1535</c:v>
                </c:pt>
                <c:pt idx="196">
                  <c:v>1535</c:v>
                </c:pt>
                <c:pt idx="197">
                  <c:v>1535</c:v>
                </c:pt>
                <c:pt idx="198">
                  <c:v>1535</c:v>
                </c:pt>
                <c:pt idx="199">
                  <c:v>1535</c:v>
                </c:pt>
                <c:pt idx="200">
                  <c:v>1535</c:v>
                </c:pt>
                <c:pt idx="201">
                  <c:v>1535</c:v>
                </c:pt>
                <c:pt idx="202">
                  <c:v>1535</c:v>
                </c:pt>
                <c:pt idx="203">
                  <c:v>1535</c:v>
                </c:pt>
                <c:pt idx="204">
                  <c:v>1535</c:v>
                </c:pt>
                <c:pt idx="205">
                  <c:v>1535</c:v>
                </c:pt>
                <c:pt idx="206">
                  <c:v>1535</c:v>
                </c:pt>
                <c:pt idx="207">
                  <c:v>1535</c:v>
                </c:pt>
                <c:pt idx="208">
                  <c:v>1535</c:v>
                </c:pt>
                <c:pt idx="209">
                  <c:v>1535</c:v>
                </c:pt>
                <c:pt idx="210">
                  <c:v>1535</c:v>
                </c:pt>
                <c:pt idx="211">
                  <c:v>1535</c:v>
                </c:pt>
                <c:pt idx="212">
                  <c:v>1535</c:v>
                </c:pt>
                <c:pt idx="213">
                  <c:v>1535</c:v>
                </c:pt>
                <c:pt idx="214">
                  <c:v>1535</c:v>
                </c:pt>
                <c:pt idx="215">
                  <c:v>1535</c:v>
                </c:pt>
                <c:pt idx="216">
                  <c:v>1535</c:v>
                </c:pt>
                <c:pt idx="217">
                  <c:v>1535</c:v>
                </c:pt>
                <c:pt idx="218">
                  <c:v>1535</c:v>
                </c:pt>
                <c:pt idx="219">
                  <c:v>1535</c:v>
                </c:pt>
                <c:pt idx="220">
                  <c:v>1535</c:v>
                </c:pt>
                <c:pt idx="221">
                  <c:v>1535</c:v>
                </c:pt>
                <c:pt idx="222">
                  <c:v>1535</c:v>
                </c:pt>
                <c:pt idx="223">
                  <c:v>1535</c:v>
                </c:pt>
                <c:pt idx="224">
                  <c:v>1535</c:v>
                </c:pt>
                <c:pt idx="225">
                  <c:v>1535</c:v>
                </c:pt>
                <c:pt idx="226">
                  <c:v>1535</c:v>
                </c:pt>
                <c:pt idx="227">
                  <c:v>1535</c:v>
                </c:pt>
                <c:pt idx="228">
                  <c:v>1535</c:v>
                </c:pt>
                <c:pt idx="229">
                  <c:v>1535</c:v>
                </c:pt>
                <c:pt idx="230">
                  <c:v>1535</c:v>
                </c:pt>
                <c:pt idx="231">
                  <c:v>1535</c:v>
                </c:pt>
                <c:pt idx="232">
                  <c:v>1535</c:v>
                </c:pt>
                <c:pt idx="233">
                  <c:v>1535</c:v>
                </c:pt>
                <c:pt idx="234">
                  <c:v>1535</c:v>
                </c:pt>
                <c:pt idx="235">
                  <c:v>1535</c:v>
                </c:pt>
                <c:pt idx="236">
                  <c:v>1535</c:v>
                </c:pt>
                <c:pt idx="237">
                  <c:v>1535</c:v>
                </c:pt>
                <c:pt idx="238">
                  <c:v>1535</c:v>
                </c:pt>
                <c:pt idx="239">
                  <c:v>1535</c:v>
                </c:pt>
                <c:pt idx="240">
                  <c:v>1535</c:v>
                </c:pt>
                <c:pt idx="241">
                  <c:v>1535</c:v>
                </c:pt>
                <c:pt idx="242">
                  <c:v>1535</c:v>
                </c:pt>
                <c:pt idx="243">
                  <c:v>1535</c:v>
                </c:pt>
                <c:pt idx="244">
                  <c:v>1535</c:v>
                </c:pt>
                <c:pt idx="245">
                  <c:v>1535</c:v>
                </c:pt>
                <c:pt idx="246">
                  <c:v>1535</c:v>
                </c:pt>
                <c:pt idx="247">
                  <c:v>1535</c:v>
                </c:pt>
                <c:pt idx="248">
                  <c:v>1535</c:v>
                </c:pt>
                <c:pt idx="249">
                  <c:v>1535</c:v>
                </c:pt>
                <c:pt idx="250">
                  <c:v>1535</c:v>
                </c:pt>
                <c:pt idx="251">
                  <c:v>1535</c:v>
                </c:pt>
                <c:pt idx="252">
                  <c:v>1535</c:v>
                </c:pt>
                <c:pt idx="253">
                  <c:v>1535</c:v>
                </c:pt>
                <c:pt idx="254">
                  <c:v>1535</c:v>
                </c:pt>
                <c:pt idx="255">
                  <c:v>1535</c:v>
                </c:pt>
                <c:pt idx="256">
                  <c:v>1535</c:v>
                </c:pt>
                <c:pt idx="257">
                  <c:v>1535</c:v>
                </c:pt>
                <c:pt idx="258">
                  <c:v>1535</c:v>
                </c:pt>
                <c:pt idx="259">
                  <c:v>1535</c:v>
                </c:pt>
                <c:pt idx="260">
                  <c:v>1535</c:v>
                </c:pt>
                <c:pt idx="261">
                  <c:v>1535</c:v>
                </c:pt>
                <c:pt idx="262">
                  <c:v>1535</c:v>
                </c:pt>
                <c:pt idx="263">
                  <c:v>1535</c:v>
                </c:pt>
                <c:pt idx="264">
                  <c:v>1535</c:v>
                </c:pt>
                <c:pt idx="265">
                  <c:v>1535</c:v>
                </c:pt>
                <c:pt idx="266">
                  <c:v>1535</c:v>
                </c:pt>
                <c:pt idx="267">
                  <c:v>1535</c:v>
                </c:pt>
                <c:pt idx="268">
                  <c:v>1535</c:v>
                </c:pt>
                <c:pt idx="269">
                  <c:v>1535</c:v>
                </c:pt>
                <c:pt idx="270">
                  <c:v>1535</c:v>
                </c:pt>
                <c:pt idx="271">
                  <c:v>1535</c:v>
                </c:pt>
                <c:pt idx="272">
                  <c:v>1535</c:v>
                </c:pt>
                <c:pt idx="273">
                  <c:v>1535</c:v>
                </c:pt>
                <c:pt idx="274">
                  <c:v>1535</c:v>
                </c:pt>
                <c:pt idx="275">
                  <c:v>1535</c:v>
                </c:pt>
                <c:pt idx="276">
                  <c:v>1535</c:v>
                </c:pt>
                <c:pt idx="277">
                  <c:v>1535</c:v>
                </c:pt>
                <c:pt idx="278">
                  <c:v>1535</c:v>
                </c:pt>
                <c:pt idx="279">
                  <c:v>1535</c:v>
                </c:pt>
                <c:pt idx="280">
                  <c:v>1535</c:v>
                </c:pt>
                <c:pt idx="281">
                  <c:v>1535</c:v>
                </c:pt>
                <c:pt idx="282">
                  <c:v>1535</c:v>
                </c:pt>
                <c:pt idx="283">
                  <c:v>1535</c:v>
                </c:pt>
                <c:pt idx="284">
                  <c:v>1535</c:v>
                </c:pt>
                <c:pt idx="285">
                  <c:v>1535</c:v>
                </c:pt>
                <c:pt idx="286">
                  <c:v>1535</c:v>
                </c:pt>
                <c:pt idx="287">
                  <c:v>1535</c:v>
                </c:pt>
                <c:pt idx="288">
                  <c:v>1535</c:v>
                </c:pt>
                <c:pt idx="289">
                  <c:v>1535</c:v>
                </c:pt>
                <c:pt idx="290">
                  <c:v>1535</c:v>
                </c:pt>
                <c:pt idx="291">
                  <c:v>1535</c:v>
                </c:pt>
                <c:pt idx="292">
                  <c:v>1535</c:v>
                </c:pt>
                <c:pt idx="293">
                  <c:v>1535</c:v>
                </c:pt>
                <c:pt idx="294">
                  <c:v>1535</c:v>
                </c:pt>
                <c:pt idx="295">
                  <c:v>1535</c:v>
                </c:pt>
                <c:pt idx="296">
                  <c:v>1535</c:v>
                </c:pt>
                <c:pt idx="297">
                  <c:v>1535</c:v>
                </c:pt>
                <c:pt idx="298">
                  <c:v>1535</c:v>
                </c:pt>
                <c:pt idx="299">
                  <c:v>1535</c:v>
                </c:pt>
                <c:pt idx="300">
                  <c:v>1535</c:v>
                </c:pt>
                <c:pt idx="301">
                  <c:v>1535</c:v>
                </c:pt>
                <c:pt idx="302">
                  <c:v>1535</c:v>
                </c:pt>
                <c:pt idx="303">
                  <c:v>1535</c:v>
                </c:pt>
                <c:pt idx="304">
                  <c:v>1535</c:v>
                </c:pt>
                <c:pt idx="305">
                  <c:v>1535</c:v>
                </c:pt>
                <c:pt idx="306">
                  <c:v>1535</c:v>
                </c:pt>
                <c:pt idx="307">
                  <c:v>1535</c:v>
                </c:pt>
                <c:pt idx="308">
                  <c:v>1535</c:v>
                </c:pt>
                <c:pt idx="309">
                  <c:v>1535</c:v>
                </c:pt>
                <c:pt idx="310">
                  <c:v>1535</c:v>
                </c:pt>
                <c:pt idx="311">
                  <c:v>1535</c:v>
                </c:pt>
                <c:pt idx="312">
                  <c:v>1535</c:v>
                </c:pt>
                <c:pt idx="313">
                  <c:v>1535</c:v>
                </c:pt>
                <c:pt idx="314">
                  <c:v>1535</c:v>
                </c:pt>
                <c:pt idx="315">
                  <c:v>1535</c:v>
                </c:pt>
                <c:pt idx="316">
                  <c:v>1535</c:v>
                </c:pt>
                <c:pt idx="317">
                  <c:v>1535</c:v>
                </c:pt>
                <c:pt idx="318">
                  <c:v>1535</c:v>
                </c:pt>
                <c:pt idx="319">
                  <c:v>1535</c:v>
                </c:pt>
                <c:pt idx="320">
                  <c:v>1535</c:v>
                </c:pt>
                <c:pt idx="321">
                  <c:v>1535</c:v>
                </c:pt>
                <c:pt idx="322">
                  <c:v>1535</c:v>
                </c:pt>
                <c:pt idx="323">
                  <c:v>1535</c:v>
                </c:pt>
                <c:pt idx="324">
                  <c:v>1535</c:v>
                </c:pt>
                <c:pt idx="325">
                  <c:v>1535</c:v>
                </c:pt>
                <c:pt idx="326">
                  <c:v>1535</c:v>
                </c:pt>
                <c:pt idx="327">
                  <c:v>1535</c:v>
                </c:pt>
                <c:pt idx="328">
                  <c:v>1535</c:v>
                </c:pt>
                <c:pt idx="329">
                  <c:v>1535</c:v>
                </c:pt>
                <c:pt idx="330">
                  <c:v>1535</c:v>
                </c:pt>
                <c:pt idx="331">
                  <c:v>1535</c:v>
                </c:pt>
                <c:pt idx="332">
                  <c:v>1535</c:v>
                </c:pt>
                <c:pt idx="333">
                  <c:v>1535</c:v>
                </c:pt>
                <c:pt idx="334">
                  <c:v>1535</c:v>
                </c:pt>
                <c:pt idx="335">
                  <c:v>1535</c:v>
                </c:pt>
                <c:pt idx="336">
                  <c:v>1535</c:v>
                </c:pt>
                <c:pt idx="337">
                  <c:v>1535</c:v>
                </c:pt>
                <c:pt idx="338">
                  <c:v>1535</c:v>
                </c:pt>
                <c:pt idx="339">
                  <c:v>1535</c:v>
                </c:pt>
                <c:pt idx="340">
                  <c:v>1535</c:v>
                </c:pt>
                <c:pt idx="341">
                  <c:v>1535</c:v>
                </c:pt>
                <c:pt idx="342">
                  <c:v>1535</c:v>
                </c:pt>
                <c:pt idx="343">
                  <c:v>1535</c:v>
                </c:pt>
                <c:pt idx="344">
                  <c:v>1535</c:v>
                </c:pt>
                <c:pt idx="345">
                  <c:v>1535</c:v>
                </c:pt>
                <c:pt idx="346">
                  <c:v>1535</c:v>
                </c:pt>
                <c:pt idx="347">
                  <c:v>1535</c:v>
                </c:pt>
                <c:pt idx="348">
                  <c:v>1535</c:v>
                </c:pt>
                <c:pt idx="349">
                  <c:v>1535</c:v>
                </c:pt>
                <c:pt idx="350">
                  <c:v>1535</c:v>
                </c:pt>
                <c:pt idx="351">
                  <c:v>1535</c:v>
                </c:pt>
                <c:pt idx="352">
                  <c:v>1535</c:v>
                </c:pt>
                <c:pt idx="353">
                  <c:v>1535</c:v>
                </c:pt>
                <c:pt idx="354">
                  <c:v>1535</c:v>
                </c:pt>
                <c:pt idx="355">
                  <c:v>1535</c:v>
                </c:pt>
                <c:pt idx="356">
                  <c:v>1535</c:v>
                </c:pt>
                <c:pt idx="357">
                  <c:v>1535</c:v>
                </c:pt>
                <c:pt idx="358">
                  <c:v>1535</c:v>
                </c:pt>
                <c:pt idx="359">
                  <c:v>1535</c:v>
                </c:pt>
                <c:pt idx="360">
                  <c:v>1535</c:v>
                </c:pt>
                <c:pt idx="361">
                  <c:v>1535</c:v>
                </c:pt>
                <c:pt idx="362">
                  <c:v>1535</c:v>
                </c:pt>
                <c:pt idx="363">
                  <c:v>1535</c:v>
                </c:pt>
                <c:pt idx="364">
                  <c:v>1535</c:v>
                </c:pt>
              </c:numCache>
            </c:numRef>
          </c:val>
          <c:smooth val="0"/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MAIN!$B$5:$B$369</c:f>
              <c:numCache>
                <c:formatCode>m/d/yyyy</c:formatCode>
                <c:ptCount val="365"/>
                <c:pt idx="0">
                  <c:v>42644</c:v>
                </c:pt>
                <c:pt idx="1">
                  <c:v>42645</c:v>
                </c:pt>
                <c:pt idx="2">
                  <c:v>42646</c:v>
                </c:pt>
                <c:pt idx="3">
                  <c:v>42647</c:v>
                </c:pt>
                <c:pt idx="4">
                  <c:v>42648</c:v>
                </c:pt>
                <c:pt idx="5">
                  <c:v>42649</c:v>
                </c:pt>
                <c:pt idx="6">
                  <c:v>42650</c:v>
                </c:pt>
                <c:pt idx="7">
                  <c:v>42651</c:v>
                </c:pt>
                <c:pt idx="8">
                  <c:v>42652</c:v>
                </c:pt>
                <c:pt idx="9">
                  <c:v>42653</c:v>
                </c:pt>
                <c:pt idx="10">
                  <c:v>42654</c:v>
                </c:pt>
                <c:pt idx="11">
                  <c:v>42655</c:v>
                </c:pt>
                <c:pt idx="12">
                  <c:v>42656</c:v>
                </c:pt>
                <c:pt idx="13">
                  <c:v>42657</c:v>
                </c:pt>
                <c:pt idx="14">
                  <c:v>42658</c:v>
                </c:pt>
                <c:pt idx="15">
                  <c:v>42659</c:v>
                </c:pt>
                <c:pt idx="16">
                  <c:v>42660</c:v>
                </c:pt>
                <c:pt idx="17">
                  <c:v>42661</c:v>
                </c:pt>
                <c:pt idx="18">
                  <c:v>42662</c:v>
                </c:pt>
                <c:pt idx="19">
                  <c:v>42663</c:v>
                </c:pt>
                <c:pt idx="20">
                  <c:v>42664</c:v>
                </c:pt>
                <c:pt idx="21">
                  <c:v>42665</c:v>
                </c:pt>
                <c:pt idx="22">
                  <c:v>42666</c:v>
                </c:pt>
                <c:pt idx="23">
                  <c:v>42667</c:v>
                </c:pt>
                <c:pt idx="24">
                  <c:v>42668</c:v>
                </c:pt>
                <c:pt idx="25">
                  <c:v>42669</c:v>
                </c:pt>
                <c:pt idx="26">
                  <c:v>42670</c:v>
                </c:pt>
                <c:pt idx="27">
                  <c:v>42671</c:v>
                </c:pt>
                <c:pt idx="28">
                  <c:v>42672</c:v>
                </c:pt>
                <c:pt idx="29">
                  <c:v>42673</c:v>
                </c:pt>
                <c:pt idx="30">
                  <c:v>42674</c:v>
                </c:pt>
                <c:pt idx="31">
                  <c:v>42675</c:v>
                </c:pt>
                <c:pt idx="32">
                  <c:v>42676</c:v>
                </c:pt>
                <c:pt idx="33">
                  <c:v>42677</c:v>
                </c:pt>
                <c:pt idx="34">
                  <c:v>42678</c:v>
                </c:pt>
                <c:pt idx="35">
                  <c:v>42679</c:v>
                </c:pt>
                <c:pt idx="36">
                  <c:v>42680</c:v>
                </c:pt>
                <c:pt idx="37">
                  <c:v>42681</c:v>
                </c:pt>
                <c:pt idx="38">
                  <c:v>42682</c:v>
                </c:pt>
                <c:pt idx="39">
                  <c:v>42683</c:v>
                </c:pt>
                <c:pt idx="40">
                  <c:v>42684</c:v>
                </c:pt>
                <c:pt idx="41">
                  <c:v>42685</c:v>
                </c:pt>
                <c:pt idx="42">
                  <c:v>42686</c:v>
                </c:pt>
                <c:pt idx="43">
                  <c:v>42687</c:v>
                </c:pt>
                <c:pt idx="44">
                  <c:v>42688</c:v>
                </c:pt>
                <c:pt idx="45">
                  <c:v>42689</c:v>
                </c:pt>
                <c:pt idx="46">
                  <c:v>42690</c:v>
                </c:pt>
                <c:pt idx="47">
                  <c:v>42691</c:v>
                </c:pt>
                <c:pt idx="48">
                  <c:v>42692</c:v>
                </c:pt>
                <c:pt idx="49">
                  <c:v>42693</c:v>
                </c:pt>
                <c:pt idx="50">
                  <c:v>42694</c:v>
                </c:pt>
                <c:pt idx="51">
                  <c:v>42695</c:v>
                </c:pt>
                <c:pt idx="52">
                  <c:v>42696</c:v>
                </c:pt>
                <c:pt idx="53">
                  <c:v>42697</c:v>
                </c:pt>
                <c:pt idx="54">
                  <c:v>42698</c:v>
                </c:pt>
                <c:pt idx="55">
                  <c:v>42699</c:v>
                </c:pt>
                <c:pt idx="56">
                  <c:v>42700</c:v>
                </c:pt>
                <c:pt idx="57">
                  <c:v>42701</c:v>
                </c:pt>
                <c:pt idx="58">
                  <c:v>42702</c:v>
                </c:pt>
                <c:pt idx="59">
                  <c:v>42703</c:v>
                </c:pt>
                <c:pt idx="60">
                  <c:v>42704</c:v>
                </c:pt>
                <c:pt idx="61">
                  <c:v>42705</c:v>
                </c:pt>
                <c:pt idx="62">
                  <c:v>42706</c:v>
                </c:pt>
                <c:pt idx="63">
                  <c:v>42707</c:v>
                </c:pt>
                <c:pt idx="64">
                  <c:v>42708</c:v>
                </c:pt>
                <c:pt idx="65">
                  <c:v>42709</c:v>
                </c:pt>
                <c:pt idx="66">
                  <c:v>42710</c:v>
                </c:pt>
                <c:pt idx="67">
                  <c:v>42711</c:v>
                </c:pt>
                <c:pt idx="68">
                  <c:v>42712</c:v>
                </c:pt>
                <c:pt idx="69">
                  <c:v>42713</c:v>
                </c:pt>
                <c:pt idx="70">
                  <c:v>42714</c:v>
                </c:pt>
                <c:pt idx="71">
                  <c:v>42715</c:v>
                </c:pt>
                <c:pt idx="72">
                  <c:v>42716</c:v>
                </c:pt>
                <c:pt idx="73">
                  <c:v>42717</c:v>
                </c:pt>
                <c:pt idx="74">
                  <c:v>42718</c:v>
                </c:pt>
                <c:pt idx="75">
                  <c:v>42719</c:v>
                </c:pt>
                <c:pt idx="76">
                  <c:v>42720</c:v>
                </c:pt>
                <c:pt idx="77">
                  <c:v>42721</c:v>
                </c:pt>
                <c:pt idx="78">
                  <c:v>42722</c:v>
                </c:pt>
                <c:pt idx="79">
                  <c:v>42723</c:v>
                </c:pt>
                <c:pt idx="80">
                  <c:v>42724</c:v>
                </c:pt>
                <c:pt idx="81">
                  <c:v>42725</c:v>
                </c:pt>
                <c:pt idx="82">
                  <c:v>42726</c:v>
                </c:pt>
                <c:pt idx="83">
                  <c:v>42727</c:v>
                </c:pt>
                <c:pt idx="84">
                  <c:v>42728</c:v>
                </c:pt>
                <c:pt idx="85">
                  <c:v>42729</c:v>
                </c:pt>
                <c:pt idx="86">
                  <c:v>42730</c:v>
                </c:pt>
                <c:pt idx="87">
                  <c:v>42731</c:v>
                </c:pt>
                <c:pt idx="88">
                  <c:v>42732</c:v>
                </c:pt>
                <c:pt idx="89">
                  <c:v>42733</c:v>
                </c:pt>
                <c:pt idx="90">
                  <c:v>42734</c:v>
                </c:pt>
                <c:pt idx="91">
                  <c:v>42735</c:v>
                </c:pt>
                <c:pt idx="92">
                  <c:v>42736</c:v>
                </c:pt>
                <c:pt idx="93">
                  <c:v>42737</c:v>
                </c:pt>
                <c:pt idx="94">
                  <c:v>42738</c:v>
                </c:pt>
                <c:pt idx="95">
                  <c:v>42739</c:v>
                </c:pt>
                <c:pt idx="96">
                  <c:v>42740</c:v>
                </c:pt>
                <c:pt idx="97">
                  <c:v>42741</c:v>
                </c:pt>
                <c:pt idx="98">
                  <c:v>42742</c:v>
                </c:pt>
                <c:pt idx="99">
                  <c:v>42743</c:v>
                </c:pt>
                <c:pt idx="100">
                  <c:v>42744</c:v>
                </c:pt>
                <c:pt idx="101">
                  <c:v>42745</c:v>
                </c:pt>
                <c:pt idx="102">
                  <c:v>42746</c:v>
                </c:pt>
                <c:pt idx="103">
                  <c:v>42747</c:v>
                </c:pt>
                <c:pt idx="104">
                  <c:v>42748</c:v>
                </c:pt>
                <c:pt idx="105">
                  <c:v>42749</c:v>
                </c:pt>
                <c:pt idx="106">
                  <c:v>42750</c:v>
                </c:pt>
                <c:pt idx="107">
                  <c:v>42751</c:v>
                </c:pt>
                <c:pt idx="108">
                  <c:v>42752</c:v>
                </c:pt>
                <c:pt idx="109">
                  <c:v>42753</c:v>
                </c:pt>
                <c:pt idx="110">
                  <c:v>42754</c:v>
                </c:pt>
                <c:pt idx="111">
                  <c:v>42755</c:v>
                </c:pt>
                <c:pt idx="112">
                  <c:v>42756</c:v>
                </c:pt>
                <c:pt idx="113">
                  <c:v>42757</c:v>
                </c:pt>
                <c:pt idx="114">
                  <c:v>42758</c:v>
                </c:pt>
                <c:pt idx="115">
                  <c:v>42759</c:v>
                </c:pt>
                <c:pt idx="116">
                  <c:v>42760</c:v>
                </c:pt>
                <c:pt idx="117">
                  <c:v>42761</c:v>
                </c:pt>
                <c:pt idx="118">
                  <c:v>42762</c:v>
                </c:pt>
                <c:pt idx="119">
                  <c:v>42763</c:v>
                </c:pt>
                <c:pt idx="120">
                  <c:v>42764</c:v>
                </c:pt>
                <c:pt idx="121">
                  <c:v>42765</c:v>
                </c:pt>
                <c:pt idx="122">
                  <c:v>42766</c:v>
                </c:pt>
                <c:pt idx="123">
                  <c:v>42767</c:v>
                </c:pt>
                <c:pt idx="124">
                  <c:v>42768</c:v>
                </c:pt>
                <c:pt idx="125">
                  <c:v>42769</c:v>
                </c:pt>
                <c:pt idx="126">
                  <c:v>42770</c:v>
                </c:pt>
                <c:pt idx="127">
                  <c:v>42771</c:v>
                </c:pt>
                <c:pt idx="128">
                  <c:v>42772</c:v>
                </c:pt>
                <c:pt idx="129">
                  <c:v>42773</c:v>
                </c:pt>
                <c:pt idx="130">
                  <c:v>42774</c:v>
                </c:pt>
                <c:pt idx="131">
                  <c:v>42775</c:v>
                </c:pt>
                <c:pt idx="132">
                  <c:v>42776</c:v>
                </c:pt>
                <c:pt idx="133">
                  <c:v>42777</c:v>
                </c:pt>
                <c:pt idx="134">
                  <c:v>42778</c:v>
                </c:pt>
                <c:pt idx="135">
                  <c:v>42779</c:v>
                </c:pt>
                <c:pt idx="136">
                  <c:v>42780</c:v>
                </c:pt>
                <c:pt idx="137">
                  <c:v>42781</c:v>
                </c:pt>
                <c:pt idx="138">
                  <c:v>42782</c:v>
                </c:pt>
                <c:pt idx="139">
                  <c:v>42783</c:v>
                </c:pt>
                <c:pt idx="140">
                  <c:v>42784</c:v>
                </c:pt>
                <c:pt idx="141">
                  <c:v>42785</c:v>
                </c:pt>
                <c:pt idx="142">
                  <c:v>42786</c:v>
                </c:pt>
                <c:pt idx="143">
                  <c:v>42787</c:v>
                </c:pt>
                <c:pt idx="144">
                  <c:v>42788</c:v>
                </c:pt>
                <c:pt idx="145">
                  <c:v>42789</c:v>
                </c:pt>
                <c:pt idx="146">
                  <c:v>42790</c:v>
                </c:pt>
                <c:pt idx="147">
                  <c:v>42791</c:v>
                </c:pt>
                <c:pt idx="148">
                  <c:v>42792</c:v>
                </c:pt>
                <c:pt idx="149">
                  <c:v>42793</c:v>
                </c:pt>
                <c:pt idx="150">
                  <c:v>42794</c:v>
                </c:pt>
                <c:pt idx="151">
                  <c:v>42795</c:v>
                </c:pt>
                <c:pt idx="152">
                  <c:v>42796</c:v>
                </c:pt>
                <c:pt idx="153">
                  <c:v>42797</c:v>
                </c:pt>
                <c:pt idx="154">
                  <c:v>42798</c:v>
                </c:pt>
                <c:pt idx="155">
                  <c:v>42799</c:v>
                </c:pt>
                <c:pt idx="156">
                  <c:v>42800</c:v>
                </c:pt>
                <c:pt idx="157">
                  <c:v>42801</c:v>
                </c:pt>
                <c:pt idx="158">
                  <c:v>42802</c:v>
                </c:pt>
                <c:pt idx="159">
                  <c:v>42803</c:v>
                </c:pt>
                <c:pt idx="160">
                  <c:v>42804</c:v>
                </c:pt>
                <c:pt idx="161">
                  <c:v>42805</c:v>
                </c:pt>
                <c:pt idx="162">
                  <c:v>42806</c:v>
                </c:pt>
                <c:pt idx="163">
                  <c:v>42807</c:v>
                </c:pt>
                <c:pt idx="164">
                  <c:v>42808</c:v>
                </c:pt>
                <c:pt idx="165">
                  <c:v>42809</c:v>
                </c:pt>
                <c:pt idx="166">
                  <c:v>42810</c:v>
                </c:pt>
                <c:pt idx="167">
                  <c:v>42811</c:v>
                </c:pt>
                <c:pt idx="168">
                  <c:v>42812</c:v>
                </c:pt>
                <c:pt idx="169">
                  <c:v>42813</c:v>
                </c:pt>
                <c:pt idx="170">
                  <c:v>42814</c:v>
                </c:pt>
                <c:pt idx="171">
                  <c:v>42815</c:v>
                </c:pt>
                <c:pt idx="172">
                  <c:v>42816</c:v>
                </c:pt>
                <c:pt idx="173">
                  <c:v>42817</c:v>
                </c:pt>
                <c:pt idx="174">
                  <c:v>42818</c:v>
                </c:pt>
                <c:pt idx="175">
                  <c:v>42819</c:v>
                </c:pt>
                <c:pt idx="176">
                  <c:v>42820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42826</c:v>
                </c:pt>
                <c:pt idx="183">
                  <c:v>42827</c:v>
                </c:pt>
                <c:pt idx="184">
                  <c:v>42828</c:v>
                </c:pt>
                <c:pt idx="185">
                  <c:v>42829</c:v>
                </c:pt>
                <c:pt idx="186">
                  <c:v>42830</c:v>
                </c:pt>
                <c:pt idx="187">
                  <c:v>42831</c:v>
                </c:pt>
                <c:pt idx="188">
                  <c:v>42832</c:v>
                </c:pt>
                <c:pt idx="189">
                  <c:v>42833</c:v>
                </c:pt>
                <c:pt idx="190">
                  <c:v>42834</c:v>
                </c:pt>
                <c:pt idx="191">
                  <c:v>42835</c:v>
                </c:pt>
                <c:pt idx="192">
                  <c:v>42836</c:v>
                </c:pt>
                <c:pt idx="193">
                  <c:v>42837</c:v>
                </c:pt>
                <c:pt idx="194">
                  <c:v>42838</c:v>
                </c:pt>
                <c:pt idx="195">
                  <c:v>42839</c:v>
                </c:pt>
                <c:pt idx="196">
                  <c:v>42840</c:v>
                </c:pt>
                <c:pt idx="197">
                  <c:v>42841</c:v>
                </c:pt>
                <c:pt idx="198">
                  <c:v>42842</c:v>
                </c:pt>
                <c:pt idx="199">
                  <c:v>42843</c:v>
                </c:pt>
                <c:pt idx="200">
                  <c:v>42844</c:v>
                </c:pt>
                <c:pt idx="201">
                  <c:v>42845</c:v>
                </c:pt>
                <c:pt idx="202">
                  <c:v>42846</c:v>
                </c:pt>
                <c:pt idx="203">
                  <c:v>42847</c:v>
                </c:pt>
                <c:pt idx="204">
                  <c:v>42848</c:v>
                </c:pt>
                <c:pt idx="205">
                  <c:v>42849</c:v>
                </c:pt>
                <c:pt idx="206">
                  <c:v>42850</c:v>
                </c:pt>
                <c:pt idx="207">
                  <c:v>42851</c:v>
                </c:pt>
                <c:pt idx="208">
                  <c:v>42852</c:v>
                </c:pt>
                <c:pt idx="209">
                  <c:v>42853</c:v>
                </c:pt>
                <c:pt idx="210">
                  <c:v>42854</c:v>
                </c:pt>
                <c:pt idx="211">
                  <c:v>42855</c:v>
                </c:pt>
                <c:pt idx="212">
                  <c:v>42856</c:v>
                </c:pt>
                <c:pt idx="213">
                  <c:v>42857</c:v>
                </c:pt>
                <c:pt idx="214">
                  <c:v>42858</c:v>
                </c:pt>
                <c:pt idx="215">
                  <c:v>42859</c:v>
                </c:pt>
                <c:pt idx="216">
                  <c:v>42860</c:v>
                </c:pt>
                <c:pt idx="217">
                  <c:v>42861</c:v>
                </c:pt>
                <c:pt idx="218">
                  <c:v>42862</c:v>
                </c:pt>
                <c:pt idx="219">
                  <c:v>42863</c:v>
                </c:pt>
                <c:pt idx="220">
                  <c:v>42864</c:v>
                </c:pt>
                <c:pt idx="221">
                  <c:v>42865</c:v>
                </c:pt>
                <c:pt idx="222">
                  <c:v>42866</c:v>
                </c:pt>
                <c:pt idx="223">
                  <c:v>42867</c:v>
                </c:pt>
                <c:pt idx="224">
                  <c:v>42868</c:v>
                </c:pt>
                <c:pt idx="225">
                  <c:v>42869</c:v>
                </c:pt>
                <c:pt idx="226">
                  <c:v>42870</c:v>
                </c:pt>
                <c:pt idx="227">
                  <c:v>42871</c:v>
                </c:pt>
                <c:pt idx="228">
                  <c:v>42872</c:v>
                </c:pt>
                <c:pt idx="229">
                  <c:v>42873</c:v>
                </c:pt>
                <c:pt idx="230">
                  <c:v>42874</c:v>
                </c:pt>
                <c:pt idx="231">
                  <c:v>42875</c:v>
                </c:pt>
                <c:pt idx="232">
                  <c:v>42876</c:v>
                </c:pt>
                <c:pt idx="233">
                  <c:v>42877</c:v>
                </c:pt>
                <c:pt idx="234">
                  <c:v>42878</c:v>
                </c:pt>
                <c:pt idx="235">
                  <c:v>42879</c:v>
                </c:pt>
                <c:pt idx="236">
                  <c:v>42880</c:v>
                </c:pt>
                <c:pt idx="237">
                  <c:v>42881</c:v>
                </c:pt>
                <c:pt idx="238">
                  <c:v>42882</c:v>
                </c:pt>
                <c:pt idx="239">
                  <c:v>42883</c:v>
                </c:pt>
                <c:pt idx="240">
                  <c:v>42884</c:v>
                </c:pt>
                <c:pt idx="241">
                  <c:v>42885</c:v>
                </c:pt>
                <c:pt idx="242">
                  <c:v>42886</c:v>
                </c:pt>
                <c:pt idx="243">
                  <c:v>42887</c:v>
                </c:pt>
                <c:pt idx="244">
                  <c:v>42888</c:v>
                </c:pt>
                <c:pt idx="245">
                  <c:v>42889</c:v>
                </c:pt>
                <c:pt idx="246">
                  <c:v>42890</c:v>
                </c:pt>
                <c:pt idx="247">
                  <c:v>42891</c:v>
                </c:pt>
                <c:pt idx="248">
                  <c:v>42892</c:v>
                </c:pt>
                <c:pt idx="249">
                  <c:v>42893</c:v>
                </c:pt>
                <c:pt idx="250">
                  <c:v>42894</c:v>
                </c:pt>
                <c:pt idx="251">
                  <c:v>42895</c:v>
                </c:pt>
                <c:pt idx="252">
                  <c:v>42896</c:v>
                </c:pt>
                <c:pt idx="253">
                  <c:v>42897</c:v>
                </c:pt>
                <c:pt idx="254">
                  <c:v>42898</c:v>
                </c:pt>
                <c:pt idx="255">
                  <c:v>42899</c:v>
                </c:pt>
                <c:pt idx="256">
                  <c:v>42900</c:v>
                </c:pt>
                <c:pt idx="257">
                  <c:v>42901</c:v>
                </c:pt>
                <c:pt idx="258">
                  <c:v>42902</c:v>
                </c:pt>
                <c:pt idx="259">
                  <c:v>42903</c:v>
                </c:pt>
                <c:pt idx="260">
                  <c:v>42904</c:v>
                </c:pt>
                <c:pt idx="261">
                  <c:v>42905</c:v>
                </c:pt>
                <c:pt idx="262">
                  <c:v>42906</c:v>
                </c:pt>
                <c:pt idx="263">
                  <c:v>42907</c:v>
                </c:pt>
                <c:pt idx="264">
                  <c:v>42908</c:v>
                </c:pt>
                <c:pt idx="265">
                  <c:v>42909</c:v>
                </c:pt>
                <c:pt idx="266">
                  <c:v>42910</c:v>
                </c:pt>
                <c:pt idx="267">
                  <c:v>42911</c:v>
                </c:pt>
                <c:pt idx="268">
                  <c:v>42912</c:v>
                </c:pt>
                <c:pt idx="269">
                  <c:v>42913</c:v>
                </c:pt>
                <c:pt idx="270">
                  <c:v>42914</c:v>
                </c:pt>
                <c:pt idx="271">
                  <c:v>42915</c:v>
                </c:pt>
                <c:pt idx="272">
                  <c:v>42916</c:v>
                </c:pt>
                <c:pt idx="273">
                  <c:v>42917</c:v>
                </c:pt>
                <c:pt idx="274">
                  <c:v>42918</c:v>
                </c:pt>
                <c:pt idx="275">
                  <c:v>42919</c:v>
                </c:pt>
                <c:pt idx="276">
                  <c:v>42920</c:v>
                </c:pt>
                <c:pt idx="277">
                  <c:v>42921</c:v>
                </c:pt>
                <c:pt idx="278">
                  <c:v>42922</c:v>
                </c:pt>
                <c:pt idx="279">
                  <c:v>42923</c:v>
                </c:pt>
                <c:pt idx="280">
                  <c:v>42924</c:v>
                </c:pt>
                <c:pt idx="281">
                  <c:v>42925</c:v>
                </c:pt>
                <c:pt idx="282">
                  <c:v>42926</c:v>
                </c:pt>
                <c:pt idx="283">
                  <c:v>42927</c:v>
                </c:pt>
                <c:pt idx="284">
                  <c:v>42928</c:v>
                </c:pt>
                <c:pt idx="285">
                  <c:v>42929</c:v>
                </c:pt>
                <c:pt idx="286">
                  <c:v>42930</c:v>
                </c:pt>
                <c:pt idx="287">
                  <c:v>42931</c:v>
                </c:pt>
                <c:pt idx="288">
                  <c:v>42932</c:v>
                </c:pt>
                <c:pt idx="289">
                  <c:v>42933</c:v>
                </c:pt>
                <c:pt idx="290">
                  <c:v>42934</c:v>
                </c:pt>
                <c:pt idx="291">
                  <c:v>42935</c:v>
                </c:pt>
                <c:pt idx="292">
                  <c:v>42936</c:v>
                </c:pt>
                <c:pt idx="293">
                  <c:v>42937</c:v>
                </c:pt>
                <c:pt idx="294">
                  <c:v>42938</c:v>
                </c:pt>
                <c:pt idx="295">
                  <c:v>42939</c:v>
                </c:pt>
                <c:pt idx="296">
                  <c:v>42940</c:v>
                </c:pt>
                <c:pt idx="297">
                  <c:v>42941</c:v>
                </c:pt>
                <c:pt idx="298">
                  <c:v>42942</c:v>
                </c:pt>
                <c:pt idx="299">
                  <c:v>42943</c:v>
                </c:pt>
                <c:pt idx="300">
                  <c:v>42944</c:v>
                </c:pt>
                <c:pt idx="301">
                  <c:v>42945</c:v>
                </c:pt>
                <c:pt idx="302">
                  <c:v>42946</c:v>
                </c:pt>
                <c:pt idx="303">
                  <c:v>42947</c:v>
                </c:pt>
                <c:pt idx="304">
                  <c:v>42948</c:v>
                </c:pt>
                <c:pt idx="305">
                  <c:v>42949</c:v>
                </c:pt>
                <c:pt idx="306">
                  <c:v>42950</c:v>
                </c:pt>
                <c:pt idx="307">
                  <c:v>42951</c:v>
                </c:pt>
                <c:pt idx="308">
                  <c:v>42952</c:v>
                </c:pt>
                <c:pt idx="309">
                  <c:v>42953</c:v>
                </c:pt>
                <c:pt idx="310">
                  <c:v>42954</c:v>
                </c:pt>
                <c:pt idx="311">
                  <c:v>42955</c:v>
                </c:pt>
                <c:pt idx="312">
                  <c:v>42956</c:v>
                </c:pt>
                <c:pt idx="313">
                  <c:v>42957</c:v>
                </c:pt>
                <c:pt idx="314">
                  <c:v>42958</c:v>
                </c:pt>
                <c:pt idx="315">
                  <c:v>42959</c:v>
                </c:pt>
                <c:pt idx="316">
                  <c:v>42960</c:v>
                </c:pt>
                <c:pt idx="317">
                  <c:v>42961</c:v>
                </c:pt>
                <c:pt idx="318">
                  <c:v>42962</c:v>
                </c:pt>
                <c:pt idx="319">
                  <c:v>42963</c:v>
                </c:pt>
                <c:pt idx="320">
                  <c:v>42964</c:v>
                </c:pt>
                <c:pt idx="321">
                  <c:v>42965</c:v>
                </c:pt>
                <c:pt idx="322">
                  <c:v>42966</c:v>
                </c:pt>
                <c:pt idx="323">
                  <c:v>42967</c:v>
                </c:pt>
                <c:pt idx="324">
                  <c:v>42968</c:v>
                </c:pt>
                <c:pt idx="325">
                  <c:v>42969</c:v>
                </c:pt>
                <c:pt idx="326">
                  <c:v>42970</c:v>
                </c:pt>
                <c:pt idx="327">
                  <c:v>42971</c:v>
                </c:pt>
                <c:pt idx="328">
                  <c:v>42972</c:v>
                </c:pt>
                <c:pt idx="329">
                  <c:v>42973</c:v>
                </c:pt>
                <c:pt idx="330">
                  <c:v>42974</c:v>
                </c:pt>
                <c:pt idx="331">
                  <c:v>42975</c:v>
                </c:pt>
                <c:pt idx="332">
                  <c:v>42976</c:v>
                </c:pt>
                <c:pt idx="333">
                  <c:v>42977</c:v>
                </c:pt>
                <c:pt idx="334">
                  <c:v>42978</c:v>
                </c:pt>
                <c:pt idx="335">
                  <c:v>42979</c:v>
                </c:pt>
                <c:pt idx="336">
                  <c:v>42980</c:v>
                </c:pt>
                <c:pt idx="337">
                  <c:v>42981</c:v>
                </c:pt>
                <c:pt idx="338">
                  <c:v>42982</c:v>
                </c:pt>
                <c:pt idx="339">
                  <c:v>42983</c:v>
                </c:pt>
                <c:pt idx="340">
                  <c:v>42984</c:v>
                </c:pt>
                <c:pt idx="341">
                  <c:v>42985</c:v>
                </c:pt>
                <c:pt idx="342">
                  <c:v>42986</c:v>
                </c:pt>
                <c:pt idx="343">
                  <c:v>42987</c:v>
                </c:pt>
                <c:pt idx="344">
                  <c:v>42988</c:v>
                </c:pt>
                <c:pt idx="345">
                  <c:v>42989</c:v>
                </c:pt>
                <c:pt idx="346">
                  <c:v>42990</c:v>
                </c:pt>
                <c:pt idx="347">
                  <c:v>42991</c:v>
                </c:pt>
                <c:pt idx="348">
                  <c:v>42992</c:v>
                </c:pt>
                <c:pt idx="349">
                  <c:v>42993</c:v>
                </c:pt>
                <c:pt idx="350">
                  <c:v>42994</c:v>
                </c:pt>
                <c:pt idx="351">
                  <c:v>42995</c:v>
                </c:pt>
                <c:pt idx="352">
                  <c:v>42996</c:v>
                </c:pt>
                <c:pt idx="353">
                  <c:v>42997</c:v>
                </c:pt>
                <c:pt idx="354">
                  <c:v>42998</c:v>
                </c:pt>
                <c:pt idx="355">
                  <c:v>42999</c:v>
                </c:pt>
                <c:pt idx="356">
                  <c:v>43000</c:v>
                </c:pt>
                <c:pt idx="357">
                  <c:v>43001</c:v>
                </c:pt>
                <c:pt idx="358">
                  <c:v>43002</c:v>
                </c:pt>
                <c:pt idx="359">
                  <c:v>43003</c:v>
                </c:pt>
                <c:pt idx="360">
                  <c:v>43004</c:v>
                </c:pt>
                <c:pt idx="361">
                  <c:v>43005</c:v>
                </c:pt>
                <c:pt idx="362">
                  <c:v>43006</c:v>
                </c:pt>
                <c:pt idx="363">
                  <c:v>43007</c:v>
                </c:pt>
                <c:pt idx="364">
                  <c:v>43008</c:v>
                </c:pt>
              </c:numCache>
            </c:numRef>
          </c:cat>
          <c:val>
            <c:numRef>
              <c:f>MAIN!$AA$5:$AA$369</c:f>
              <c:numCache>
                <c:formatCode>General</c:formatCode>
                <c:ptCount val="365"/>
                <c:pt idx="0">
                  <c:v>1520</c:v>
                </c:pt>
                <c:pt idx="1">
                  <c:v>1520</c:v>
                </c:pt>
                <c:pt idx="2">
                  <c:v>1520</c:v>
                </c:pt>
                <c:pt idx="3">
                  <c:v>1520</c:v>
                </c:pt>
                <c:pt idx="4">
                  <c:v>1520</c:v>
                </c:pt>
                <c:pt idx="5">
                  <c:v>1520</c:v>
                </c:pt>
                <c:pt idx="6">
                  <c:v>1520</c:v>
                </c:pt>
                <c:pt idx="7">
                  <c:v>1520</c:v>
                </c:pt>
                <c:pt idx="8">
                  <c:v>1520</c:v>
                </c:pt>
                <c:pt idx="9">
                  <c:v>1520</c:v>
                </c:pt>
                <c:pt idx="10">
                  <c:v>1520</c:v>
                </c:pt>
                <c:pt idx="11">
                  <c:v>1520</c:v>
                </c:pt>
                <c:pt idx="12">
                  <c:v>1520</c:v>
                </c:pt>
                <c:pt idx="13">
                  <c:v>1520</c:v>
                </c:pt>
                <c:pt idx="14">
                  <c:v>1520</c:v>
                </c:pt>
                <c:pt idx="15">
                  <c:v>1520</c:v>
                </c:pt>
                <c:pt idx="16">
                  <c:v>1520</c:v>
                </c:pt>
                <c:pt idx="17">
                  <c:v>1520</c:v>
                </c:pt>
                <c:pt idx="18">
                  <c:v>1520</c:v>
                </c:pt>
                <c:pt idx="19">
                  <c:v>1520</c:v>
                </c:pt>
                <c:pt idx="20">
                  <c:v>1520</c:v>
                </c:pt>
                <c:pt idx="21">
                  <c:v>1520</c:v>
                </c:pt>
                <c:pt idx="22">
                  <c:v>1520</c:v>
                </c:pt>
                <c:pt idx="23">
                  <c:v>1520</c:v>
                </c:pt>
                <c:pt idx="24">
                  <c:v>1520</c:v>
                </c:pt>
                <c:pt idx="25">
                  <c:v>1520</c:v>
                </c:pt>
                <c:pt idx="26">
                  <c:v>1520</c:v>
                </c:pt>
                <c:pt idx="27">
                  <c:v>1520</c:v>
                </c:pt>
                <c:pt idx="28">
                  <c:v>1520</c:v>
                </c:pt>
                <c:pt idx="29">
                  <c:v>1520</c:v>
                </c:pt>
                <c:pt idx="30">
                  <c:v>1520</c:v>
                </c:pt>
                <c:pt idx="31">
                  <c:v>1520</c:v>
                </c:pt>
                <c:pt idx="32">
                  <c:v>1520</c:v>
                </c:pt>
                <c:pt idx="33">
                  <c:v>1520</c:v>
                </c:pt>
                <c:pt idx="34">
                  <c:v>1520</c:v>
                </c:pt>
                <c:pt idx="35">
                  <c:v>1520</c:v>
                </c:pt>
                <c:pt idx="36">
                  <c:v>1520</c:v>
                </c:pt>
                <c:pt idx="37">
                  <c:v>1520</c:v>
                </c:pt>
                <c:pt idx="38">
                  <c:v>1520</c:v>
                </c:pt>
                <c:pt idx="39">
                  <c:v>1520</c:v>
                </c:pt>
                <c:pt idx="40">
                  <c:v>1520</c:v>
                </c:pt>
                <c:pt idx="41">
                  <c:v>1520</c:v>
                </c:pt>
                <c:pt idx="42">
                  <c:v>1520</c:v>
                </c:pt>
                <c:pt idx="43">
                  <c:v>1520</c:v>
                </c:pt>
                <c:pt idx="44">
                  <c:v>1520</c:v>
                </c:pt>
                <c:pt idx="45">
                  <c:v>1520</c:v>
                </c:pt>
                <c:pt idx="46">
                  <c:v>1520</c:v>
                </c:pt>
                <c:pt idx="47">
                  <c:v>1520</c:v>
                </c:pt>
                <c:pt idx="48">
                  <c:v>1520</c:v>
                </c:pt>
                <c:pt idx="49">
                  <c:v>1520</c:v>
                </c:pt>
                <c:pt idx="50">
                  <c:v>1520</c:v>
                </c:pt>
                <c:pt idx="51">
                  <c:v>1520</c:v>
                </c:pt>
                <c:pt idx="52">
                  <c:v>1520</c:v>
                </c:pt>
                <c:pt idx="53">
                  <c:v>1520</c:v>
                </c:pt>
                <c:pt idx="54">
                  <c:v>1520</c:v>
                </c:pt>
                <c:pt idx="55">
                  <c:v>1520</c:v>
                </c:pt>
                <c:pt idx="56">
                  <c:v>1520</c:v>
                </c:pt>
                <c:pt idx="57">
                  <c:v>1520</c:v>
                </c:pt>
                <c:pt idx="58">
                  <c:v>1520</c:v>
                </c:pt>
                <c:pt idx="59">
                  <c:v>1520</c:v>
                </c:pt>
                <c:pt idx="60">
                  <c:v>1520</c:v>
                </c:pt>
                <c:pt idx="61">
                  <c:v>1520</c:v>
                </c:pt>
                <c:pt idx="62">
                  <c:v>1520</c:v>
                </c:pt>
                <c:pt idx="63">
                  <c:v>1520</c:v>
                </c:pt>
                <c:pt idx="64">
                  <c:v>1520</c:v>
                </c:pt>
                <c:pt idx="65">
                  <c:v>1520</c:v>
                </c:pt>
                <c:pt idx="66">
                  <c:v>1520</c:v>
                </c:pt>
                <c:pt idx="67">
                  <c:v>1520</c:v>
                </c:pt>
                <c:pt idx="68">
                  <c:v>1520</c:v>
                </c:pt>
                <c:pt idx="69">
                  <c:v>1520</c:v>
                </c:pt>
                <c:pt idx="70">
                  <c:v>1520</c:v>
                </c:pt>
                <c:pt idx="71">
                  <c:v>1520</c:v>
                </c:pt>
                <c:pt idx="72">
                  <c:v>1520</c:v>
                </c:pt>
                <c:pt idx="73">
                  <c:v>1520</c:v>
                </c:pt>
                <c:pt idx="74">
                  <c:v>1520</c:v>
                </c:pt>
                <c:pt idx="75">
                  <c:v>1520</c:v>
                </c:pt>
                <c:pt idx="76">
                  <c:v>1520</c:v>
                </c:pt>
                <c:pt idx="77">
                  <c:v>1520</c:v>
                </c:pt>
                <c:pt idx="78">
                  <c:v>1520</c:v>
                </c:pt>
                <c:pt idx="79">
                  <c:v>1520</c:v>
                </c:pt>
                <c:pt idx="80">
                  <c:v>1520</c:v>
                </c:pt>
                <c:pt idx="81">
                  <c:v>1520</c:v>
                </c:pt>
                <c:pt idx="82">
                  <c:v>1520</c:v>
                </c:pt>
                <c:pt idx="83">
                  <c:v>1520</c:v>
                </c:pt>
                <c:pt idx="84">
                  <c:v>1520</c:v>
                </c:pt>
                <c:pt idx="85">
                  <c:v>1520</c:v>
                </c:pt>
                <c:pt idx="86">
                  <c:v>1520</c:v>
                </c:pt>
                <c:pt idx="87">
                  <c:v>1520</c:v>
                </c:pt>
                <c:pt idx="88">
                  <c:v>1520</c:v>
                </c:pt>
                <c:pt idx="89">
                  <c:v>1520</c:v>
                </c:pt>
                <c:pt idx="90">
                  <c:v>1520</c:v>
                </c:pt>
                <c:pt idx="91">
                  <c:v>1520</c:v>
                </c:pt>
                <c:pt idx="92">
                  <c:v>1520</c:v>
                </c:pt>
                <c:pt idx="93">
                  <c:v>1520</c:v>
                </c:pt>
                <c:pt idx="94">
                  <c:v>1520</c:v>
                </c:pt>
                <c:pt idx="95">
                  <c:v>1520</c:v>
                </c:pt>
                <c:pt idx="96">
                  <c:v>1520</c:v>
                </c:pt>
                <c:pt idx="97">
                  <c:v>1520</c:v>
                </c:pt>
                <c:pt idx="98">
                  <c:v>1520</c:v>
                </c:pt>
                <c:pt idx="99">
                  <c:v>1520</c:v>
                </c:pt>
                <c:pt idx="100">
                  <c:v>1520</c:v>
                </c:pt>
                <c:pt idx="101">
                  <c:v>1520</c:v>
                </c:pt>
                <c:pt idx="102">
                  <c:v>1520</c:v>
                </c:pt>
                <c:pt idx="103">
                  <c:v>1520</c:v>
                </c:pt>
                <c:pt idx="104">
                  <c:v>1520</c:v>
                </c:pt>
                <c:pt idx="105">
                  <c:v>1520</c:v>
                </c:pt>
                <c:pt idx="106">
                  <c:v>1520</c:v>
                </c:pt>
                <c:pt idx="107">
                  <c:v>1520</c:v>
                </c:pt>
                <c:pt idx="108">
                  <c:v>1520</c:v>
                </c:pt>
                <c:pt idx="109">
                  <c:v>1520</c:v>
                </c:pt>
                <c:pt idx="110">
                  <c:v>1520</c:v>
                </c:pt>
                <c:pt idx="111">
                  <c:v>1520</c:v>
                </c:pt>
                <c:pt idx="112">
                  <c:v>1520</c:v>
                </c:pt>
                <c:pt idx="113">
                  <c:v>1520</c:v>
                </c:pt>
                <c:pt idx="114">
                  <c:v>1520</c:v>
                </c:pt>
                <c:pt idx="115">
                  <c:v>1520</c:v>
                </c:pt>
                <c:pt idx="116">
                  <c:v>1520</c:v>
                </c:pt>
                <c:pt idx="117">
                  <c:v>1520</c:v>
                </c:pt>
                <c:pt idx="118">
                  <c:v>1520</c:v>
                </c:pt>
                <c:pt idx="119">
                  <c:v>1520</c:v>
                </c:pt>
                <c:pt idx="120">
                  <c:v>1520</c:v>
                </c:pt>
                <c:pt idx="121">
                  <c:v>1520</c:v>
                </c:pt>
                <c:pt idx="122">
                  <c:v>1520</c:v>
                </c:pt>
                <c:pt idx="123">
                  <c:v>1520</c:v>
                </c:pt>
                <c:pt idx="124">
                  <c:v>1520</c:v>
                </c:pt>
                <c:pt idx="125">
                  <c:v>1520</c:v>
                </c:pt>
                <c:pt idx="126">
                  <c:v>1520</c:v>
                </c:pt>
                <c:pt idx="127">
                  <c:v>1520</c:v>
                </c:pt>
                <c:pt idx="128">
                  <c:v>1520</c:v>
                </c:pt>
                <c:pt idx="129">
                  <c:v>1520</c:v>
                </c:pt>
                <c:pt idx="130">
                  <c:v>1520</c:v>
                </c:pt>
                <c:pt idx="131">
                  <c:v>1520</c:v>
                </c:pt>
                <c:pt idx="132">
                  <c:v>1520</c:v>
                </c:pt>
                <c:pt idx="133">
                  <c:v>1520</c:v>
                </c:pt>
                <c:pt idx="134">
                  <c:v>1520</c:v>
                </c:pt>
                <c:pt idx="135">
                  <c:v>1520</c:v>
                </c:pt>
                <c:pt idx="136">
                  <c:v>1520</c:v>
                </c:pt>
                <c:pt idx="137">
                  <c:v>1520</c:v>
                </c:pt>
                <c:pt idx="138">
                  <c:v>1520</c:v>
                </c:pt>
                <c:pt idx="139">
                  <c:v>1520</c:v>
                </c:pt>
                <c:pt idx="140">
                  <c:v>1520</c:v>
                </c:pt>
                <c:pt idx="141">
                  <c:v>1520</c:v>
                </c:pt>
                <c:pt idx="142">
                  <c:v>1520</c:v>
                </c:pt>
                <c:pt idx="143">
                  <c:v>1520</c:v>
                </c:pt>
                <c:pt idx="144">
                  <c:v>1520</c:v>
                </c:pt>
                <c:pt idx="145">
                  <c:v>1520</c:v>
                </c:pt>
                <c:pt idx="146">
                  <c:v>1520</c:v>
                </c:pt>
                <c:pt idx="147">
                  <c:v>1520</c:v>
                </c:pt>
                <c:pt idx="148">
                  <c:v>1520</c:v>
                </c:pt>
                <c:pt idx="149">
                  <c:v>1520</c:v>
                </c:pt>
                <c:pt idx="150">
                  <c:v>1520</c:v>
                </c:pt>
                <c:pt idx="151">
                  <c:v>1520</c:v>
                </c:pt>
                <c:pt idx="152">
                  <c:v>1520</c:v>
                </c:pt>
                <c:pt idx="153">
                  <c:v>1520</c:v>
                </c:pt>
                <c:pt idx="154">
                  <c:v>1520</c:v>
                </c:pt>
                <c:pt idx="155">
                  <c:v>1520</c:v>
                </c:pt>
                <c:pt idx="156">
                  <c:v>1520</c:v>
                </c:pt>
                <c:pt idx="157">
                  <c:v>1520</c:v>
                </c:pt>
                <c:pt idx="158">
                  <c:v>1520</c:v>
                </c:pt>
                <c:pt idx="159">
                  <c:v>1520</c:v>
                </c:pt>
                <c:pt idx="160">
                  <c:v>1520</c:v>
                </c:pt>
                <c:pt idx="161">
                  <c:v>1520</c:v>
                </c:pt>
                <c:pt idx="162">
                  <c:v>1520</c:v>
                </c:pt>
                <c:pt idx="163">
                  <c:v>1520</c:v>
                </c:pt>
                <c:pt idx="164">
                  <c:v>1520</c:v>
                </c:pt>
                <c:pt idx="165">
                  <c:v>1520</c:v>
                </c:pt>
                <c:pt idx="166">
                  <c:v>1520</c:v>
                </c:pt>
                <c:pt idx="167">
                  <c:v>1520</c:v>
                </c:pt>
                <c:pt idx="168">
                  <c:v>1520</c:v>
                </c:pt>
                <c:pt idx="169">
                  <c:v>1520</c:v>
                </c:pt>
                <c:pt idx="170">
                  <c:v>1520</c:v>
                </c:pt>
                <c:pt idx="171">
                  <c:v>1520</c:v>
                </c:pt>
                <c:pt idx="172">
                  <c:v>1520</c:v>
                </c:pt>
                <c:pt idx="173">
                  <c:v>1520</c:v>
                </c:pt>
                <c:pt idx="174">
                  <c:v>1520</c:v>
                </c:pt>
                <c:pt idx="175">
                  <c:v>1520</c:v>
                </c:pt>
                <c:pt idx="176">
                  <c:v>1520</c:v>
                </c:pt>
                <c:pt idx="177">
                  <c:v>1520</c:v>
                </c:pt>
                <c:pt idx="178">
                  <c:v>1520</c:v>
                </c:pt>
                <c:pt idx="179">
                  <c:v>1520</c:v>
                </c:pt>
                <c:pt idx="180">
                  <c:v>1520</c:v>
                </c:pt>
                <c:pt idx="181">
                  <c:v>1520</c:v>
                </c:pt>
                <c:pt idx="182">
                  <c:v>1520</c:v>
                </c:pt>
                <c:pt idx="183">
                  <c:v>1520</c:v>
                </c:pt>
                <c:pt idx="184">
                  <c:v>1520</c:v>
                </c:pt>
                <c:pt idx="185">
                  <c:v>1520</c:v>
                </c:pt>
                <c:pt idx="186">
                  <c:v>1520</c:v>
                </c:pt>
                <c:pt idx="187">
                  <c:v>1520</c:v>
                </c:pt>
                <c:pt idx="188">
                  <c:v>1520</c:v>
                </c:pt>
                <c:pt idx="189">
                  <c:v>1520</c:v>
                </c:pt>
                <c:pt idx="190">
                  <c:v>1520</c:v>
                </c:pt>
                <c:pt idx="191">
                  <c:v>1520</c:v>
                </c:pt>
                <c:pt idx="192">
                  <c:v>1520</c:v>
                </c:pt>
                <c:pt idx="193">
                  <c:v>1520</c:v>
                </c:pt>
                <c:pt idx="194">
                  <c:v>1520</c:v>
                </c:pt>
                <c:pt idx="195">
                  <c:v>1520</c:v>
                </c:pt>
                <c:pt idx="196">
                  <c:v>1520</c:v>
                </c:pt>
                <c:pt idx="197">
                  <c:v>1520</c:v>
                </c:pt>
                <c:pt idx="198">
                  <c:v>1520</c:v>
                </c:pt>
                <c:pt idx="199">
                  <c:v>1520</c:v>
                </c:pt>
                <c:pt idx="200">
                  <c:v>1520</c:v>
                </c:pt>
                <c:pt idx="201">
                  <c:v>1520</c:v>
                </c:pt>
                <c:pt idx="202">
                  <c:v>1520</c:v>
                </c:pt>
                <c:pt idx="203">
                  <c:v>1520</c:v>
                </c:pt>
                <c:pt idx="204">
                  <c:v>1520</c:v>
                </c:pt>
                <c:pt idx="205">
                  <c:v>1520</c:v>
                </c:pt>
                <c:pt idx="206">
                  <c:v>1520</c:v>
                </c:pt>
                <c:pt idx="207">
                  <c:v>1520</c:v>
                </c:pt>
                <c:pt idx="208">
                  <c:v>1520</c:v>
                </c:pt>
                <c:pt idx="209">
                  <c:v>1520</c:v>
                </c:pt>
                <c:pt idx="210">
                  <c:v>1520</c:v>
                </c:pt>
                <c:pt idx="211">
                  <c:v>1520</c:v>
                </c:pt>
                <c:pt idx="212">
                  <c:v>1520</c:v>
                </c:pt>
                <c:pt idx="213">
                  <c:v>1520</c:v>
                </c:pt>
                <c:pt idx="214">
                  <c:v>1520</c:v>
                </c:pt>
                <c:pt idx="215">
                  <c:v>1520</c:v>
                </c:pt>
                <c:pt idx="216">
                  <c:v>1520</c:v>
                </c:pt>
                <c:pt idx="217">
                  <c:v>1520</c:v>
                </c:pt>
                <c:pt idx="218">
                  <c:v>1520</c:v>
                </c:pt>
                <c:pt idx="219">
                  <c:v>1520</c:v>
                </c:pt>
                <c:pt idx="220">
                  <c:v>1520</c:v>
                </c:pt>
                <c:pt idx="221">
                  <c:v>1520</c:v>
                </c:pt>
                <c:pt idx="222">
                  <c:v>1520</c:v>
                </c:pt>
                <c:pt idx="223">
                  <c:v>1520</c:v>
                </c:pt>
                <c:pt idx="224">
                  <c:v>1520</c:v>
                </c:pt>
                <c:pt idx="225">
                  <c:v>1520</c:v>
                </c:pt>
                <c:pt idx="226">
                  <c:v>1520</c:v>
                </c:pt>
                <c:pt idx="227">
                  <c:v>1520</c:v>
                </c:pt>
                <c:pt idx="228">
                  <c:v>1520</c:v>
                </c:pt>
                <c:pt idx="229">
                  <c:v>1520</c:v>
                </c:pt>
                <c:pt idx="230">
                  <c:v>1520</c:v>
                </c:pt>
                <c:pt idx="231">
                  <c:v>1520</c:v>
                </c:pt>
                <c:pt idx="232">
                  <c:v>1520</c:v>
                </c:pt>
                <c:pt idx="233">
                  <c:v>1520</c:v>
                </c:pt>
                <c:pt idx="234">
                  <c:v>1520</c:v>
                </c:pt>
                <c:pt idx="235">
                  <c:v>1520</c:v>
                </c:pt>
                <c:pt idx="236">
                  <c:v>1520</c:v>
                </c:pt>
                <c:pt idx="237">
                  <c:v>1520</c:v>
                </c:pt>
                <c:pt idx="238">
                  <c:v>1520</c:v>
                </c:pt>
                <c:pt idx="239">
                  <c:v>1520</c:v>
                </c:pt>
                <c:pt idx="240">
                  <c:v>1520</c:v>
                </c:pt>
                <c:pt idx="241">
                  <c:v>1520</c:v>
                </c:pt>
                <c:pt idx="242">
                  <c:v>1520</c:v>
                </c:pt>
                <c:pt idx="243">
                  <c:v>1520</c:v>
                </c:pt>
                <c:pt idx="244">
                  <c:v>1520</c:v>
                </c:pt>
                <c:pt idx="245">
                  <c:v>1520</c:v>
                </c:pt>
                <c:pt idx="246">
                  <c:v>1520</c:v>
                </c:pt>
                <c:pt idx="247">
                  <c:v>1520</c:v>
                </c:pt>
                <c:pt idx="248">
                  <c:v>1520</c:v>
                </c:pt>
                <c:pt idx="249">
                  <c:v>1520</c:v>
                </c:pt>
                <c:pt idx="250">
                  <c:v>1520</c:v>
                </c:pt>
                <c:pt idx="251">
                  <c:v>1520</c:v>
                </c:pt>
                <c:pt idx="252">
                  <c:v>1520</c:v>
                </c:pt>
                <c:pt idx="253">
                  <c:v>1520</c:v>
                </c:pt>
                <c:pt idx="254">
                  <c:v>1520</c:v>
                </c:pt>
                <c:pt idx="255">
                  <c:v>1520</c:v>
                </c:pt>
                <c:pt idx="256">
                  <c:v>1520</c:v>
                </c:pt>
                <c:pt idx="257">
                  <c:v>1520</c:v>
                </c:pt>
                <c:pt idx="258">
                  <c:v>1520</c:v>
                </c:pt>
                <c:pt idx="259">
                  <c:v>1520</c:v>
                </c:pt>
                <c:pt idx="260">
                  <c:v>1520</c:v>
                </c:pt>
                <c:pt idx="261">
                  <c:v>1520</c:v>
                </c:pt>
                <c:pt idx="262">
                  <c:v>1520</c:v>
                </c:pt>
                <c:pt idx="263">
                  <c:v>1520</c:v>
                </c:pt>
                <c:pt idx="264">
                  <c:v>1520</c:v>
                </c:pt>
                <c:pt idx="265">
                  <c:v>1520</c:v>
                </c:pt>
                <c:pt idx="266">
                  <c:v>1520</c:v>
                </c:pt>
                <c:pt idx="267">
                  <c:v>1520</c:v>
                </c:pt>
                <c:pt idx="268">
                  <c:v>1520</c:v>
                </c:pt>
                <c:pt idx="269">
                  <c:v>1520</c:v>
                </c:pt>
                <c:pt idx="270">
                  <c:v>1520</c:v>
                </c:pt>
                <c:pt idx="271">
                  <c:v>1520</c:v>
                </c:pt>
                <c:pt idx="272">
                  <c:v>1520</c:v>
                </c:pt>
                <c:pt idx="273">
                  <c:v>1520</c:v>
                </c:pt>
                <c:pt idx="274">
                  <c:v>1520</c:v>
                </c:pt>
                <c:pt idx="275">
                  <c:v>1520</c:v>
                </c:pt>
                <c:pt idx="276">
                  <c:v>1520</c:v>
                </c:pt>
                <c:pt idx="277">
                  <c:v>1520</c:v>
                </c:pt>
                <c:pt idx="278">
                  <c:v>1520</c:v>
                </c:pt>
                <c:pt idx="279">
                  <c:v>1520</c:v>
                </c:pt>
                <c:pt idx="280">
                  <c:v>1520</c:v>
                </c:pt>
                <c:pt idx="281">
                  <c:v>1520</c:v>
                </c:pt>
                <c:pt idx="282">
                  <c:v>1520</c:v>
                </c:pt>
                <c:pt idx="283">
                  <c:v>1520</c:v>
                </c:pt>
                <c:pt idx="284">
                  <c:v>1520</c:v>
                </c:pt>
                <c:pt idx="285">
                  <c:v>1520</c:v>
                </c:pt>
                <c:pt idx="286">
                  <c:v>1520</c:v>
                </c:pt>
                <c:pt idx="287">
                  <c:v>1520</c:v>
                </c:pt>
                <c:pt idx="288">
                  <c:v>1520</c:v>
                </c:pt>
                <c:pt idx="289">
                  <c:v>1520</c:v>
                </c:pt>
                <c:pt idx="290">
                  <c:v>1520</c:v>
                </c:pt>
                <c:pt idx="291">
                  <c:v>1520</c:v>
                </c:pt>
                <c:pt idx="292">
                  <c:v>1520</c:v>
                </c:pt>
                <c:pt idx="293">
                  <c:v>1520</c:v>
                </c:pt>
                <c:pt idx="294">
                  <c:v>1520</c:v>
                </c:pt>
                <c:pt idx="295">
                  <c:v>1520</c:v>
                </c:pt>
                <c:pt idx="296">
                  <c:v>1520</c:v>
                </c:pt>
                <c:pt idx="297">
                  <c:v>1520</c:v>
                </c:pt>
                <c:pt idx="298">
                  <c:v>1520</c:v>
                </c:pt>
                <c:pt idx="299">
                  <c:v>1520</c:v>
                </c:pt>
                <c:pt idx="300">
                  <c:v>1520</c:v>
                </c:pt>
                <c:pt idx="301">
                  <c:v>1520</c:v>
                </c:pt>
                <c:pt idx="302">
                  <c:v>1520</c:v>
                </c:pt>
                <c:pt idx="303">
                  <c:v>1520</c:v>
                </c:pt>
                <c:pt idx="304">
                  <c:v>1520</c:v>
                </c:pt>
                <c:pt idx="305">
                  <c:v>1520</c:v>
                </c:pt>
                <c:pt idx="306">
                  <c:v>1520</c:v>
                </c:pt>
                <c:pt idx="307">
                  <c:v>1520</c:v>
                </c:pt>
                <c:pt idx="308">
                  <c:v>1520</c:v>
                </c:pt>
                <c:pt idx="309">
                  <c:v>1520</c:v>
                </c:pt>
                <c:pt idx="310">
                  <c:v>1520</c:v>
                </c:pt>
                <c:pt idx="311">
                  <c:v>1520</c:v>
                </c:pt>
                <c:pt idx="312">
                  <c:v>1520</c:v>
                </c:pt>
                <c:pt idx="313">
                  <c:v>1520</c:v>
                </c:pt>
                <c:pt idx="314">
                  <c:v>1520</c:v>
                </c:pt>
                <c:pt idx="315">
                  <c:v>1520</c:v>
                </c:pt>
                <c:pt idx="316">
                  <c:v>1520</c:v>
                </c:pt>
                <c:pt idx="317">
                  <c:v>1520</c:v>
                </c:pt>
                <c:pt idx="318">
                  <c:v>1520</c:v>
                </c:pt>
                <c:pt idx="319">
                  <c:v>1520</c:v>
                </c:pt>
                <c:pt idx="320">
                  <c:v>1520</c:v>
                </c:pt>
                <c:pt idx="321">
                  <c:v>1520</c:v>
                </c:pt>
                <c:pt idx="322">
                  <c:v>1520</c:v>
                </c:pt>
                <c:pt idx="323">
                  <c:v>1520</c:v>
                </c:pt>
                <c:pt idx="324">
                  <c:v>1520</c:v>
                </c:pt>
                <c:pt idx="325">
                  <c:v>1520</c:v>
                </c:pt>
                <c:pt idx="326">
                  <c:v>1520</c:v>
                </c:pt>
                <c:pt idx="327">
                  <c:v>1520</c:v>
                </c:pt>
                <c:pt idx="328">
                  <c:v>1520</c:v>
                </c:pt>
                <c:pt idx="329">
                  <c:v>1520</c:v>
                </c:pt>
                <c:pt idx="330">
                  <c:v>1520</c:v>
                </c:pt>
                <c:pt idx="331">
                  <c:v>1520</c:v>
                </c:pt>
                <c:pt idx="332">
                  <c:v>1520</c:v>
                </c:pt>
                <c:pt idx="333">
                  <c:v>1520</c:v>
                </c:pt>
                <c:pt idx="334">
                  <c:v>1520</c:v>
                </c:pt>
                <c:pt idx="335">
                  <c:v>1520</c:v>
                </c:pt>
                <c:pt idx="336">
                  <c:v>1520</c:v>
                </c:pt>
                <c:pt idx="337">
                  <c:v>1520</c:v>
                </c:pt>
                <c:pt idx="338">
                  <c:v>1520</c:v>
                </c:pt>
                <c:pt idx="339">
                  <c:v>1520</c:v>
                </c:pt>
                <c:pt idx="340">
                  <c:v>1520</c:v>
                </c:pt>
                <c:pt idx="341">
                  <c:v>1520</c:v>
                </c:pt>
                <c:pt idx="342">
                  <c:v>1520</c:v>
                </c:pt>
                <c:pt idx="343">
                  <c:v>1520</c:v>
                </c:pt>
                <c:pt idx="344">
                  <c:v>1520</c:v>
                </c:pt>
                <c:pt idx="345">
                  <c:v>1520</c:v>
                </c:pt>
                <c:pt idx="346">
                  <c:v>1520</c:v>
                </c:pt>
                <c:pt idx="347">
                  <c:v>1520</c:v>
                </c:pt>
                <c:pt idx="348">
                  <c:v>1520</c:v>
                </c:pt>
                <c:pt idx="349">
                  <c:v>1520</c:v>
                </c:pt>
                <c:pt idx="350">
                  <c:v>1520</c:v>
                </c:pt>
                <c:pt idx="351">
                  <c:v>1520</c:v>
                </c:pt>
                <c:pt idx="352">
                  <c:v>1520</c:v>
                </c:pt>
                <c:pt idx="353">
                  <c:v>1520</c:v>
                </c:pt>
                <c:pt idx="354">
                  <c:v>1520</c:v>
                </c:pt>
                <c:pt idx="355">
                  <c:v>1520</c:v>
                </c:pt>
                <c:pt idx="356">
                  <c:v>1520</c:v>
                </c:pt>
                <c:pt idx="357">
                  <c:v>1520</c:v>
                </c:pt>
                <c:pt idx="358">
                  <c:v>1520</c:v>
                </c:pt>
                <c:pt idx="359">
                  <c:v>1520</c:v>
                </c:pt>
                <c:pt idx="360">
                  <c:v>1520</c:v>
                </c:pt>
                <c:pt idx="361">
                  <c:v>1520</c:v>
                </c:pt>
                <c:pt idx="362">
                  <c:v>1520</c:v>
                </c:pt>
                <c:pt idx="363">
                  <c:v>1520</c:v>
                </c:pt>
                <c:pt idx="364">
                  <c:v>1520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MAIN!$W$3</c:f>
              <c:strCache>
                <c:ptCount val="1"/>
                <c:pt idx="0">
                  <c:v>2017 Rule Curve</c:v>
                </c:pt>
              </c:strCache>
            </c:strRef>
          </c:tx>
          <c:spPr>
            <a:ln w="28575" cap="rnd">
              <a:solidFill>
                <a:srgbClr val="CC6600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MAIN!$W$5:$W$369</c:f>
              <c:numCache>
                <c:formatCode>0.00</c:formatCode>
                <c:ptCount val="365"/>
                <c:pt idx="0">
                  <c:v>1519.16</c:v>
                </c:pt>
                <c:pt idx="1">
                  <c:v>1519.73</c:v>
                </c:pt>
                <c:pt idx="2">
                  <c:v>1520.28</c:v>
                </c:pt>
                <c:pt idx="3">
                  <c:v>1520.83</c:v>
                </c:pt>
                <c:pt idx="4">
                  <c:v>1521.37</c:v>
                </c:pt>
                <c:pt idx="5">
                  <c:v>1521.92</c:v>
                </c:pt>
                <c:pt idx="6">
                  <c:v>1522.46</c:v>
                </c:pt>
                <c:pt idx="7">
                  <c:v>1523</c:v>
                </c:pt>
                <c:pt idx="8">
                  <c:v>1523.55</c:v>
                </c:pt>
                <c:pt idx="9">
                  <c:v>1524.09</c:v>
                </c:pt>
                <c:pt idx="10">
                  <c:v>1524.63</c:v>
                </c:pt>
                <c:pt idx="11">
                  <c:v>1525.18</c:v>
                </c:pt>
                <c:pt idx="12">
                  <c:v>1525.72</c:v>
                </c:pt>
                <c:pt idx="13">
                  <c:v>1526.26</c:v>
                </c:pt>
                <c:pt idx="14">
                  <c:v>1526.81</c:v>
                </c:pt>
                <c:pt idx="15">
                  <c:v>1527.35</c:v>
                </c:pt>
                <c:pt idx="16">
                  <c:v>1527.9</c:v>
                </c:pt>
                <c:pt idx="17">
                  <c:v>1528.43</c:v>
                </c:pt>
                <c:pt idx="18">
                  <c:v>1528.98</c:v>
                </c:pt>
                <c:pt idx="19">
                  <c:v>1529.52</c:v>
                </c:pt>
                <c:pt idx="20">
                  <c:v>1530.06</c:v>
                </c:pt>
                <c:pt idx="21">
                  <c:v>1530.59</c:v>
                </c:pt>
                <c:pt idx="22">
                  <c:v>1531.12</c:v>
                </c:pt>
                <c:pt idx="23">
                  <c:v>1531.64</c:v>
                </c:pt>
                <c:pt idx="24">
                  <c:v>1532.17</c:v>
                </c:pt>
                <c:pt idx="25">
                  <c:v>1532.7</c:v>
                </c:pt>
                <c:pt idx="26">
                  <c:v>1533.22</c:v>
                </c:pt>
                <c:pt idx="27">
                  <c:v>1533.75</c:v>
                </c:pt>
                <c:pt idx="28">
                  <c:v>1534.28</c:v>
                </c:pt>
                <c:pt idx="29">
                  <c:v>1534.81</c:v>
                </c:pt>
                <c:pt idx="30">
                  <c:v>1535.33</c:v>
                </c:pt>
                <c:pt idx="31">
                  <c:v>1535.86</c:v>
                </c:pt>
                <c:pt idx="32">
                  <c:v>1536.39</c:v>
                </c:pt>
                <c:pt idx="33">
                  <c:v>1536.91</c:v>
                </c:pt>
                <c:pt idx="34">
                  <c:v>1537.44</c:v>
                </c:pt>
                <c:pt idx="35">
                  <c:v>1537.96</c:v>
                </c:pt>
                <c:pt idx="36">
                  <c:v>1538.49</c:v>
                </c:pt>
                <c:pt idx="37">
                  <c:v>1539.02</c:v>
                </c:pt>
                <c:pt idx="38">
                  <c:v>1539.54</c:v>
                </c:pt>
                <c:pt idx="39">
                  <c:v>1540.07</c:v>
                </c:pt>
                <c:pt idx="40">
                  <c:v>1540.58</c:v>
                </c:pt>
                <c:pt idx="41">
                  <c:v>1541.09</c:v>
                </c:pt>
                <c:pt idx="42">
                  <c:v>1541.6</c:v>
                </c:pt>
                <c:pt idx="43">
                  <c:v>1542.12</c:v>
                </c:pt>
                <c:pt idx="44">
                  <c:v>1542.62</c:v>
                </c:pt>
                <c:pt idx="45">
                  <c:v>1543.14</c:v>
                </c:pt>
                <c:pt idx="46">
                  <c:v>1543.65</c:v>
                </c:pt>
                <c:pt idx="47">
                  <c:v>1544.15</c:v>
                </c:pt>
                <c:pt idx="48">
                  <c:v>1544.67</c:v>
                </c:pt>
                <c:pt idx="49">
                  <c:v>1545.18</c:v>
                </c:pt>
                <c:pt idx="50">
                  <c:v>1545.69</c:v>
                </c:pt>
                <c:pt idx="51">
                  <c:v>1546.2</c:v>
                </c:pt>
                <c:pt idx="52">
                  <c:v>1546.71</c:v>
                </c:pt>
                <c:pt idx="53">
                  <c:v>1547.22</c:v>
                </c:pt>
                <c:pt idx="54">
                  <c:v>1547.73</c:v>
                </c:pt>
                <c:pt idx="55">
                  <c:v>1548.25</c:v>
                </c:pt>
                <c:pt idx="56">
                  <c:v>1548.75</c:v>
                </c:pt>
                <c:pt idx="57">
                  <c:v>1549.27</c:v>
                </c:pt>
                <c:pt idx="58">
                  <c:v>1549.78</c:v>
                </c:pt>
                <c:pt idx="59">
                  <c:v>1550.28</c:v>
                </c:pt>
                <c:pt idx="60">
                  <c:v>1550.78</c:v>
                </c:pt>
                <c:pt idx="61">
                  <c:v>1551.27</c:v>
                </c:pt>
                <c:pt idx="62">
                  <c:v>1551.77</c:v>
                </c:pt>
                <c:pt idx="63">
                  <c:v>1552.27</c:v>
                </c:pt>
                <c:pt idx="64">
                  <c:v>1552.76</c:v>
                </c:pt>
                <c:pt idx="65">
                  <c:v>1553.26</c:v>
                </c:pt>
                <c:pt idx="66">
                  <c:v>1553.75</c:v>
                </c:pt>
                <c:pt idx="67">
                  <c:v>1554.25</c:v>
                </c:pt>
                <c:pt idx="68">
                  <c:v>1554.75</c:v>
                </c:pt>
                <c:pt idx="69">
                  <c:v>1555.24</c:v>
                </c:pt>
                <c:pt idx="70">
                  <c:v>1555.74</c:v>
                </c:pt>
                <c:pt idx="71">
                  <c:v>1556.24</c:v>
                </c:pt>
                <c:pt idx="72">
                  <c:v>1556.73</c:v>
                </c:pt>
                <c:pt idx="73">
                  <c:v>1557.23</c:v>
                </c:pt>
                <c:pt idx="74">
                  <c:v>1557.72</c:v>
                </c:pt>
                <c:pt idx="75">
                  <c:v>1558.23</c:v>
                </c:pt>
                <c:pt idx="76">
                  <c:v>1558.23</c:v>
                </c:pt>
                <c:pt idx="77">
                  <c:v>1558.23</c:v>
                </c:pt>
                <c:pt idx="78">
                  <c:v>1558.23</c:v>
                </c:pt>
                <c:pt idx="79">
                  <c:v>1558.23</c:v>
                </c:pt>
                <c:pt idx="80">
                  <c:v>1558.23</c:v>
                </c:pt>
                <c:pt idx="81">
                  <c:v>1558.23</c:v>
                </c:pt>
                <c:pt idx="82">
                  <c:v>1558.23</c:v>
                </c:pt>
                <c:pt idx="83">
                  <c:v>1558.23</c:v>
                </c:pt>
                <c:pt idx="84">
                  <c:v>1558.23</c:v>
                </c:pt>
                <c:pt idx="85">
                  <c:v>1558.23</c:v>
                </c:pt>
                <c:pt idx="86">
                  <c:v>1558.23</c:v>
                </c:pt>
                <c:pt idx="87">
                  <c:v>1558.23</c:v>
                </c:pt>
                <c:pt idx="88">
                  <c:v>1558.23</c:v>
                </c:pt>
                <c:pt idx="89">
                  <c:v>1558.23</c:v>
                </c:pt>
                <c:pt idx="90">
                  <c:v>1558.23</c:v>
                </c:pt>
                <c:pt idx="91">
                  <c:v>1558.23</c:v>
                </c:pt>
                <c:pt idx="92">
                  <c:v>1557.29</c:v>
                </c:pt>
                <c:pt idx="93">
                  <c:v>1556.36</c:v>
                </c:pt>
                <c:pt idx="94">
                  <c:v>1555.43</c:v>
                </c:pt>
                <c:pt idx="95">
                  <c:v>1554.49</c:v>
                </c:pt>
                <c:pt idx="96">
                  <c:v>1553.56</c:v>
                </c:pt>
                <c:pt idx="97">
                  <c:v>1552.63</c:v>
                </c:pt>
                <c:pt idx="98">
                  <c:v>1551.7</c:v>
                </c:pt>
                <c:pt idx="99">
                  <c:v>1550.76</c:v>
                </c:pt>
                <c:pt idx="100">
                  <c:v>1549.82</c:v>
                </c:pt>
                <c:pt idx="101">
                  <c:v>1548.86</c:v>
                </c:pt>
                <c:pt idx="102">
                  <c:v>1547.9</c:v>
                </c:pt>
                <c:pt idx="103">
                  <c:v>1546.94</c:v>
                </c:pt>
                <c:pt idx="104">
                  <c:v>1545.98</c:v>
                </c:pt>
                <c:pt idx="105">
                  <c:v>1545.02</c:v>
                </c:pt>
                <c:pt idx="106">
                  <c:v>1544.06</c:v>
                </c:pt>
                <c:pt idx="107">
                  <c:v>1543.1</c:v>
                </c:pt>
                <c:pt idx="108">
                  <c:v>1542.14</c:v>
                </c:pt>
                <c:pt idx="109">
                  <c:v>1541.18</c:v>
                </c:pt>
                <c:pt idx="110">
                  <c:v>1540.22</c:v>
                </c:pt>
                <c:pt idx="111">
                  <c:v>1539.23</c:v>
                </c:pt>
                <c:pt idx="112">
                  <c:v>1538.24</c:v>
                </c:pt>
                <c:pt idx="113">
                  <c:v>1537.25</c:v>
                </c:pt>
                <c:pt idx="114">
                  <c:v>1536.26</c:v>
                </c:pt>
                <c:pt idx="115">
                  <c:v>1535.27</c:v>
                </c:pt>
                <c:pt idx="116">
                  <c:v>1534.28</c:v>
                </c:pt>
                <c:pt idx="117">
                  <c:v>1533.29</c:v>
                </c:pt>
                <c:pt idx="118">
                  <c:v>1532.3</c:v>
                </c:pt>
                <c:pt idx="119">
                  <c:v>1531.31</c:v>
                </c:pt>
                <c:pt idx="120">
                  <c:v>1530.32</c:v>
                </c:pt>
                <c:pt idx="121">
                  <c:v>1529.3</c:v>
                </c:pt>
                <c:pt idx="122">
                  <c:v>1528.28</c:v>
                </c:pt>
                <c:pt idx="123">
                  <c:v>1528.38</c:v>
                </c:pt>
                <c:pt idx="124">
                  <c:v>1528.48</c:v>
                </c:pt>
                <c:pt idx="125">
                  <c:v>1528.59</c:v>
                </c:pt>
                <c:pt idx="126">
                  <c:v>1528.69</c:v>
                </c:pt>
                <c:pt idx="127">
                  <c:v>1528.79</c:v>
                </c:pt>
                <c:pt idx="128">
                  <c:v>1528.9</c:v>
                </c:pt>
                <c:pt idx="129">
                  <c:v>1529</c:v>
                </c:pt>
                <c:pt idx="130">
                  <c:v>1529.1</c:v>
                </c:pt>
                <c:pt idx="131">
                  <c:v>1529.21</c:v>
                </c:pt>
                <c:pt idx="132">
                  <c:v>1529.31</c:v>
                </c:pt>
                <c:pt idx="133">
                  <c:v>1529.42</c:v>
                </c:pt>
                <c:pt idx="134">
                  <c:v>1529.51</c:v>
                </c:pt>
                <c:pt idx="135">
                  <c:v>1529.62</c:v>
                </c:pt>
                <c:pt idx="136">
                  <c:v>1529.72</c:v>
                </c:pt>
                <c:pt idx="137">
                  <c:v>1529.83</c:v>
                </c:pt>
                <c:pt idx="138">
                  <c:v>1529.93</c:v>
                </c:pt>
                <c:pt idx="139">
                  <c:v>1530.03</c:v>
                </c:pt>
                <c:pt idx="140">
                  <c:v>1530.13</c:v>
                </c:pt>
                <c:pt idx="141">
                  <c:v>1530.23</c:v>
                </c:pt>
                <c:pt idx="142">
                  <c:v>1530.33</c:v>
                </c:pt>
                <c:pt idx="143">
                  <c:v>1530.43</c:v>
                </c:pt>
                <c:pt idx="144">
                  <c:v>1530.53</c:v>
                </c:pt>
                <c:pt idx="145">
                  <c:v>1530.63</c:v>
                </c:pt>
                <c:pt idx="146">
                  <c:v>1530.73</c:v>
                </c:pt>
                <c:pt idx="147">
                  <c:v>1530.83</c:v>
                </c:pt>
                <c:pt idx="148">
                  <c:v>1530.93</c:v>
                </c:pt>
                <c:pt idx="149">
                  <c:v>1531.03</c:v>
                </c:pt>
                <c:pt idx="150">
                  <c:v>1531.12</c:v>
                </c:pt>
                <c:pt idx="151">
                  <c:v>1530.02</c:v>
                </c:pt>
                <c:pt idx="152">
                  <c:v>1528.88</c:v>
                </c:pt>
                <c:pt idx="153">
                  <c:v>1527.74</c:v>
                </c:pt>
                <c:pt idx="154">
                  <c:v>1526.6</c:v>
                </c:pt>
                <c:pt idx="155">
                  <c:v>1525.47</c:v>
                </c:pt>
                <c:pt idx="156">
                  <c:v>1524.33</c:v>
                </c:pt>
                <c:pt idx="157">
                  <c:v>1523.19</c:v>
                </c:pt>
                <c:pt idx="158">
                  <c:v>1522.05</c:v>
                </c:pt>
                <c:pt idx="159">
                  <c:v>1520.92</c:v>
                </c:pt>
                <c:pt idx="160">
                  <c:v>1519.77</c:v>
                </c:pt>
                <c:pt idx="161">
                  <c:v>1518.57</c:v>
                </c:pt>
                <c:pt idx="162">
                  <c:v>1517.37</c:v>
                </c:pt>
                <c:pt idx="163">
                  <c:v>1516.18</c:v>
                </c:pt>
                <c:pt idx="164">
                  <c:v>1514.98</c:v>
                </c:pt>
                <c:pt idx="165">
                  <c:v>1513.79</c:v>
                </c:pt>
                <c:pt idx="166">
                  <c:v>1512.6</c:v>
                </c:pt>
                <c:pt idx="167">
                  <c:v>1511.4</c:v>
                </c:pt>
                <c:pt idx="168">
                  <c:v>1510.2</c:v>
                </c:pt>
                <c:pt idx="169">
                  <c:v>1508.94</c:v>
                </c:pt>
                <c:pt idx="170">
                  <c:v>1507.66</c:v>
                </c:pt>
                <c:pt idx="171">
                  <c:v>1506.37</c:v>
                </c:pt>
                <c:pt idx="172">
                  <c:v>1505.1</c:v>
                </c:pt>
                <c:pt idx="173">
                  <c:v>1503.81</c:v>
                </c:pt>
                <c:pt idx="174">
                  <c:v>1502.53</c:v>
                </c:pt>
                <c:pt idx="175">
                  <c:v>1501.26</c:v>
                </c:pt>
                <c:pt idx="176">
                  <c:v>1499.97</c:v>
                </c:pt>
                <c:pt idx="177">
                  <c:v>1498.6</c:v>
                </c:pt>
                <c:pt idx="178">
                  <c:v>1497.21</c:v>
                </c:pt>
                <c:pt idx="179">
                  <c:v>1495.84</c:v>
                </c:pt>
                <c:pt idx="180">
                  <c:v>1494.47</c:v>
                </c:pt>
                <c:pt idx="181">
                  <c:v>1493.11</c:v>
                </c:pt>
                <c:pt idx="182">
                  <c:v>1492.9</c:v>
                </c:pt>
                <c:pt idx="183">
                  <c:v>1492.7</c:v>
                </c:pt>
                <c:pt idx="184">
                  <c:v>1492.49</c:v>
                </c:pt>
                <c:pt idx="185">
                  <c:v>1494.71</c:v>
                </c:pt>
                <c:pt idx="186">
                  <c:v>1497.63</c:v>
                </c:pt>
                <c:pt idx="187">
                  <c:v>1500.64</c:v>
                </c:pt>
                <c:pt idx="188">
                  <c:v>1503.78</c:v>
                </c:pt>
                <c:pt idx="189">
                  <c:v>1506.81</c:v>
                </c:pt>
                <c:pt idx="190">
                  <c:v>1509.82</c:v>
                </c:pt>
                <c:pt idx="191">
                  <c:v>1512.53</c:v>
                </c:pt>
                <c:pt idx="192">
                  <c:v>1515.02</c:v>
                </c:pt>
                <c:pt idx="193">
                  <c:v>1517.48</c:v>
                </c:pt>
                <c:pt idx="194">
                  <c:v>1520.26</c:v>
                </c:pt>
                <c:pt idx="195">
                  <c:v>1522.6</c:v>
                </c:pt>
                <c:pt idx="196">
                  <c:v>1524.91</c:v>
                </c:pt>
                <c:pt idx="197">
                  <c:v>1527.16</c:v>
                </c:pt>
                <c:pt idx="198">
                  <c:v>1529.7</c:v>
                </c:pt>
                <c:pt idx="199">
                  <c:v>1532.35</c:v>
                </c:pt>
                <c:pt idx="200">
                  <c:v>1534.99</c:v>
                </c:pt>
                <c:pt idx="201">
                  <c:v>1537.72</c:v>
                </c:pt>
                <c:pt idx="202">
                  <c:v>1540.41</c:v>
                </c:pt>
                <c:pt idx="203">
                  <c:v>1543.01</c:v>
                </c:pt>
                <c:pt idx="204">
                  <c:v>1545.8</c:v>
                </c:pt>
                <c:pt idx="205">
                  <c:v>1548.71</c:v>
                </c:pt>
                <c:pt idx="206">
                  <c:v>1551.48</c:v>
                </c:pt>
                <c:pt idx="207">
                  <c:v>1554.37</c:v>
                </c:pt>
                <c:pt idx="208">
                  <c:v>1557.34</c:v>
                </c:pt>
                <c:pt idx="209">
                  <c:v>1560.1</c:v>
                </c:pt>
                <c:pt idx="210">
                  <c:v>1562.19</c:v>
                </c:pt>
                <c:pt idx="211">
                  <c:v>1564.39</c:v>
                </c:pt>
                <c:pt idx="212">
                  <c:v>1566.53</c:v>
                </c:pt>
                <c:pt idx="213">
                  <c:v>1568.54</c:v>
                </c:pt>
                <c:pt idx="214">
                  <c:v>1570.52</c:v>
                </c:pt>
                <c:pt idx="215">
                  <c:v>1572.63</c:v>
                </c:pt>
                <c:pt idx="216">
                  <c:v>1575.26</c:v>
                </c:pt>
                <c:pt idx="217">
                  <c:v>1578.26</c:v>
                </c:pt>
                <c:pt idx="218">
                  <c:v>1581.15</c:v>
                </c:pt>
                <c:pt idx="219">
                  <c:v>1583.81</c:v>
                </c:pt>
                <c:pt idx="220">
                  <c:v>1586.6</c:v>
                </c:pt>
                <c:pt idx="221">
                  <c:v>1589.27</c:v>
                </c:pt>
                <c:pt idx="222">
                  <c:v>1591.99</c:v>
                </c:pt>
                <c:pt idx="223">
                  <c:v>1594.84</c:v>
                </c:pt>
                <c:pt idx="224">
                  <c:v>1597.7</c:v>
                </c:pt>
                <c:pt idx="225">
                  <c:v>1600</c:v>
                </c:pt>
                <c:pt idx="226">
                  <c:v>1600</c:v>
                </c:pt>
                <c:pt idx="227">
                  <c:v>1600</c:v>
                </c:pt>
                <c:pt idx="228">
                  <c:v>1600</c:v>
                </c:pt>
                <c:pt idx="229">
                  <c:v>1600</c:v>
                </c:pt>
                <c:pt idx="230">
                  <c:v>1600</c:v>
                </c:pt>
                <c:pt idx="231">
                  <c:v>1600</c:v>
                </c:pt>
                <c:pt idx="232">
                  <c:v>1600</c:v>
                </c:pt>
                <c:pt idx="233">
                  <c:v>1600</c:v>
                </c:pt>
                <c:pt idx="234">
                  <c:v>1600</c:v>
                </c:pt>
                <c:pt idx="235">
                  <c:v>1600</c:v>
                </c:pt>
                <c:pt idx="236">
                  <c:v>1600</c:v>
                </c:pt>
                <c:pt idx="237">
                  <c:v>1600</c:v>
                </c:pt>
                <c:pt idx="238">
                  <c:v>1600</c:v>
                </c:pt>
                <c:pt idx="239">
                  <c:v>1600</c:v>
                </c:pt>
                <c:pt idx="240">
                  <c:v>1600</c:v>
                </c:pt>
                <c:pt idx="241">
                  <c:v>1600</c:v>
                </c:pt>
                <c:pt idx="242">
                  <c:v>1600</c:v>
                </c:pt>
                <c:pt idx="243">
                  <c:v>1600</c:v>
                </c:pt>
                <c:pt idx="244">
                  <c:v>1600</c:v>
                </c:pt>
                <c:pt idx="245">
                  <c:v>1600</c:v>
                </c:pt>
                <c:pt idx="246">
                  <c:v>1600</c:v>
                </c:pt>
                <c:pt idx="247">
                  <c:v>1600</c:v>
                </c:pt>
                <c:pt idx="248">
                  <c:v>1600</c:v>
                </c:pt>
                <c:pt idx="249">
                  <c:v>1600</c:v>
                </c:pt>
                <c:pt idx="250">
                  <c:v>1600</c:v>
                </c:pt>
                <c:pt idx="251">
                  <c:v>1600</c:v>
                </c:pt>
                <c:pt idx="252">
                  <c:v>1600</c:v>
                </c:pt>
                <c:pt idx="253">
                  <c:v>1600</c:v>
                </c:pt>
                <c:pt idx="254">
                  <c:v>1600</c:v>
                </c:pt>
                <c:pt idx="255">
                  <c:v>1600</c:v>
                </c:pt>
                <c:pt idx="256">
                  <c:v>1600</c:v>
                </c:pt>
                <c:pt idx="257">
                  <c:v>1600</c:v>
                </c:pt>
                <c:pt idx="258">
                  <c:v>1600</c:v>
                </c:pt>
                <c:pt idx="259">
                  <c:v>1600</c:v>
                </c:pt>
                <c:pt idx="260">
                  <c:v>1600</c:v>
                </c:pt>
                <c:pt idx="261">
                  <c:v>1600</c:v>
                </c:pt>
                <c:pt idx="262">
                  <c:v>1600</c:v>
                </c:pt>
                <c:pt idx="263">
                  <c:v>1600</c:v>
                </c:pt>
                <c:pt idx="264">
                  <c:v>1600</c:v>
                </c:pt>
                <c:pt idx="265">
                  <c:v>1600</c:v>
                </c:pt>
                <c:pt idx="266">
                  <c:v>1600</c:v>
                </c:pt>
                <c:pt idx="267">
                  <c:v>1600</c:v>
                </c:pt>
                <c:pt idx="268">
                  <c:v>1600</c:v>
                </c:pt>
                <c:pt idx="269">
                  <c:v>1600</c:v>
                </c:pt>
                <c:pt idx="270">
                  <c:v>1600</c:v>
                </c:pt>
                <c:pt idx="271">
                  <c:v>1600</c:v>
                </c:pt>
                <c:pt idx="272">
                  <c:v>1600</c:v>
                </c:pt>
                <c:pt idx="273">
                  <c:v>1600</c:v>
                </c:pt>
                <c:pt idx="274">
                  <c:v>1599.04</c:v>
                </c:pt>
                <c:pt idx="275">
                  <c:v>1598.08</c:v>
                </c:pt>
                <c:pt idx="276">
                  <c:v>1597.13</c:v>
                </c:pt>
                <c:pt idx="277">
                  <c:v>1596.17</c:v>
                </c:pt>
                <c:pt idx="278">
                  <c:v>1595.21</c:v>
                </c:pt>
                <c:pt idx="279">
                  <c:v>1594.25</c:v>
                </c:pt>
                <c:pt idx="280">
                  <c:v>1593.29</c:v>
                </c:pt>
                <c:pt idx="281">
                  <c:v>1592.34</c:v>
                </c:pt>
                <c:pt idx="282">
                  <c:v>1591.38</c:v>
                </c:pt>
                <c:pt idx="283">
                  <c:v>1590.42</c:v>
                </c:pt>
                <c:pt idx="284">
                  <c:v>1589.43</c:v>
                </c:pt>
                <c:pt idx="285">
                  <c:v>1588.41</c:v>
                </c:pt>
                <c:pt idx="286">
                  <c:v>1587.39</c:v>
                </c:pt>
                <c:pt idx="287">
                  <c:v>1586.37</c:v>
                </c:pt>
                <c:pt idx="288">
                  <c:v>1585.35</c:v>
                </c:pt>
                <c:pt idx="289">
                  <c:v>1584.33</c:v>
                </c:pt>
                <c:pt idx="290">
                  <c:v>1583.31</c:v>
                </c:pt>
                <c:pt idx="291">
                  <c:v>1582.29</c:v>
                </c:pt>
                <c:pt idx="292">
                  <c:v>1581.27</c:v>
                </c:pt>
                <c:pt idx="293">
                  <c:v>1580.25</c:v>
                </c:pt>
                <c:pt idx="294">
                  <c:v>1579.18</c:v>
                </c:pt>
                <c:pt idx="295">
                  <c:v>1578.1</c:v>
                </c:pt>
                <c:pt idx="296">
                  <c:v>1577.01</c:v>
                </c:pt>
                <c:pt idx="297">
                  <c:v>1575.93</c:v>
                </c:pt>
                <c:pt idx="298">
                  <c:v>1574.84</c:v>
                </c:pt>
                <c:pt idx="299">
                  <c:v>1573.76</c:v>
                </c:pt>
                <c:pt idx="300">
                  <c:v>1572.67</c:v>
                </c:pt>
                <c:pt idx="301">
                  <c:v>1571.58</c:v>
                </c:pt>
                <c:pt idx="302">
                  <c:v>1570.49</c:v>
                </c:pt>
                <c:pt idx="303">
                  <c:v>1569.37</c:v>
                </c:pt>
                <c:pt idx="304">
                  <c:v>1568.21</c:v>
                </c:pt>
                <c:pt idx="305">
                  <c:v>1567.05</c:v>
                </c:pt>
                <c:pt idx="306">
                  <c:v>1565.89</c:v>
                </c:pt>
                <c:pt idx="307">
                  <c:v>1564.73</c:v>
                </c:pt>
                <c:pt idx="308">
                  <c:v>1563.57</c:v>
                </c:pt>
                <c:pt idx="309">
                  <c:v>1562.41</c:v>
                </c:pt>
                <c:pt idx="310">
                  <c:v>1561.25</c:v>
                </c:pt>
                <c:pt idx="311">
                  <c:v>1560.09</c:v>
                </c:pt>
                <c:pt idx="312">
                  <c:v>1558.88</c:v>
                </c:pt>
                <c:pt idx="313">
                  <c:v>1557.66</c:v>
                </c:pt>
                <c:pt idx="314">
                  <c:v>1556.44</c:v>
                </c:pt>
                <c:pt idx="315">
                  <c:v>1555.22</c:v>
                </c:pt>
                <c:pt idx="316">
                  <c:v>1554.01</c:v>
                </c:pt>
                <c:pt idx="317">
                  <c:v>1552.79</c:v>
                </c:pt>
                <c:pt idx="318">
                  <c:v>1551.57</c:v>
                </c:pt>
                <c:pt idx="319">
                  <c:v>1550.35</c:v>
                </c:pt>
                <c:pt idx="320">
                  <c:v>1549.11</c:v>
                </c:pt>
                <c:pt idx="321">
                  <c:v>1547.85</c:v>
                </c:pt>
                <c:pt idx="322">
                  <c:v>1546.6</c:v>
                </c:pt>
                <c:pt idx="323">
                  <c:v>1545.34</c:v>
                </c:pt>
                <c:pt idx="324">
                  <c:v>1544.09</c:v>
                </c:pt>
                <c:pt idx="325">
                  <c:v>1542.84</c:v>
                </c:pt>
                <c:pt idx="326">
                  <c:v>1541.58</c:v>
                </c:pt>
                <c:pt idx="327">
                  <c:v>1540.33</c:v>
                </c:pt>
                <c:pt idx="328">
                  <c:v>1539.04</c:v>
                </c:pt>
                <c:pt idx="329">
                  <c:v>1537.75</c:v>
                </c:pt>
                <c:pt idx="330">
                  <c:v>1536.46</c:v>
                </c:pt>
                <c:pt idx="331">
                  <c:v>1535.16</c:v>
                </c:pt>
                <c:pt idx="332">
                  <c:v>1533.87</c:v>
                </c:pt>
                <c:pt idx="333">
                  <c:v>1532.58</c:v>
                </c:pt>
                <c:pt idx="334">
                  <c:v>1531.29</c:v>
                </c:pt>
                <c:pt idx="335">
                  <c:v>1530</c:v>
                </c:pt>
                <c:pt idx="336">
                  <c:v>1529.66</c:v>
                </c:pt>
                <c:pt idx="337">
                  <c:v>1529.31</c:v>
                </c:pt>
                <c:pt idx="338">
                  <c:v>1528.97</c:v>
                </c:pt>
                <c:pt idx="339">
                  <c:v>1528.62</c:v>
                </c:pt>
                <c:pt idx="340">
                  <c:v>1528.28</c:v>
                </c:pt>
                <c:pt idx="341">
                  <c:v>1527.93</c:v>
                </c:pt>
                <c:pt idx="342">
                  <c:v>1527.58</c:v>
                </c:pt>
                <c:pt idx="343">
                  <c:v>1527.24</c:v>
                </c:pt>
                <c:pt idx="344">
                  <c:v>1526.89</c:v>
                </c:pt>
                <c:pt idx="345">
                  <c:v>1526.55</c:v>
                </c:pt>
                <c:pt idx="346">
                  <c:v>1526.2</c:v>
                </c:pt>
                <c:pt idx="347">
                  <c:v>1525.86</c:v>
                </c:pt>
                <c:pt idx="348">
                  <c:v>1525.51</c:v>
                </c:pt>
                <c:pt idx="349">
                  <c:v>1525.17</c:v>
                </c:pt>
                <c:pt idx="350">
                  <c:v>1524.82</c:v>
                </c:pt>
                <c:pt idx="351">
                  <c:v>1524.48</c:v>
                </c:pt>
                <c:pt idx="352">
                  <c:v>1524.13</c:v>
                </c:pt>
                <c:pt idx="353">
                  <c:v>1523.79</c:v>
                </c:pt>
                <c:pt idx="354">
                  <c:v>1523.44</c:v>
                </c:pt>
                <c:pt idx="355">
                  <c:v>1523.1</c:v>
                </c:pt>
                <c:pt idx="356">
                  <c:v>1522.75</c:v>
                </c:pt>
                <c:pt idx="357">
                  <c:v>1522.41</c:v>
                </c:pt>
                <c:pt idx="358">
                  <c:v>1522.06</c:v>
                </c:pt>
                <c:pt idx="359">
                  <c:v>1521.71</c:v>
                </c:pt>
                <c:pt idx="360">
                  <c:v>1521.37</c:v>
                </c:pt>
                <c:pt idx="361">
                  <c:v>1521.02</c:v>
                </c:pt>
                <c:pt idx="362">
                  <c:v>1520.68</c:v>
                </c:pt>
                <c:pt idx="363">
                  <c:v>1520.34</c:v>
                </c:pt>
                <c:pt idx="364">
                  <c:v>1520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888464"/>
        <c:axId val="28888885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MAIN!$F$3:$F$4</c15:sqref>
                        </c15:formulaRef>
                      </c:ext>
                    </c:extLst>
                    <c:strCache>
                      <c:ptCount val="2"/>
                      <c:pt idx="0">
                        <c:v>Flood Control</c:v>
                      </c:pt>
                      <c:pt idx="1">
                        <c:v>(ft)</c:v>
                      </c:pt>
                    </c:strCache>
                  </c:strRef>
                </c:tx>
                <c:spPr>
                  <a:ln w="22225" cap="rnd">
                    <a:solidFill>
                      <a:srgbClr val="F214E2"/>
                    </a:solidFill>
                    <a:prstDash val="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MAIN!$B$5:$B$369</c15:sqref>
                        </c15:formulaRef>
                      </c:ext>
                    </c:extLst>
                    <c:numCache>
                      <c:formatCode>m/d/yyyy</c:formatCode>
                      <c:ptCount val="365"/>
                      <c:pt idx="0">
                        <c:v>42644</c:v>
                      </c:pt>
                      <c:pt idx="1">
                        <c:v>42645</c:v>
                      </c:pt>
                      <c:pt idx="2">
                        <c:v>42646</c:v>
                      </c:pt>
                      <c:pt idx="3">
                        <c:v>42647</c:v>
                      </c:pt>
                      <c:pt idx="4">
                        <c:v>42648</c:v>
                      </c:pt>
                      <c:pt idx="5">
                        <c:v>42649</c:v>
                      </c:pt>
                      <c:pt idx="6">
                        <c:v>42650</c:v>
                      </c:pt>
                      <c:pt idx="7">
                        <c:v>42651</c:v>
                      </c:pt>
                      <c:pt idx="8">
                        <c:v>42652</c:v>
                      </c:pt>
                      <c:pt idx="9">
                        <c:v>42653</c:v>
                      </c:pt>
                      <c:pt idx="10">
                        <c:v>42654</c:v>
                      </c:pt>
                      <c:pt idx="11">
                        <c:v>42655</c:v>
                      </c:pt>
                      <c:pt idx="12">
                        <c:v>42656</c:v>
                      </c:pt>
                      <c:pt idx="13">
                        <c:v>42657</c:v>
                      </c:pt>
                      <c:pt idx="14">
                        <c:v>42658</c:v>
                      </c:pt>
                      <c:pt idx="15">
                        <c:v>42659</c:v>
                      </c:pt>
                      <c:pt idx="16">
                        <c:v>42660</c:v>
                      </c:pt>
                      <c:pt idx="17">
                        <c:v>42661</c:v>
                      </c:pt>
                      <c:pt idx="18">
                        <c:v>42662</c:v>
                      </c:pt>
                      <c:pt idx="19">
                        <c:v>42663</c:v>
                      </c:pt>
                      <c:pt idx="20">
                        <c:v>42664</c:v>
                      </c:pt>
                      <c:pt idx="21">
                        <c:v>42665</c:v>
                      </c:pt>
                      <c:pt idx="22">
                        <c:v>42666</c:v>
                      </c:pt>
                      <c:pt idx="23">
                        <c:v>42667</c:v>
                      </c:pt>
                      <c:pt idx="24">
                        <c:v>42668</c:v>
                      </c:pt>
                      <c:pt idx="25">
                        <c:v>42669</c:v>
                      </c:pt>
                      <c:pt idx="26">
                        <c:v>42670</c:v>
                      </c:pt>
                      <c:pt idx="27">
                        <c:v>42671</c:v>
                      </c:pt>
                      <c:pt idx="28">
                        <c:v>42672</c:v>
                      </c:pt>
                      <c:pt idx="29">
                        <c:v>42673</c:v>
                      </c:pt>
                      <c:pt idx="30">
                        <c:v>42674</c:v>
                      </c:pt>
                      <c:pt idx="31">
                        <c:v>42675</c:v>
                      </c:pt>
                      <c:pt idx="32">
                        <c:v>42676</c:v>
                      </c:pt>
                      <c:pt idx="33">
                        <c:v>42677</c:v>
                      </c:pt>
                      <c:pt idx="34">
                        <c:v>42678</c:v>
                      </c:pt>
                      <c:pt idx="35">
                        <c:v>42679</c:v>
                      </c:pt>
                      <c:pt idx="36">
                        <c:v>42680</c:v>
                      </c:pt>
                      <c:pt idx="37">
                        <c:v>42681</c:v>
                      </c:pt>
                      <c:pt idx="38">
                        <c:v>42682</c:v>
                      </c:pt>
                      <c:pt idx="39">
                        <c:v>42683</c:v>
                      </c:pt>
                      <c:pt idx="40">
                        <c:v>42684</c:v>
                      </c:pt>
                      <c:pt idx="41">
                        <c:v>42685</c:v>
                      </c:pt>
                      <c:pt idx="42">
                        <c:v>42686</c:v>
                      </c:pt>
                      <c:pt idx="43">
                        <c:v>42687</c:v>
                      </c:pt>
                      <c:pt idx="44">
                        <c:v>42688</c:v>
                      </c:pt>
                      <c:pt idx="45">
                        <c:v>42689</c:v>
                      </c:pt>
                      <c:pt idx="46">
                        <c:v>42690</c:v>
                      </c:pt>
                      <c:pt idx="47">
                        <c:v>42691</c:v>
                      </c:pt>
                      <c:pt idx="48">
                        <c:v>42692</c:v>
                      </c:pt>
                      <c:pt idx="49">
                        <c:v>42693</c:v>
                      </c:pt>
                      <c:pt idx="50">
                        <c:v>42694</c:v>
                      </c:pt>
                      <c:pt idx="51">
                        <c:v>42695</c:v>
                      </c:pt>
                      <c:pt idx="52">
                        <c:v>42696</c:v>
                      </c:pt>
                      <c:pt idx="53">
                        <c:v>42697</c:v>
                      </c:pt>
                      <c:pt idx="54">
                        <c:v>42698</c:v>
                      </c:pt>
                      <c:pt idx="55">
                        <c:v>42699</c:v>
                      </c:pt>
                      <c:pt idx="56">
                        <c:v>42700</c:v>
                      </c:pt>
                      <c:pt idx="57">
                        <c:v>42701</c:v>
                      </c:pt>
                      <c:pt idx="58">
                        <c:v>42702</c:v>
                      </c:pt>
                      <c:pt idx="59">
                        <c:v>42703</c:v>
                      </c:pt>
                      <c:pt idx="60">
                        <c:v>42704</c:v>
                      </c:pt>
                      <c:pt idx="61">
                        <c:v>42705</c:v>
                      </c:pt>
                      <c:pt idx="62">
                        <c:v>42706</c:v>
                      </c:pt>
                      <c:pt idx="63">
                        <c:v>42707</c:v>
                      </c:pt>
                      <c:pt idx="64">
                        <c:v>42708</c:v>
                      </c:pt>
                      <c:pt idx="65">
                        <c:v>42709</c:v>
                      </c:pt>
                      <c:pt idx="66">
                        <c:v>42710</c:v>
                      </c:pt>
                      <c:pt idx="67">
                        <c:v>42711</c:v>
                      </c:pt>
                      <c:pt idx="68">
                        <c:v>42712</c:v>
                      </c:pt>
                      <c:pt idx="69">
                        <c:v>42713</c:v>
                      </c:pt>
                      <c:pt idx="70">
                        <c:v>42714</c:v>
                      </c:pt>
                      <c:pt idx="71">
                        <c:v>42715</c:v>
                      </c:pt>
                      <c:pt idx="72">
                        <c:v>42716</c:v>
                      </c:pt>
                      <c:pt idx="73">
                        <c:v>42717</c:v>
                      </c:pt>
                      <c:pt idx="74">
                        <c:v>42718</c:v>
                      </c:pt>
                      <c:pt idx="75">
                        <c:v>42719</c:v>
                      </c:pt>
                      <c:pt idx="76">
                        <c:v>42720</c:v>
                      </c:pt>
                      <c:pt idx="77">
                        <c:v>42721</c:v>
                      </c:pt>
                      <c:pt idx="78">
                        <c:v>42722</c:v>
                      </c:pt>
                      <c:pt idx="79">
                        <c:v>42723</c:v>
                      </c:pt>
                      <c:pt idx="80">
                        <c:v>42724</c:v>
                      </c:pt>
                      <c:pt idx="81">
                        <c:v>42725</c:v>
                      </c:pt>
                      <c:pt idx="82">
                        <c:v>42726</c:v>
                      </c:pt>
                      <c:pt idx="83">
                        <c:v>42727</c:v>
                      </c:pt>
                      <c:pt idx="84">
                        <c:v>42728</c:v>
                      </c:pt>
                      <c:pt idx="85">
                        <c:v>42729</c:v>
                      </c:pt>
                      <c:pt idx="86">
                        <c:v>42730</c:v>
                      </c:pt>
                      <c:pt idx="87">
                        <c:v>42731</c:v>
                      </c:pt>
                      <c:pt idx="88">
                        <c:v>42732</c:v>
                      </c:pt>
                      <c:pt idx="89">
                        <c:v>42733</c:v>
                      </c:pt>
                      <c:pt idx="90">
                        <c:v>42734</c:v>
                      </c:pt>
                      <c:pt idx="91">
                        <c:v>42735</c:v>
                      </c:pt>
                      <c:pt idx="92">
                        <c:v>42736</c:v>
                      </c:pt>
                      <c:pt idx="93">
                        <c:v>42737</c:v>
                      </c:pt>
                      <c:pt idx="94">
                        <c:v>42738</c:v>
                      </c:pt>
                      <c:pt idx="95">
                        <c:v>42739</c:v>
                      </c:pt>
                      <c:pt idx="96">
                        <c:v>42740</c:v>
                      </c:pt>
                      <c:pt idx="97">
                        <c:v>42741</c:v>
                      </c:pt>
                      <c:pt idx="98">
                        <c:v>42742</c:v>
                      </c:pt>
                      <c:pt idx="99">
                        <c:v>42743</c:v>
                      </c:pt>
                      <c:pt idx="100">
                        <c:v>42744</c:v>
                      </c:pt>
                      <c:pt idx="101">
                        <c:v>42745</c:v>
                      </c:pt>
                      <c:pt idx="102">
                        <c:v>42746</c:v>
                      </c:pt>
                      <c:pt idx="103">
                        <c:v>42747</c:v>
                      </c:pt>
                      <c:pt idx="104">
                        <c:v>42748</c:v>
                      </c:pt>
                      <c:pt idx="105">
                        <c:v>42749</c:v>
                      </c:pt>
                      <c:pt idx="106">
                        <c:v>42750</c:v>
                      </c:pt>
                      <c:pt idx="107">
                        <c:v>42751</c:v>
                      </c:pt>
                      <c:pt idx="108">
                        <c:v>42752</c:v>
                      </c:pt>
                      <c:pt idx="109">
                        <c:v>42753</c:v>
                      </c:pt>
                      <c:pt idx="110">
                        <c:v>42754</c:v>
                      </c:pt>
                      <c:pt idx="111">
                        <c:v>42755</c:v>
                      </c:pt>
                      <c:pt idx="112">
                        <c:v>42756</c:v>
                      </c:pt>
                      <c:pt idx="113">
                        <c:v>42757</c:v>
                      </c:pt>
                      <c:pt idx="114">
                        <c:v>42758</c:v>
                      </c:pt>
                      <c:pt idx="115">
                        <c:v>42759</c:v>
                      </c:pt>
                      <c:pt idx="116">
                        <c:v>42760</c:v>
                      </c:pt>
                      <c:pt idx="117">
                        <c:v>42761</c:v>
                      </c:pt>
                      <c:pt idx="118">
                        <c:v>42762</c:v>
                      </c:pt>
                      <c:pt idx="119">
                        <c:v>42763</c:v>
                      </c:pt>
                      <c:pt idx="120">
                        <c:v>42764</c:v>
                      </c:pt>
                      <c:pt idx="121">
                        <c:v>42765</c:v>
                      </c:pt>
                      <c:pt idx="122">
                        <c:v>42766</c:v>
                      </c:pt>
                      <c:pt idx="123">
                        <c:v>42767</c:v>
                      </c:pt>
                      <c:pt idx="124">
                        <c:v>42768</c:v>
                      </c:pt>
                      <c:pt idx="125">
                        <c:v>42769</c:v>
                      </c:pt>
                      <c:pt idx="126">
                        <c:v>42770</c:v>
                      </c:pt>
                      <c:pt idx="127">
                        <c:v>42771</c:v>
                      </c:pt>
                      <c:pt idx="128">
                        <c:v>42772</c:v>
                      </c:pt>
                      <c:pt idx="129">
                        <c:v>42773</c:v>
                      </c:pt>
                      <c:pt idx="130">
                        <c:v>42774</c:v>
                      </c:pt>
                      <c:pt idx="131">
                        <c:v>42775</c:v>
                      </c:pt>
                      <c:pt idx="132">
                        <c:v>42776</c:v>
                      </c:pt>
                      <c:pt idx="133">
                        <c:v>42777</c:v>
                      </c:pt>
                      <c:pt idx="134">
                        <c:v>42778</c:v>
                      </c:pt>
                      <c:pt idx="135">
                        <c:v>42779</c:v>
                      </c:pt>
                      <c:pt idx="136">
                        <c:v>42780</c:v>
                      </c:pt>
                      <c:pt idx="137">
                        <c:v>42781</c:v>
                      </c:pt>
                      <c:pt idx="138">
                        <c:v>42782</c:v>
                      </c:pt>
                      <c:pt idx="139">
                        <c:v>42783</c:v>
                      </c:pt>
                      <c:pt idx="140">
                        <c:v>42784</c:v>
                      </c:pt>
                      <c:pt idx="141">
                        <c:v>42785</c:v>
                      </c:pt>
                      <c:pt idx="142">
                        <c:v>42786</c:v>
                      </c:pt>
                      <c:pt idx="143">
                        <c:v>42787</c:v>
                      </c:pt>
                      <c:pt idx="144">
                        <c:v>42788</c:v>
                      </c:pt>
                      <c:pt idx="145">
                        <c:v>42789</c:v>
                      </c:pt>
                      <c:pt idx="146">
                        <c:v>42790</c:v>
                      </c:pt>
                      <c:pt idx="147">
                        <c:v>42791</c:v>
                      </c:pt>
                      <c:pt idx="148">
                        <c:v>42792</c:v>
                      </c:pt>
                      <c:pt idx="149">
                        <c:v>42793</c:v>
                      </c:pt>
                      <c:pt idx="150">
                        <c:v>42794</c:v>
                      </c:pt>
                      <c:pt idx="151">
                        <c:v>42795</c:v>
                      </c:pt>
                      <c:pt idx="152">
                        <c:v>42796</c:v>
                      </c:pt>
                      <c:pt idx="153">
                        <c:v>42797</c:v>
                      </c:pt>
                      <c:pt idx="154">
                        <c:v>42798</c:v>
                      </c:pt>
                      <c:pt idx="155">
                        <c:v>42799</c:v>
                      </c:pt>
                      <c:pt idx="156">
                        <c:v>42800</c:v>
                      </c:pt>
                      <c:pt idx="157">
                        <c:v>42801</c:v>
                      </c:pt>
                      <c:pt idx="158">
                        <c:v>42802</c:v>
                      </c:pt>
                      <c:pt idx="159">
                        <c:v>42803</c:v>
                      </c:pt>
                      <c:pt idx="160">
                        <c:v>42804</c:v>
                      </c:pt>
                      <c:pt idx="161">
                        <c:v>42805</c:v>
                      </c:pt>
                      <c:pt idx="162">
                        <c:v>42806</c:v>
                      </c:pt>
                      <c:pt idx="163">
                        <c:v>42807</c:v>
                      </c:pt>
                      <c:pt idx="164">
                        <c:v>42808</c:v>
                      </c:pt>
                      <c:pt idx="165">
                        <c:v>42809</c:v>
                      </c:pt>
                      <c:pt idx="166">
                        <c:v>42810</c:v>
                      </c:pt>
                      <c:pt idx="167">
                        <c:v>42811</c:v>
                      </c:pt>
                      <c:pt idx="168">
                        <c:v>42812</c:v>
                      </c:pt>
                      <c:pt idx="169">
                        <c:v>42813</c:v>
                      </c:pt>
                      <c:pt idx="170">
                        <c:v>42814</c:v>
                      </c:pt>
                      <c:pt idx="171">
                        <c:v>42815</c:v>
                      </c:pt>
                      <c:pt idx="172">
                        <c:v>42816</c:v>
                      </c:pt>
                      <c:pt idx="173">
                        <c:v>42817</c:v>
                      </c:pt>
                      <c:pt idx="174">
                        <c:v>42818</c:v>
                      </c:pt>
                      <c:pt idx="175">
                        <c:v>42819</c:v>
                      </c:pt>
                      <c:pt idx="176">
                        <c:v>42820</c:v>
                      </c:pt>
                      <c:pt idx="177">
                        <c:v>42821</c:v>
                      </c:pt>
                      <c:pt idx="178">
                        <c:v>42822</c:v>
                      </c:pt>
                      <c:pt idx="179">
                        <c:v>42823</c:v>
                      </c:pt>
                      <c:pt idx="180">
                        <c:v>42824</c:v>
                      </c:pt>
                      <c:pt idx="181">
                        <c:v>42825</c:v>
                      </c:pt>
                      <c:pt idx="182">
                        <c:v>42826</c:v>
                      </c:pt>
                      <c:pt idx="183">
                        <c:v>42827</c:v>
                      </c:pt>
                      <c:pt idx="184">
                        <c:v>42828</c:v>
                      </c:pt>
                      <c:pt idx="185">
                        <c:v>42829</c:v>
                      </c:pt>
                      <c:pt idx="186">
                        <c:v>42830</c:v>
                      </c:pt>
                      <c:pt idx="187">
                        <c:v>42831</c:v>
                      </c:pt>
                      <c:pt idx="188">
                        <c:v>42832</c:v>
                      </c:pt>
                      <c:pt idx="189">
                        <c:v>42833</c:v>
                      </c:pt>
                      <c:pt idx="190">
                        <c:v>42834</c:v>
                      </c:pt>
                      <c:pt idx="191">
                        <c:v>42835</c:v>
                      </c:pt>
                      <c:pt idx="192">
                        <c:v>42836</c:v>
                      </c:pt>
                      <c:pt idx="193">
                        <c:v>42837</c:v>
                      </c:pt>
                      <c:pt idx="194">
                        <c:v>42838</c:v>
                      </c:pt>
                      <c:pt idx="195">
                        <c:v>42839</c:v>
                      </c:pt>
                      <c:pt idx="196">
                        <c:v>42840</c:v>
                      </c:pt>
                      <c:pt idx="197">
                        <c:v>42841</c:v>
                      </c:pt>
                      <c:pt idx="198">
                        <c:v>42842</c:v>
                      </c:pt>
                      <c:pt idx="199">
                        <c:v>42843</c:v>
                      </c:pt>
                      <c:pt idx="200">
                        <c:v>42844</c:v>
                      </c:pt>
                      <c:pt idx="201">
                        <c:v>42845</c:v>
                      </c:pt>
                      <c:pt idx="202">
                        <c:v>42846</c:v>
                      </c:pt>
                      <c:pt idx="203">
                        <c:v>42847</c:v>
                      </c:pt>
                      <c:pt idx="204">
                        <c:v>42848</c:v>
                      </c:pt>
                      <c:pt idx="205">
                        <c:v>42849</c:v>
                      </c:pt>
                      <c:pt idx="206">
                        <c:v>42850</c:v>
                      </c:pt>
                      <c:pt idx="207">
                        <c:v>42851</c:v>
                      </c:pt>
                      <c:pt idx="208">
                        <c:v>42852</c:v>
                      </c:pt>
                      <c:pt idx="209">
                        <c:v>42853</c:v>
                      </c:pt>
                      <c:pt idx="210">
                        <c:v>42854</c:v>
                      </c:pt>
                      <c:pt idx="211">
                        <c:v>42855</c:v>
                      </c:pt>
                      <c:pt idx="212">
                        <c:v>42856</c:v>
                      </c:pt>
                      <c:pt idx="213">
                        <c:v>42857</c:v>
                      </c:pt>
                      <c:pt idx="214">
                        <c:v>42858</c:v>
                      </c:pt>
                      <c:pt idx="215">
                        <c:v>42859</c:v>
                      </c:pt>
                      <c:pt idx="216">
                        <c:v>42860</c:v>
                      </c:pt>
                      <c:pt idx="217">
                        <c:v>42861</c:v>
                      </c:pt>
                      <c:pt idx="218">
                        <c:v>42862</c:v>
                      </c:pt>
                      <c:pt idx="219">
                        <c:v>42863</c:v>
                      </c:pt>
                      <c:pt idx="220">
                        <c:v>42864</c:v>
                      </c:pt>
                      <c:pt idx="221">
                        <c:v>42865</c:v>
                      </c:pt>
                      <c:pt idx="222">
                        <c:v>42866</c:v>
                      </c:pt>
                      <c:pt idx="223">
                        <c:v>42867</c:v>
                      </c:pt>
                      <c:pt idx="224">
                        <c:v>42868</c:v>
                      </c:pt>
                      <c:pt idx="225">
                        <c:v>42869</c:v>
                      </c:pt>
                      <c:pt idx="226">
                        <c:v>42870</c:v>
                      </c:pt>
                      <c:pt idx="227">
                        <c:v>42871</c:v>
                      </c:pt>
                      <c:pt idx="228">
                        <c:v>42872</c:v>
                      </c:pt>
                      <c:pt idx="229">
                        <c:v>42873</c:v>
                      </c:pt>
                      <c:pt idx="230">
                        <c:v>42874</c:v>
                      </c:pt>
                      <c:pt idx="231">
                        <c:v>42875</c:v>
                      </c:pt>
                      <c:pt idx="232">
                        <c:v>42876</c:v>
                      </c:pt>
                      <c:pt idx="233">
                        <c:v>42877</c:v>
                      </c:pt>
                      <c:pt idx="234">
                        <c:v>42878</c:v>
                      </c:pt>
                      <c:pt idx="235">
                        <c:v>42879</c:v>
                      </c:pt>
                      <c:pt idx="236">
                        <c:v>42880</c:v>
                      </c:pt>
                      <c:pt idx="237">
                        <c:v>42881</c:v>
                      </c:pt>
                      <c:pt idx="238">
                        <c:v>42882</c:v>
                      </c:pt>
                      <c:pt idx="239">
                        <c:v>42883</c:v>
                      </c:pt>
                      <c:pt idx="240">
                        <c:v>42884</c:v>
                      </c:pt>
                      <c:pt idx="241">
                        <c:v>42885</c:v>
                      </c:pt>
                      <c:pt idx="242">
                        <c:v>42886</c:v>
                      </c:pt>
                      <c:pt idx="243">
                        <c:v>42887</c:v>
                      </c:pt>
                      <c:pt idx="244">
                        <c:v>42888</c:v>
                      </c:pt>
                      <c:pt idx="245">
                        <c:v>42889</c:v>
                      </c:pt>
                      <c:pt idx="246">
                        <c:v>42890</c:v>
                      </c:pt>
                      <c:pt idx="247">
                        <c:v>42891</c:v>
                      </c:pt>
                      <c:pt idx="248">
                        <c:v>42892</c:v>
                      </c:pt>
                      <c:pt idx="249">
                        <c:v>42893</c:v>
                      </c:pt>
                      <c:pt idx="250">
                        <c:v>42894</c:v>
                      </c:pt>
                      <c:pt idx="251">
                        <c:v>42895</c:v>
                      </c:pt>
                      <c:pt idx="252">
                        <c:v>42896</c:v>
                      </c:pt>
                      <c:pt idx="253">
                        <c:v>42897</c:v>
                      </c:pt>
                      <c:pt idx="254">
                        <c:v>42898</c:v>
                      </c:pt>
                      <c:pt idx="255">
                        <c:v>42899</c:v>
                      </c:pt>
                      <c:pt idx="256">
                        <c:v>42900</c:v>
                      </c:pt>
                      <c:pt idx="257">
                        <c:v>42901</c:v>
                      </c:pt>
                      <c:pt idx="258">
                        <c:v>42902</c:v>
                      </c:pt>
                      <c:pt idx="259">
                        <c:v>42903</c:v>
                      </c:pt>
                      <c:pt idx="260">
                        <c:v>42904</c:v>
                      </c:pt>
                      <c:pt idx="261">
                        <c:v>42905</c:v>
                      </c:pt>
                      <c:pt idx="262">
                        <c:v>42906</c:v>
                      </c:pt>
                      <c:pt idx="263">
                        <c:v>42907</c:v>
                      </c:pt>
                      <c:pt idx="264">
                        <c:v>42908</c:v>
                      </c:pt>
                      <c:pt idx="265">
                        <c:v>42909</c:v>
                      </c:pt>
                      <c:pt idx="266">
                        <c:v>42910</c:v>
                      </c:pt>
                      <c:pt idx="267">
                        <c:v>42911</c:v>
                      </c:pt>
                      <c:pt idx="268">
                        <c:v>42912</c:v>
                      </c:pt>
                      <c:pt idx="269">
                        <c:v>42913</c:v>
                      </c:pt>
                      <c:pt idx="270">
                        <c:v>42914</c:v>
                      </c:pt>
                      <c:pt idx="271">
                        <c:v>42915</c:v>
                      </c:pt>
                      <c:pt idx="272">
                        <c:v>42916</c:v>
                      </c:pt>
                      <c:pt idx="273">
                        <c:v>42917</c:v>
                      </c:pt>
                      <c:pt idx="274">
                        <c:v>42918</c:v>
                      </c:pt>
                      <c:pt idx="275">
                        <c:v>42919</c:v>
                      </c:pt>
                      <c:pt idx="276">
                        <c:v>42920</c:v>
                      </c:pt>
                      <c:pt idx="277">
                        <c:v>42921</c:v>
                      </c:pt>
                      <c:pt idx="278">
                        <c:v>42922</c:v>
                      </c:pt>
                      <c:pt idx="279">
                        <c:v>42923</c:v>
                      </c:pt>
                      <c:pt idx="280">
                        <c:v>42924</c:v>
                      </c:pt>
                      <c:pt idx="281">
                        <c:v>42925</c:v>
                      </c:pt>
                      <c:pt idx="282">
                        <c:v>42926</c:v>
                      </c:pt>
                      <c:pt idx="283">
                        <c:v>42927</c:v>
                      </c:pt>
                      <c:pt idx="284">
                        <c:v>42928</c:v>
                      </c:pt>
                      <c:pt idx="285">
                        <c:v>42929</c:v>
                      </c:pt>
                      <c:pt idx="286">
                        <c:v>42930</c:v>
                      </c:pt>
                      <c:pt idx="287">
                        <c:v>42931</c:v>
                      </c:pt>
                      <c:pt idx="288">
                        <c:v>42932</c:v>
                      </c:pt>
                      <c:pt idx="289">
                        <c:v>42933</c:v>
                      </c:pt>
                      <c:pt idx="290">
                        <c:v>42934</c:v>
                      </c:pt>
                      <c:pt idx="291">
                        <c:v>42935</c:v>
                      </c:pt>
                      <c:pt idx="292">
                        <c:v>42936</c:v>
                      </c:pt>
                      <c:pt idx="293">
                        <c:v>42937</c:v>
                      </c:pt>
                      <c:pt idx="294">
                        <c:v>42938</c:v>
                      </c:pt>
                      <c:pt idx="295">
                        <c:v>42939</c:v>
                      </c:pt>
                      <c:pt idx="296">
                        <c:v>42940</c:v>
                      </c:pt>
                      <c:pt idx="297">
                        <c:v>42941</c:v>
                      </c:pt>
                      <c:pt idx="298">
                        <c:v>42942</c:v>
                      </c:pt>
                      <c:pt idx="299">
                        <c:v>42943</c:v>
                      </c:pt>
                      <c:pt idx="300">
                        <c:v>42944</c:v>
                      </c:pt>
                      <c:pt idx="301">
                        <c:v>42945</c:v>
                      </c:pt>
                      <c:pt idx="302">
                        <c:v>42946</c:v>
                      </c:pt>
                      <c:pt idx="303">
                        <c:v>42947</c:v>
                      </c:pt>
                      <c:pt idx="304">
                        <c:v>42948</c:v>
                      </c:pt>
                      <c:pt idx="305">
                        <c:v>42949</c:v>
                      </c:pt>
                      <c:pt idx="306">
                        <c:v>42950</c:v>
                      </c:pt>
                      <c:pt idx="307">
                        <c:v>42951</c:v>
                      </c:pt>
                      <c:pt idx="308">
                        <c:v>42952</c:v>
                      </c:pt>
                      <c:pt idx="309">
                        <c:v>42953</c:v>
                      </c:pt>
                      <c:pt idx="310">
                        <c:v>42954</c:v>
                      </c:pt>
                      <c:pt idx="311">
                        <c:v>42955</c:v>
                      </c:pt>
                      <c:pt idx="312">
                        <c:v>42956</c:v>
                      </c:pt>
                      <c:pt idx="313">
                        <c:v>42957</c:v>
                      </c:pt>
                      <c:pt idx="314">
                        <c:v>42958</c:v>
                      </c:pt>
                      <c:pt idx="315">
                        <c:v>42959</c:v>
                      </c:pt>
                      <c:pt idx="316">
                        <c:v>42960</c:v>
                      </c:pt>
                      <c:pt idx="317">
                        <c:v>42961</c:v>
                      </c:pt>
                      <c:pt idx="318">
                        <c:v>42962</c:v>
                      </c:pt>
                      <c:pt idx="319">
                        <c:v>42963</c:v>
                      </c:pt>
                      <c:pt idx="320">
                        <c:v>42964</c:v>
                      </c:pt>
                      <c:pt idx="321">
                        <c:v>42965</c:v>
                      </c:pt>
                      <c:pt idx="322">
                        <c:v>42966</c:v>
                      </c:pt>
                      <c:pt idx="323">
                        <c:v>42967</c:v>
                      </c:pt>
                      <c:pt idx="324">
                        <c:v>42968</c:v>
                      </c:pt>
                      <c:pt idx="325">
                        <c:v>42969</c:v>
                      </c:pt>
                      <c:pt idx="326">
                        <c:v>42970</c:v>
                      </c:pt>
                      <c:pt idx="327">
                        <c:v>42971</c:v>
                      </c:pt>
                      <c:pt idx="328">
                        <c:v>42972</c:v>
                      </c:pt>
                      <c:pt idx="329">
                        <c:v>42973</c:v>
                      </c:pt>
                      <c:pt idx="330">
                        <c:v>42974</c:v>
                      </c:pt>
                      <c:pt idx="331">
                        <c:v>42975</c:v>
                      </c:pt>
                      <c:pt idx="332">
                        <c:v>42976</c:v>
                      </c:pt>
                      <c:pt idx="333">
                        <c:v>42977</c:v>
                      </c:pt>
                      <c:pt idx="334">
                        <c:v>42978</c:v>
                      </c:pt>
                      <c:pt idx="335">
                        <c:v>42979</c:v>
                      </c:pt>
                      <c:pt idx="336">
                        <c:v>42980</c:v>
                      </c:pt>
                      <c:pt idx="337">
                        <c:v>42981</c:v>
                      </c:pt>
                      <c:pt idx="338">
                        <c:v>42982</c:v>
                      </c:pt>
                      <c:pt idx="339">
                        <c:v>42983</c:v>
                      </c:pt>
                      <c:pt idx="340">
                        <c:v>42984</c:v>
                      </c:pt>
                      <c:pt idx="341">
                        <c:v>42985</c:v>
                      </c:pt>
                      <c:pt idx="342">
                        <c:v>42986</c:v>
                      </c:pt>
                      <c:pt idx="343">
                        <c:v>42987</c:v>
                      </c:pt>
                      <c:pt idx="344">
                        <c:v>42988</c:v>
                      </c:pt>
                      <c:pt idx="345">
                        <c:v>42989</c:v>
                      </c:pt>
                      <c:pt idx="346">
                        <c:v>42990</c:v>
                      </c:pt>
                      <c:pt idx="347">
                        <c:v>42991</c:v>
                      </c:pt>
                      <c:pt idx="348">
                        <c:v>42992</c:v>
                      </c:pt>
                      <c:pt idx="349">
                        <c:v>42993</c:v>
                      </c:pt>
                      <c:pt idx="350">
                        <c:v>42994</c:v>
                      </c:pt>
                      <c:pt idx="351">
                        <c:v>42995</c:v>
                      </c:pt>
                      <c:pt idx="352">
                        <c:v>42996</c:v>
                      </c:pt>
                      <c:pt idx="353">
                        <c:v>42997</c:v>
                      </c:pt>
                      <c:pt idx="354">
                        <c:v>42998</c:v>
                      </c:pt>
                      <c:pt idx="355">
                        <c:v>42999</c:v>
                      </c:pt>
                      <c:pt idx="356">
                        <c:v>43000</c:v>
                      </c:pt>
                      <c:pt idx="357">
                        <c:v>43001</c:v>
                      </c:pt>
                      <c:pt idx="358">
                        <c:v>43002</c:v>
                      </c:pt>
                      <c:pt idx="359">
                        <c:v>43003</c:v>
                      </c:pt>
                      <c:pt idx="360">
                        <c:v>43004</c:v>
                      </c:pt>
                      <c:pt idx="361">
                        <c:v>43005</c:v>
                      </c:pt>
                      <c:pt idx="362">
                        <c:v>43006</c:v>
                      </c:pt>
                      <c:pt idx="363">
                        <c:v>43007</c:v>
                      </c:pt>
                      <c:pt idx="364">
                        <c:v>43008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MAIN!$F$5:$F$369</c15:sqref>
                        </c15:formulaRef>
                      </c:ext>
                    </c:extLst>
                    <c:numCache>
                      <c:formatCode>0.0</c:formatCode>
                      <c:ptCount val="365"/>
                      <c:pt idx="0" formatCode="General">
                        <c:v>1520</c:v>
                      </c:pt>
                      <c:pt idx="1">
                        <c:v>1520.5097333333333</c:v>
                      </c:pt>
                      <c:pt idx="2">
                        <c:v>1521.0194666666666</c:v>
                      </c:pt>
                      <c:pt idx="3">
                        <c:v>1521.5291999999999</c:v>
                      </c:pt>
                      <c:pt idx="4">
                        <c:v>1522.0389333333333</c:v>
                      </c:pt>
                      <c:pt idx="5">
                        <c:v>1522.5486666666666</c:v>
                      </c:pt>
                      <c:pt idx="6">
                        <c:v>1523.0584000000001</c:v>
                      </c:pt>
                      <c:pt idx="7">
                        <c:v>1523.5681333333334</c:v>
                      </c:pt>
                      <c:pt idx="8">
                        <c:v>1524.0778666666668</c:v>
                      </c:pt>
                      <c:pt idx="9">
                        <c:v>1524.5876000000001</c:v>
                      </c:pt>
                      <c:pt idx="10">
                        <c:v>1525.0973333333334</c:v>
                      </c:pt>
                      <c:pt idx="11">
                        <c:v>1525.6070666666667</c:v>
                      </c:pt>
                      <c:pt idx="12">
                        <c:v>1526.1168</c:v>
                      </c:pt>
                      <c:pt idx="13">
                        <c:v>1526.6265333333333</c:v>
                      </c:pt>
                      <c:pt idx="14">
                        <c:v>1527.1362666666666</c:v>
                      </c:pt>
                      <c:pt idx="15">
                        <c:v>1527.646</c:v>
                      </c:pt>
                      <c:pt idx="16">
                        <c:v>1528.1557333333333</c:v>
                      </c:pt>
                      <c:pt idx="17">
                        <c:v>1528.6654666666666</c:v>
                      </c:pt>
                      <c:pt idx="18">
                        <c:v>1529.1752000000001</c:v>
                      </c:pt>
                      <c:pt idx="19">
                        <c:v>1529.6849333333334</c:v>
                      </c:pt>
                      <c:pt idx="20">
                        <c:v>1530.1946666666668</c:v>
                      </c:pt>
                      <c:pt idx="21">
                        <c:v>1530.7044000000001</c:v>
                      </c:pt>
                      <c:pt idx="22">
                        <c:v>1531.2141333333334</c:v>
                      </c:pt>
                      <c:pt idx="23">
                        <c:v>1531.7238666666667</c:v>
                      </c:pt>
                      <c:pt idx="24">
                        <c:v>1532.2336</c:v>
                      </c:pt>
                      <c:pt idx="25">
                        <c:v>1532.7433333333333</c:v>
                      </c:pt>
                      <c:pt idx="26">
                        <c:v>1533.2530666666667</c:v>
                      </c:pt>
                      <c:pt idx="27">
                        <c:v>1533.7628</c:v>
                      </c:pt>
                      <c:pt idx="28">
                        <c:v>1534.2725333333333</c:v>
                      </c:pt>
                      <c:pt idx="29">
                        <c:v>1534.7822666666666</c:v>
                      </c:pt>
                      <c:pt idx="30">
                        <c:v>1535.2919999999999</c:v>
                      </c:pt>
                      <c:pt idx="31">
                        <c:v>1535.8017333333335</c:v>
                      </c:pt>
                      <c:pt idx="32">
                        <c:v>1536.3114666666668</c:v>
                      </c:pt>
                      <c:pt idx="33">
                        <c:v>1536.8212000000001</c:v>
                      </c:pt>
                      <c:pt idx="34">
                        <c:v>1537.3309333333334</c:v>
                      </c:pt>
                      <c:pt idx="35">
                        <c:v>1537.8406666666667</c:v>
                      </c:pt>
                      <c:pt idx="36">
                        <c:v>1538.3504</c:v>
                      </c:pt>
                      <c:pt idx="37">
                        <c:v>1538.8601333333334</c:v>
                      </c:pt>
                      <c:pt idx="38">
                        <c:v>1539.3698666666667</c:v>
                      </c:pt>
                      <c:pt idx="39">
                        <c:v>1539.8796</c:v>
                      </c:pt>
                      <c:pt idx="40">
                        <c:v>1540.3893333333333</c:v>
                      </c:pt>
                      <c:pt idx="41">
                        <c:v>1540.8990666666666</c:v>
                      </c:pt>
                      <c:pt idx="42">
                        <c:v>1541.4087999999999</c:v>
                      </c:pt>
                      <c:pt idx="43">
                        <c:v>1541.9185333333335</c:v>
                      </c:pt>
                      <c:pt idx="44">
                        <c:v>1542.4282666666668</c:v>
                      </c:pt>
                      <c:pt idx="45">
                        <c:v>1542.9380000000001</c:v>
                      </c:pt>
                      <c:pt idx="46">
                        <c:v>1543.4477333333334</c:v>
                      </c:pt>
                      <c:pt idx="47">
                        <c:v>1543.9574666666667</c:v>
                      </c:pt>
                      <c:pt idx="48">
                        <c:v>1544.4672</c:v>
                      </c:pt>
                      <c:pt idx="49">
                        <c:v>1544.9769333333334</c:v>
                      </c:pt>
                      <c:pt idx="50">
                        <c:v>1545.4866666666667</c:v>
                      </c:pt>
                      <c:pt idx="51">
                        <c:v>1545.9964</c:v>
                      </c:pt>
                      <c:pt idx="52">
                        <c:v>1546.5061333333333</c:v>
                      </c:pt>
                      <c:pt idx="53">
                        <c:v>1547.0158666666666</c:v>
                      </c:pt>
                      <c:pt idx="54">
                        <c:v>1547.5255999999999</c:v>
                      </c:pt>
                      <c:pt idx="55">
                        <c:v>1548.0353333333333</c:v>
                      </c:pt>
                      <c:pt idx="56">
                        <c:v>1548.5450666666668</c:v>
                      </c:pt>
                      <c:pt idx="57">
                        <c:v>1549.0548000000001</c:v>
                      </c:pt>
                      <c:pt idx="58">
                        <c:v>1549.5645333333334</c:v>
                      </c:pt>
                      <c:pt idx="59">
                        <c:v>1550.0742666666667</c:v>
                      </c:pt>
                      <c:pt idx="60">
                        <c:v>1550.5840000000001</c:v>
                      </c:pt>
                      <c:pt idx="61">
                        <c:v>1551.0937333333334</c:v>
                      </c:pt>
                      <c:pt idx="62">
                        <c:v>1551.6034666666667</c:v>
                      </c:pt>
                      <c:pt idx="63">
                        <c:v>1552.1132</c:v>
                      </c:pt>
                      <c:pt idx="64">
                        <c:v>1552.6229333333333</c:v>
                      </c:pt>
                      <c:pt idx="65">
                        <c:v>1553.1326666666666</c:v>
                      </c:pt>
                      <c:pt idx="66">
                        <c:v>1553.6424</c:v>
                      </c:pt>
                      <c:pt idx="67">
                        <c:v>1554.1521333333333</c:v>
                      </c:pt>
                      <c:pt idx="68">
                        <c:v>1554.6618666666668</c:v>
                      </c:pt>
                      <c:pt idx="69">
                        <c:v>1555.1716000000001</c:v>
                      </c:pt>
                      <c:pt idx="70">
                        <c:v>1555.6813333333334</c:v>
                      </c:pt>
                      <c:pt idx="71">
                        <c:v>1556.1910666666668</c:v>
                      </c:pt>
                      <c:pt idx="72">
                        <c:v>1556.7008000000001</c:v>
                      </c:pt>
                      <c:pt idx="73">
                        <c:v>1557.2105333333334</c:v>
                      </c:pt>
                      <c:pt idx="74">
                        <c:v>1557.7202666666667</c:v>
                      </c:pt>
                      <c:pt idx="75" formatCode="General">
                        <c:v>1558.23</c:v>
                      </c:pt>
                      <c:pt idx="76">
                        <c:v>1558.23</c:v>
                      </c:pt>
                      <c:pt idx="77">
                        <c:v>1558.23</c:v>
                      </c:pt>
                      <c:pt idx="78">
                        <c:v>1558.23</c:v>
                      </c:pt>
                      <c:pt idx="79">
                        <c:v>1558.23</c:v>
                      </c:pt>
                      <c:pt idx="80">
                        <c:v>1558.23</c:v>
                      </c:pt>
                      <c:pt idx="81">
                        <c:v>1558.23</c:v>
                      </c:pt>
                      <c:pt idx="82">
                        <c:v>1558.23</c:v>
                      </c:pt>
                      <c:pt idx="83">
                        <c:v>1558.23</c:v>
                      </c:pt>
                      <c:pt idx="84">
                        <c:v>1558.23</c:v>
                      </c:pt>
                      <c:pt idx="85">
                        <c:v>1558.23</c:v>
                      </c:pt>
                      <c:pt idx="86">
                        <c:v>1558.23</c:v>
                      </c:pt>
                      <c:pt idx="87">
                        <c:v>1558.23</c:v>
                      </c:pt>
                      <c:pt idx="88">
                        <c:v>1558.23</c:v>
                      </c:pt>
                      <c:pt idx="89">
                        <c:v>1558.23</c:v>
                      </c:pt>
                      <c:pt idx="90">
                        <c:v>1558.23</c:v>
                      </c:pt>
                      <c:pt idx="91">
                        <c:v>1558.23</c:v>
                      </c:pt>
                      <c:pt idx="92" formatCode="General">
                        <c:v>1558.23</c:v>
                      </c:pt>
                      <c:pt idx="93">
                        <c:v>1557.2638709677422</c:v>
                      </c:pt>
                      <c:pt idx="94">
                        <c:v>1556.2977419354841</c:v>
                      </c:pt>
                      <c:pt idx="95">
                        <c:v>1555.331612903226</c:v>
                      </c:pt>
                      <c:pt idx="96">
                        <c:v>1554.3654838709681</c:v>
                      </c:pt>
                      <c:pt idx="97">
                        <c:v>1553.39935483871</c:v>
                      </c:pt>
                      <c:pt idx="98">
                        <c:v>1552.4332258064519</c:v>
                      </c:pt>
                      <c:pt idx="99">
                        <c:v>1551.4670967741938</c:v>
                      </c:pt>
                      <c:pt idx="100">
                        <c:v>1550.5009677419357</c:v>
                      </c:pt>
                      <c:pt idx="101">
                        <c:v>1549.5348387096776</c:v>
                      </c:pt>
                      <c:pt idx="102">
                        <c:v>1548.5687096774195</c:v>
                      </c:pt>
                      <c:pt idx="103">
                        <c:v>1547.6025806451614</c:v>
                      </c:pt>
                      <c:pt idx="104">
                        <c:v>1546.6364516129036</c:v>
                      </c:pt>
                      <c:pt idx="105">
                        <c:v>1545.6703225806455</c:v>
                      </c:pt>
                      <c:pt idx="106">
                        <c:v>1544.7041935483874</c:v>
                      </c:pt>
                      <c:pt idx="107">
                        <c:v>1543.7380645161293</c:v>
                      </c:pt>
                      <c:pt idx="108">
                        <c:v>1542.7719354838712</c:v>
                      </c:pt>
                      <c:pt idx="109">
                        <c:v>1541.8058064516131</c:v>
                      </c:pt>
                      <c:pt idx="110">
                        <c:v>1540.839677419355</c:v>
                      </c:pt>
                      <c:pt idx="111">
                        <c:v>1539.8735483870969</c:v>
                      </c:pt>
                      <c:pt idx="112">
                        <c:v>1538.907419354839</c:v>
                      </c:pt>
                      <c:pt idx="113">
                        <c:v>1537.9412903225809</c:v>
                      </c:pt>
                      <c:pt idx="114">
                        <c:v>1536.9751612903228</c:v>
                      </c:pt>
                      <c:pt idx="115">
                        <c:v>1536.0090322580647</c:v>
                      </c:pt>
                      <c:pt idx="116">
                        <c:v>1535.0429032258066</c:v>
                      </c:pt>
                      <c:pt idx="117">
                        <c:v>1534.0767741935485</c:v>
                      </c:pt>
                      <c:pt idx="118">
                        <c:v>1533.1106451612904</c:v>
                      </c:pt>
                      <c:pt idx="119">
                        <c:v>1532.1445161290326</c:v>
                      </c:pt>
                      <c:pt idx="120">
                        <c:v>1531.1783870967745</c:v>
                      </c:pt>
                      <c:pt idx="121">
                        <c:v>1530.2122580645164</c:v>
                      </c:pt>
                      <c:pt idx="122">
                        <c:v>1529.2461290322583</c:v>
                      </c:pt>
                      <c:pt idx="123" formatCode="General">
                        <c:v>1528.28</c:v>
                      </c:pt>
                      <c:pt idx="124">
                        <c:v>1528.3814285714284</c:v>
                      </c:pt>
                      <c:pt idx="125">
                        <c:v>1528.482857142857</c:v>
                      </c:pt>
                      <c:pt idx="126">
                        <c:v>1528.5842857142854</c:v>
                      </c:pt>
                      <c:pt idx="127">
                        <c:v>1528.6857142857141</c:v>
                      </c:pt>
                      <c:pt idx="128">
                        <c:v>1528.7871428571427</c:v>
                      </c:pt>
                      <c:pt idx="129">
                        <c:v>1528.8885714285711</c:v>
                      </c:pt>
                      <c:pt idx="130">
                        <c:v>1528.9899999999998</c:v>
                      </c:pt>
                      <c:pt idx="131">
                        <c:v>1529.0914285714284</c:v>
                      </c:pt>
                      <c:pt idx="132">
                        <c:v>1529.1928571428568</c:v>
                      </c:pt>
                      <c:pt idx="133">
                        <c:v>1529.2942857142855</c:v>
                      </c:pt>
                      <c:pt idx="134">
                        <c:v>1529.3957142857141</c:v>
                      </c:pt>
                      <c:pt idx="135">
                        <c:v>1529.4971428571425</c:v>
                      </c:pt>
                      <c:pt idx="136">
                        <c:v>1529.5985714285712</c:v>
                      </c:pt>
                      <c:pt idx="137">
                        <c:v>1529.6999999999998</c:v>
                      </c:pt>
                      <c:pt idx="138">
                        <c:v>1529.8014285714282</c:v>
                      </c:pt>
                      <c:pt idx="139">
                        <c:v>1529.9028571428569</c:v>
                      </c:pt>
                      <c:pt idx="140">
                        <c:v>1530.0042857142855</c:v>
                      </c:pt>
                      <c:pt idx="141">
                        <c:v>1530.1057142857139</c:v>
                      </c:pt>
                      <c:pt idx="142">
                        <c:v>1530.2071428571426</c:v>
                      </c:pt>
                      <c:pt idx="143">
                        <c:v>1530.3085714285712</c:v>
                      </c:pt>
                      <c:pt idx="144">
                        <c:v>1530.4099999999996</c:v>
                      </c:pt>
                      <c:pt idx="145">
                        <c:v>1530.5114285714283</c:v>
                      </c:pt>
                      <c:pt idx="146">
                        <c:v>1530.6128571428569</c:v>
                      </c:pt>
                      <c:pt idx="147">
                        <c:v>1530.7142857142853</c:v>
                      </c:pt>
                      <c:pt idx="148">
                        <c:v>1530.815714285714</c:v>
                      </c:pt>
                      <c:pt idx="149">
                        <c:v>1530.9171428571426</c:v>
                      </c:pt>
                      <c:pt idx="150">
                        <c:v>1531.018571428571</c:v>
                      </c:pt>
                      <c:pt idx="151" formatCode="General">
                        <c:v>1531.12</c:v>
                      </c:pt>
                      <c:pt idx="152">
                        <c:v>1529.8938709677418</c:v>
                      </c:pt>
                      <c:pt idx="153">
                        <c:v>1528.6677419354837</c:v>
                      </c:pt>
                      <c:pt idx="154">
                        <c:v>1527.4416129032256</c:v>
                      </c:pt>
                      <c:pt idx="155">
                        <c:v>1526.2154838709675</c:v>
                      </c:pt>
                      <c:pt idx="156">
                        <c:v>1524.9893548387095</c:v>
                      </c:pt>
                      <c:pt idx="157">
                        <c:v>1523.7632258064514</c:v>
                      </c:pt>
                      <c:pt idx="158">
                        <c:v>1522.5370967741933</c:v>
                      </c:pt>
                      <c:pt idx="159">
                        <c:v>1521.3109677419352</c:v>
                      </c:pt>
                      <c:pt idx="160">
                        <c:v>1520.0848387096773</c:v>
                      </c:pt>
                      <c:pt idx="161">
                        <c:v>1518.8587096774193</c:v>
                      </c:pt>
                      <c:pt idx="162">
                        <c:v>1517.6325806451612</c:v>
                      </c:pt>
                      <c:pt idx="163">
                        <c:v>1516.4064516129031</c:v>
                      </c:pt>
                      <c:pt idx="164">
                        <c:v>1515.180322580645</c:v>
                      </c:pt>
                      <c:pt idx="165">
                        <c:v>1513.9541935483869</c:v>
                      </c:pt>
                      <c:pt idx="166">
                        <c:v>1512.7280645161288</c:v>
                      </c:pt>
                      <c:pt idx="167">
                        <c:v>1511.5019354838707</c:v>
                      </c:pt>
                      <c:pt idx="168">
                        <c:v>1510.2758064516127</c:v>
                      </c:pt>
                      <c:pt idx="169">
                        <c:v>1509.0496774193546</c:v>
                      </c:pt>
                      <c:pt idx="170">
                        <c:v>1507.8235483870967</c:v>
                      </c:pt>
                      <c:pt idx="171">
                        <c:v>1506.5974193548386</c:v>
                      </c:pt>
                      <c:pt idx="172">
                        <c:v>1505.3712903225805</c:v>
                      </c:pt>
                      <c:pt idx="173">
                        <c:v>1504.1451612903224</c:v>
                      </c:pt>
                      <c:pt idx="174">
                        <c:v>1502.9190322580644</c:v>
                      </c:pt>
                      <c:pt idx="175">
                        <c:v>1501.6929032258063</c:v>
                      </c:pt>
                      <c:pt idx="176">
                        <c:v>1500.4667741935482</c:v>
                      </c:pt>
                      <c:pt idx="177">
                        <c:v>1499.2406451612901</c:v>
                      </c:pt>
                      <c:pt idx="178">
                        <c:v>1498.014516129032</c:v>
                      </c:pt>
                      <c:pt idx="179">
                        <c:v>1496.7883870967739</c:v>
                      </c:pt>
                      <c:pt idx="180">
                        <c:v>1495.5622580645158</c:v>
                      </c:pt>
                      <c:pt idx="181">
                        <c:v>1494.336129032258</c:v>
                      </c:pt>
                      <c:pt idx="182" formatCode="General">
                        <c:v>1493.11</c:v>
                      </c:pt>
                      <c:pt idx="183">
                        <c:v>1489.9064285714285</c:v>
                      </c:pt>
                      <c:pt idx="184">
                        <c:v>1486.7028571428571</c:v>
                      </c:pt>
                      <c:pt idx="185">
                        <c:v>1483.4992857142856</c:v>
                      </c:pt>
                      <c:pt idx="186">
                        <c:v>1480.2957142857142</c:v>
                      </c:pt>
                      <c:pt idx="187">
                        <c:v>1477.0921428571428</c:v>
                      </c:pt>
                      <c:pt idx="188">
                        <c:v>1473.8885714285714</c:v>
                      </c:pt>
                      <c:pt idx="189">
                        <c:v>1470.6849999999999</c:v>
                      </c:pt>
                      <c:pt idx="190">
                        <c:v>1467.4814285714285</c:v>
                      </c:pt>
                      <c:pt idx="191">
                        <c:v>1464.2778571428571</c:v>
                      </c:pt>
                      <c:pt idx="192">
                        <c:v>1461.0742857142857</c:v>
                      </c:pt>
                      <c:pt idx="193">
                        <c:v>1457.8707142857143</c:v>
                      </c:pt>
                      <c:pt idx="194">
                        <c:v>1454.6671428571428</c:v>
                      </c:pt>
                      <c:pt idx="195">
                        <c:v>1451.4635714285714</c:v>
                      </c:pt>
                      <c:pt idx="196">
                        <c:v>1448.26</c:v>
                      </c:pt>
                      <c:pt idx="197">
                        <c:v>1453.3687500000001</c:v>
                      </c:pt>
                      <c:pt idx="198">
                        <c:v>1458.4775000000002</c:v>
                      </c:pt>
                      <c:pt idx="199">
                        <c:v>1463.5862500000003</c:v>
                      </c:pt>
                      <c:pt idx="200">
                        <c:v>1468.6950000000002</c:v>
                      </c:pt>
                      <c:pt idx="201">
                        <c:v>1473.8037500000003</c:v>
                      </c:pt>
                      <c:pt idx="202">
                        <c:v>1478.9125000000001</c:v>
                      </c:pt>
                      <c:pt idx="203">
                        <c:v>1484.0212500000002</c:v>
                      </c:pt>
                      <c:pt idx="204">
                        <c:v>1489.13</c:v>
                      </c:pt>
                      <c:pt idx="205">
                        <c:v>1494.2387500000002</c:v>
                      </c:pt>
                      <c:pt idx="206">
                        <c:v>1499.3475000000001</c:v>
                      </c:pt>
                      <c:pt idx="207">
                        <c:v>1504.4562500000002</c:v>
                      </c:pt>
                      <c:pt idx="208">
                        <c:v>1509.5650000000003</c:v>
                      </c:pt>
                      <c:pt idx="209">
                        <c:v>1514.6737500000002</c:v>
                      </c:pt>
                      <c:pt idx="210">
                        <c:v>1519.7825000000003</c:v>
                      </c:pt>
                      <c:pt idx="211">
                        <c:v>1524.8912500000001</c:v>
                      </c:pt>
                      <c:pt idx="212">
                        <c:v>1530</c:v>
                      </c:pt>
                      <c:pt idx="213">
                        <c:v>1531.6129032258063</c:v>
                      </c:pt>
                      <c:pt idx="214">
                        <c:v>1533.2258064516129</c:v>
                      </c:pt>
                      <c:pt idx="215">
                        <c:v>1534.8387096774195</c:v>
                      </c:pt>
                      <c:pt idx="216">
                        <c:v>1536.4516129032259</c:v>
                      </c:pt>
                      <c:pt idx="217">
                        <c:v>1538.0645161290322</c:v>
                      </c:pt>
                      <c:pt idx="218">
                        <c:v>1539.6774193548388</c:v>
                      </c:pt>
                      <c:pt idx="219">
                        <c:v>1541.2903225806451</c:v>
                      </c:pt>
                      <c:pt idx="220">
                        <c:v>1542.9032258064517</c:v>
                      </c:pt>
                      <c:pt idx="221">
                        <c:v>1544.516129032258</c:v>
                      </c:pt>
                      <c:pt idx="222">
                        <c:v>1546.1290322580644</c:v>
                      </c:pt>
                      <c:pt idx="223">
                        <c:v>1547.741935483871</c:v>
                      </c:pt>
                      <c:pt idx="224">
                        <c:v>1549.3548387096776</c:v>
                      </c:pt>
                      <c:pt idx="225">
                        <c:v>1550.9677419354839</c:v>
                      </c:pt>
                      <c:pt idx="226">
                        <c:v>1552.5806451612902</c:v>
                      </c:pt>
                      <c:pt idx="227">
                        <c:v>1554.1935483870968</c:v>
                      </c:pt>
                      <c:pt idx="228">
                        <c:v>1555.8064516129032</c:v>
                      </c:pt>
                      <c:pt idx="229">
                        <c:v>1557.4193548387098</c:v>
                      </c:pt>
                      <c:pt idx="230">
                        <c:v>1559.0322580645161</c:v>
                      </c:pt>
                      <c:pt idx="231">
                        <c:v>1560.6451612903227</c:v>
                      </c:pt>
                      <c:pt idx="232">
                        <c:v>1562.258064516129</c:v>
                      </c:pt>
                      <c:pt idx="233">
                        <c:v>1563.8709677419356</c:v>
                      </c:pt>
                      <c:pt idx="234">
                        <c:v>1565.483870967742</c:v>
                      </c:pt>
                      <c:pt idx="235">
                        <c:v>1567.0967741935483</c:v>
                      </c:pt>
                      <c:pt idx="236">
                        <c:v>1568.7096774193549</c:v>
                      </c:pt>
                      <c:pt idx="237">
                        <c:v>1570.3225806451615</c:v>
                      </c:pt>
                      <c:pt idx="238">
                        <c:v>1571.9354838709678</c:v>
                      </c:pt>
                      <c:pt idx="239">
                        <c:v>1573.5483870967741</c:v>
                      </c:pt>
                      <c:pt idx="240">
                        <c:v>1575.1612903225807</c:v>
                      </c:pt>
                      <c:pt idx="241">
                        <c:v>1576.7741935483871</c:v>
                      </c:pt>
                      <c:pt idx="242">
                        <c:v>1578.3870967741937</c:v>
                      </c:pt>
                      <c:pt idx="243">
                        <c:v>1580</c:v>
                      </c:pt>
                      <c:pt idx="244">
                        <c:v>1580.6666666666665</c:v>
                      </c:pt>
                      <c:pt idx="245">
                        <c:v>1581.3333333333333</c:v>
                      </c:pt>
                      <c:pt idx="246">
                        <c:v>1582</c:v>
                      </c:pt>
                      <c:pt idx="247">
                        <c:v>1582.6666666666665</c:v>
                      </c:pt>
                      <c:pt idx="248">
                        <c:v>1583.3333333333333</c:v>
                      </c:pt>
                      <c:pt idx="249">
                        <c:v>1584</c:v>
                      </c:pt>
                      <c:pt idx="250">
                        <c:v>1584.6666666666665</c:v>
                      </c:pt>
                      <c:pt idx="251">
                        <c:v>1585.3333333333333</c:v>
                      </c:pt>
                      <c:pt idx="252">
                        <c:v>1586</c:v>
                      </c:pt>
                      <c:pt idx="253">
                        <c:v>1586.6666666666665</c:v>
                      </c:pt>
                      <c:pt idx="254">
                        <c:v>1587.3333333333333</c:v>
                      </c:pt>
                      <c:pt idx="255">
                        <c:v>1588</c:v>
                      </c:pt>
                      <c:pt idx="256">
                        <c:v>1588.6666666666665</c:v>
                      </c:pt>
                      <c:pt idx="257">
                        <c:v>1589.3333333333333</c:v>
                      </c:pt>
                      <c:pt idx="258">
                        <c:v>1590</c:v>
                      </c:pt>
                      <c:pt idx="259">
                        <c:v>1590.6666666666665</c:v>
                      </c:pt>
                      <c:pt idx="260">
                        <c:v>1591.3333333333333</c:v>
                      </c:pt>
                      <c:pt idx="261">
                        <c:v>1592</c:v>
                      </c:pt>
                      <c:pt idx="262">
                        <c:v>1592.6666666666665</c:v>
                      </c:pt>
                      <c:pt idx="263">
                        <c:v>1593.3333333333333</c:v>
                      </c:pt>
                      <c:pt idx="264">
                        <c:v>1594</c:v>
                      </c:pt>
                      <c:pt idx="265">
                        <c:v>1594.6666666666665</c:v>
                      </c:pt>
                      <c:pt idx="266">
                        <c:v>1595.3333333333333</c:v>
                      </c:pt>
                      <c:pt idx="267">
                        <c:v>1596</c:v>
                      </c:pt>
                      <c:pt idx="268">
                        <c:v>1596.6666666666665</c:v>
                      </c:pt>
                      <c:pt idx="269">
                        <c:v>1597.3333333333333</c:v>
                      </c:pt>
                      <c:pt idx="270">
                        <c:v>1598</c:v>
                      </c:pt>
                      <c:pt idx="271">
                        <c:v>1598.6666666666665</c:v>
                      </c:pt>
                      <c:pt idx="272">
                        <c:v>1599.3333333333333</c:v>
                      </c:pt>
                      <c:pt idx="273" formatCode="General">
                        <c:v>1600</c:v>
                      </c:pt>
                      <c:pt idx="274">
                        <c:v>1599.1447368421052</c:v>
                      </c:pt>
                      <c:pt idx="275">
                        <c:v>1598.2894736842106</c:v>
                      </c:pt>
                      <c:pt idx="276">
                        <c:v>1597.4342105263158</c:v>
                      </c:pt>
                      <c:pt idx="277">
                        <c:v>1596.578947368421</c:v>
                      </c:pt>
                      <c:pt idx="278">
                        <c:v>1595.7236842105262</c:v>
                      </c:pt>
                      <c:pt idx="279">
                        <c:v>1594.8684210526317</c:v>
                      </c:pt>
                      <c:pt idx="280">
                        <c:v>1594.0131578947369</c:v>
                      </c:pt>
                      <c:pt idx="281">
                        <c:v>1593.1578947368421</c:v>
                      </c:pt>
                      <c:pt idx="282">
                        <c:v>1592.3026315789475</c:v>
                      </c:pt>
                      <c:pt idx="283">
                        <c:v>1591.4473684210527</c:v>
                      </c:pt>
                      <c:pt idx="284">
                        <c:v>1590.5921052631579</c:v>
                      </c:pt>
                      <c:pt idx="285">
                        <c:v>1589.7368421052631</c:v>
                      </c:pt>
                      <c:pt idx="286">
                        <c:v>1588.8815789473683</c:v>
                      </c:pt>
                      <c:pt idx="287">
                        <c:v>1588.0263157894738</c:v>
                      </c:pt>
                      <c:pt idx="288">
                        <c:v>1587.171052631579</c:v>
                      </c:pt>
                      <c:pt idx="289">
                        <c:v>1586.3157894736842</c:v>
                      </c:pt>
                      <c:pt idx="290">
                        <c:v>1585.4605263157896</c:v>
                      </c:pt>
                      <c:pt idx="291">
                        <c:v>1584.6052631578948</c:v>
                      </c:pt>
                      <c:pt idx="292">
                        <c:v>1583.75</c:v>
                      </c:pt>
                      <c:pt idx="293">
                        <c:v>1582.8947368421052</c:v>
                      </c:pt>
                      <c:pt idx="294">
                        <c:v>1582.0394736842106</c:v>
                      </c:pt>
                      <c:pt idx="295">
                        <c:v>1581.1842105263158</c:v>
                      </c:pt>
                      <c:pt idx="296">
                        <c:v>1580.328947368421</c:v>
                      </c:pt>
                      <c:pt idx="297">
                        <c:v>1579.4736842105262</c:v>
                      </c:pt>
                      <c:pt idx="298">
                        <c:v>1578.6184210526317</c:v>
                      </c:pt>
                      <c:pt idx="299">
                        <c:v>1577.7631578947369</c:v>
                      </c:pt>
                      <c:pt idx="300">
                        <c:v>1576.9078947368421</c:v>
                      </c:pt>
                      <c:pt idx="301">
                        <c:v>1576.0526315789475</c:v>
                      </c:pt>
                      <c:pt idx="302">
                        <c:v>1575.1973684210527</c:v>
                      </c:pt>
                      <c:pt idx="303">
                        <c:v>1574.3421052631579</c:v>
                      </c:pt>
                      <c:pt idx="304">
                        <c:v>1573.4868421052631</c:v>
                      </c:pt>
                      <c:pt idx="305">
                        <c:v>1572.6315789473683</c:v>
                      </c:pt>
                      <c:pt idx="306">
                        <c:v>1571.7763157894738</c:v>
                      </c:pt>
                      <c:pt idx="307">
                        <c:v>1570.921052631579</c:v>
                      </c:pt>
                      <c:pt idx="308">
                        <c:v>1570.0657894736842</c:v>
                      </c:pt>
                      <c:pt idx="309">
                        <c:v>1569.2105263157896</c:v>
                      </c:pt>
                      <c:pt idx="310">
                        <c:v>1568.3552631578948</c:v>
                      </c:pt>
                      <c:pt idx="311">
                        <c:v>1567.5</c:v>
                      </c:pt>
                      <c:pt idx="312">
                        <c:v>1566.6447368421054</c:v>
                      </c:pt>
                      <c:pt idx="313">
                        <c:v>1565.7894736842106</c:v>
                      </c:pt>
                      <c:pt idx="314">
                        <c:v>1564.9342105263158</c:v>
                      </c:pt>
                      <c:pt idx="315">
                        <c:v>1564.078947368421</c:v>
                      </c:pt>
                      <c:pt idx="316">
                        <c:v>1563.2236842105262</c:v>
                      </c:pt>
                      <c:pt idx="317">
                        <c:v>1562.3684210526317</c:v>
                      </c:pt>
                      <c:pt idx="318">
                        <c:v>1561.5131578947369</c:v>
                      </c:pt>
                      <c:pt idx="319">
                        <c:v>1560.6578947368421</c:v>
                      </c:pt>
                      <c:pt idx="320">
                        <c:v>1559.8026315789475</c:v>
                      </c:pt>
                      <c:pt idx="321">
                        <c:v>1558.9473684210527</c:v>
                      </c:pt>
                      <c:pt idx="322">
                        <c:v>1558.0921052631579</c:v>
                      </c:pt>
                      <c:pt idx="323">
                        <c:v>1557.2368421052631</c:v>
                      </c:pt>
                      <c:pt idx="324">
                        <c:v>1556.3815789473683</c:v>
                      </c:pt>
                      <c:pt idx="325">
                        <c:v>1555.5263157894738</c:v>
                      </c:pt>
                      <c:pt idx="326">
                        <c:v>1554.671052631579</c:v>
                      </c:pt>
                      <c:pt idx="327">
                        <c:v>1553.8157894736842</c:v>
                      </c:pt>
                      <c:pt idx="328">
                        <c:v>1552.9605263157896</c:v>
                      </c:pt>
                      <c:pt idx="329">
                        <c:v>1552.1052631578948</c:v>
                      </c:pt>
                      <c:pt idx="330">
                        <c:v>1551.25</c:v>
                      </c:pt>
                      <c:pt idx="331">
                        <c:v>1550.3947368421054</c:v>
                      </c:pt>
                      <c:pt idx="332">
                        <c:v>1549.5394736842106</c:v>
                      </c:pt>
                      <c:pt idx="333">
                        <c:v>1548.6842105263158</c:v>
                      </c:pt>
                      <c:pt idx="334">
                        <c:v>1547.828947368421</c:v>
                      </c:pt>
                      <c:pt idx="335">
                        <c:v>1546.9736842105262</c:v>
                      </c:pt>
                      <c:pt idx="336">
                        <c:v>1546.1184210526317</c:v>
                      </c:pt>
                      <c:pt idx="337">
                        <c:v>1545.2631578947369</c:v>
                      </c:pt>
                      <c:pt idx="338">
                        <c:v>1544.4078947368421</c:v>
                      </c:pt>
                      <c:pt idx="339">
                        <c:v>1543.5526315789475</c:v>
                      </c:pt>
                      <c:pt idx="340">
                        <c:v>1542.6973684210527</c:v>
                      </c:pt>
                      <c:pt idx="341">
                        <c:v>1541.8421052631579</c:v>
                      </c:pt>
                      <c:pt idx="342">
                        <c:v>1540.9868421052631</c:v>
                      </c:pt>
                      <c:pt idx="343">
                        <c:v>1540.1315789473683</c:v>
                      </c:pt>
                      <c:pt idx="344">
                        <c:v>1539.2763157894738</c:v>
                      </c:pt>
                      <c:pt idx="345">
                        <c:v>1538.421052631579</c:v>
                      </c:pt>
                      <c:pt idx="346">
                        <c:v>1537.5657894736842</c:v>
                      </c:pt>
                      <c:pt idx="347">
                        <c:v>1536.7105263157896</c:v>
                      </c:pt>
                      <c:pt idx="348">
                        <c:v>1535.8552631578948</c:v>
                      </c:pt>
                      <c:pt idx="349" formatCode="General">
                        <c:v>1535</c:v>
                      </c:pt>
                      <c:pt idx="350">
                        <c:v>1534</c:v>
                      </c:pt>
                      <c:pt idx="351">
                        <c:v>1533</c:v>
                      </c:pt>
                      <c:pt idx="352">
                        <c:v>1532</c:v>
                      </c:pt>
                      <c:pt idx="353">
                        <c:v>1531</c:v>
                      </c:pt>
                      <c:pt idx="354">
                        <c:v>1530</c:v>
                      </c:pt>
                      <c:pt idx="355">
                        <c:v>1529</c:v>
                      </c:pt>
                      <c:pt idx="356">
                        <c:v>1528</c:v>
                      </c:pt>
                      <c:pt idx="357">
                        <c:v>1527</c:v>
                      </c:pt>
                      <c:pt idx="358">
                        <c:v>1526</c:v>
                      </c:pt>
                      <c:pt idx="359">
                        <c:v>1525</c:v>
                      </c:pt>
                      <c:pt idx="360">
                        <c:v>1524</c:v>
                      </c:pt>
                      <c:pt idx="361">
                        <c:v>1523</c:v>
                      </c:pt>
                      <c:pt idx="362">
                        <c:v>1522</c:v>
                      </c:pt>
                      <c:pt idx="363">
                        <c:v>1521</c:v>
                      </c:pt>
                      <c:pt idx="364" formatCode="General">
                        <c:v>1520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dateAx>
        <c:axId val="28888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888856"/>
        <c:crosses val="autoZero"/>
        <c:auto val="1"/>
        <c:lblOffset val="100"/>
        <c:baseTimeUnit val="days"/>
      </c:dateAx>
      <c:valAx>
        <c:axId val="288888856"/>
        <c:scaling>
          <c:orientation val="minMax"/>
          <c:max val="1610"/>
          <c:min val="14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Elevation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888464"/>
        <c:crosses val="autoZero"/>
        <c:crossBetween val="between"/>
        <c:majorUnit val="20"/>
      </c:val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7.6508719841852674E-2"/>
          <c:y val="9.6454016385741664E-2"/>
          <c:w val="0.14373264577777567"/>
          <c:h val="0.10220891319868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Temperature Augmentation and Reservoir Refill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3070923082006E-2"/>
          <c:y val="5.6624111306475038E-2"/>
          <c:w val="0.85209873907692502"/>
          <c:h val="0.86615335856076248"/>
        </c:manualLayout>
      </c:layout>
      <c:barChart>
        <c:barDir val="col"/>
        <c:grouping val="clustered"/>
        <c:varyColors val="0"/>
        <c:ser>
          <c:idx val="4"/>
          <c:order val="4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31"/>
            <c:invertIfNegative val="0"/>
            <c:bubble3D val="0"/>
            <c:spPr>
              <a:solidFill>
                <a:schemeClr val="bg2"/>
              </a:solidFill>
              <a:ln w="15875">
                <a:solidFill>
                  <a:srgbClr val="FFC000"/>
                </a:solidFill>
              </a:ln>
              <a:effectLst/>
            </c:spPr>
          </c:dPt>
          <c:dPt>
            <c:idx val="47"/>
            <c:invertIfNegative val="0"/>
            <c:bubble3D val="0"/>
            <c:spPr>
              <a:solidFill>
                <a:schemeClr val="bg2"/>
              </a:solidFill>
              <a:ln w="3175">
                <a:noFill/>
                <a:prstDash val="sysDash"/>
              </a:ln>
              <a:effectLst/>
            </c:spPr>
          </c:dPt>
          <c:cat>
            <c:numRef>
              <c:f>MAIN!$B$217:$B$308</c:f>
              <c:numCache>
                <c:formatCode>m/d/yyyy</c:formatCode>
                <c:ptCount val="92"/>
                <c:pt idx="0">
                  <c:v>42856</c:v>
                </c:pt>
                <c:pt idx="1">
                  <c:v>42857</c:v>
                </c:pt>
                <c:pt idx="2">
                  <c:v>42858</c:v>
                </c:pt>
                <c:pt idx="3">
                  <c:v>42859</c:v>
                </c:pt>
                <c:pt idx="4">
                  <c:v>42860</c:v>
                </c:pt>
                <c:pt idx="5">
                  <c:v>42861</c:v>
                </c:pt>
                <c:pt idx="6">
                  <c:v>42862</c:v>
                </c:pt>
                <c:pt idx="7">
                  <c:v>42863</c:v>
                </c:pt>
                <c:pt idx="8">
                  <c:v>42864</c:v>
                </c:pt>
                <c:pt idx="9">
                  <c:v>42865</c:v>
                </c:pt>
                <c:pt idx="10">
                  <c:v>42866</c:v>
                </c:pt>
                <c:pt idx="11">
                  <c:v>42867</c:v>
                </c:pt>
                <c:pt idx="12">
                  <c:v>42868</c:v>
                </c:pt>
                <c:pt idx="13">
                  <c:v>42869</c:v>
                </c:pt>
                <c:pt idx="14">
                  <c:v>42870</c:v>
                </c:pt>
                <c:pt idx="15">
                  <c:v>42871</c:v>
                </c:pt>
                <c:pt idx="16">
                  <c:v>42872</c:v>
                </c:pt>
                <c:pt idx="17">
                  <c:v>42873</c:v>
                </c:pt>
                <c:pt idx="18">
                  <c:v>42874</c:v>
                </c:pt>
                <c:pt idx="19">
                  <c:v>42875</c:v>
                </c:pt>
                <c:pt idx="20">
                  <c:v>42876</c:v>
                </c:pt>
                <c:pt idx="21">
                  <c:v>42877</c:v>
                </c:pt>
                <c:pt idx="22">
                  <c:v>42878</c:v>
                </c:pt>
                <c:pt idx="23">
                  <c:v>42879</c:v>
                </c:pt>
                <c:pt idx="24">
                  <c:v>42880</c:v>
                </c:pt>
                <c:pt idx="25">
                  <c:v>42881</c:v>
                </c:pt>
                <c:pt idx="26">
                  <c:v>42882</c:v>
                </c:pt>
                <c:pt idx="27">
                  <c:v>42883</c:v>
                </c:pt>
                <c:pt idx="28">
                  <c:v>42884</c:v>
                </c:pt>
                <c:pt idx="29">
                  <c:v>42885</c:v>
                </c:pt>
                <c:pt idx="30">
                  <c:v>42886</c:v>
                </c:pt>
                <c:pt idx="31">
                  <c:v>42887</c:v>
                </c:pt>
                <c:pt idx="32">
                  <c:v>42888</c:v>
                </c:pt>
                <c:pt idx="33">
                  <c:v>42889</c:v>
                </c:pt>
                <c:pt idx="34">
                  <c:v>42890</c:v>
                </c:pt>
                <c:pt idx="35">
                  <c:v>42891</c:v>
                </c:pt>
                <c:pt idx="36">
                  <c:v>42892</c:v>
                </c:pt>
                <c:pt idx="37">
                  <c:v>42893</c:v>
                </c:pt>
                <c:pt idx="38">
                  <c:v>42894</c:v>
                </c:pt>
                <c:pt idx="39">
                  <c:v>42895</c:v>
                </c:pt>
                <c:pt idx="40">
                  <c:v>42896</c:v>
                </c:pt>
                <c:pt idx="41">
                  <c:v>42897</c:v>
                </c:pt>
                <c:pt idx="42">
                  <c:v>42898</c:v>
                </c:pt>
                <c:pt idx="43">
                  <c:v>42899</c:v>
                </c:pt>
                <c:pt idx="44">
                  <c:v>42900</c:v>
                </c:pt>
                <c:pt idx="45">
                  <c:v>42901</c:v>
                </c:pt>
                <c:pt idx="46">
                  <c:v>42902</c:v>
                </c:pt>
                <c:pt idx="47">
                  <c:v>42903</c:v>
                </c:pt>
                <c:pt idx="48">
                  <c:v>42904</c:v>
                </c:pt>
                <c:pt idx="49">
                  <c:v>42905</c:v>
                </c:pt>
                <c:pt idx="50">
                  <c:v>42906</c:v>
                </c:pt>
                <c:pt idx="51">
                  <c:v>42907</c:v>
                </c:pt>
                <c:pt idx="52">
                  <c:v>42908</c:v>
                </c:pt>
                <c:pt idx="53">
                  <c:v>42909</c:v>
                </c:pt>
                <c:pt idx="54">
                  <c:v>42910</c:v>
                </c:pt>
                <c:pt idx="55">
                  <c:v>42911</c:v>
                </c:pt>
                <c:pt idx="56">
                  <c:v>42912</c:v>
                </c:pt>
                <c:pt idx="57">
                  <c:v>42913</c:v>
                </c:pt>
                <c:pt idx="58">
                  <c:v>42914</c:v>
                </c:pt>
                <c:pt idx="59">
                  <c:v>42915</c:v>
                </c:pt>
                <c:pt idx="60">
                  <c:v>42916</c:v>
                </c:pt>
                <c:pt idx="61">
                  <c:v>42917</c:v>
                </c:pt>
                <c:pt idx="62">
                  <c:v>42918</c:v>
                </c:pt>
                <c:pt idx="63">
                  <c:v>42919</c:v>
                </c:pt>
                <c:pt idx="64">
                  <c:v>42920</c:v>
                </c:pt>
                <c:pt idx="65">
                  <c:v>42921</c:v>
                </c:pt>
                <c:pt idx="66">
                  <c:v>42922</c:v>
                </c:pt>
                <c:pt idx="67">
                  <c:v>42923</c:v>
                </c:pt>
                <c:pt idx="68">
                  <c:v>42924</c:v>
                </c:pt>
                <c:pt idx="69">
                  <c:v>42925</c:v>
                </c:pt>
                <c:pt idx="70">
                  <c:v>42926</c:v>
                </c:pt>
                <c:pt idx="71">
                  <c:v>42927</c:v>
                </c:pt>
                <c:pt idx="72">
                  <c:v>42928</c:v>
                </c:pt>
                <c:pt idx="73">
                  <c:v>42929</c:v>
                </c:pt>
                <c:pt idx="74">
                  <c:v>42930</c:v>
                </c:pt>
                <c:pt idx="75">
                  <c:v>42931</c:v>
                </c:pt>
                <c:pt idx="76">
                  <c:v>42932</c:v>
                </c:pt>
                <c:pt idx="77">
                  <c:v>42933</c:v>
                </c:pt>
                <c:pt idx="78">
                  <c:v>42934</c:v>
                </c:pt>
                <c:pt idx="79">
                  <c:v>42935</c:v>
                </c:pt>
                <c:pt idx="80">
                  <c:v>42936</c:v>
                </c:pt>
                <c:pt idx="81">
                  <c:v>42937</c:v>
                </c:pt>
                <c:pt idx="82">
                  <c:v>42938</c:v>
                </c:pt>
                <c:pt idx="83">
                  <c:v>42939</c:v>
                </c:pt>
                <c:pt idx="84">
                  <c:v>42940</c:v>
                </c:pt>
                <c:pt idx="85">
                  <c:v>42941</c:v>
                </c:pt>
                <c:pt idx="86">
                  <c:v>42942</c:v>
                </c:pt>
                <c:pt idx="87">
                  <c:v>42943</c:v>
                </c:pt>
                <c:pt idx="88">
                  <c:v>42944</c:v>
                </c:pt>
                <c:pt idx="89">
                  <c:v>42945</c:v>
                </c:pt>
                <c:pt idx="90">
                  <c:v>42946</c:v>
                </c:pt>
                <c:pt idx="91">
                  <c:v>42947</c:v>
                </c:pt>
              </c:numCache>
            </c:numRef>
          </c:cat>
          <c:val>
            <c:numRef>
              <c:f>MAIN!$H$262:$H$354</c:f>
              <c:numCache>
                <c:formatCode>General</c:formatCode>
                <c:ptCount val="93"/>
                <c:pt idx="16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299119040"/>
        <c:axId val="299118648"/>
      </c:barChart>
      <c:lineChart>
        <c:grouping val="standard"/>
        <c:varyColors val="0"/>
        <c:ser>
          <c:idx val="0"/>
          <c:order val="0"/>
          <c:tx>
            <c:strRef>
              <c:f>MAIN!$C$3:$C$4</c:f>
              <c:strCache>
                <c:ptCount val="2"/>
                <c:pt idx="0">
                  <c:v>Inflow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MAIN!$B$262:$B$354</c:f>
              <c:numCache>
                <c:formatCode>m/d/yyyy</c:formatCode>
                <c:ptCount val="93"/>
                <c:pt idx="0">
                  <c:v>42901</c:v>
                </c:pt>
                <c:pt idx="1">
                  <c:v>42902</c:v>
                </c:pt>
                <c:pt idx="2">
                  <c:v>42903</c:v>
                </c:pt>
                <c:pt idx="3">
                  <c:v>42904</c:v>
                </c:pt>
                <c:pt idx="4">
                  <c:v>42905</c:v>
                </c:pt>
                <c:pt idx="5">
                  <c:v>42906</c:v>
                </c:pt>
                <c:pt idx="6">
                  <c:v>42907</c:v>
                </c:pt>
                <c:pt idx="7">
                  <c:v>42908</c:v>
                </c:pt>
                <c:pt idx="8">
                  <c:v>42909</c:v>
                </c:pt>
                <c:pt idx="9">
                  <c:v>42910</c:v>
                </c:pt>
                <c:pt idx="10">
                  <c:v>42911</c:v>
                </c:pt>
                <c:pt idx="11">
                  <c:v>42912</c:v>
                </c:pt>
                <c:pt idx="12">
                  <c:v>42913</c:v>
                </c:pt>
                <c:pt idx="13">
                  <c:v>42914</c:v>
                </c:pt>
                <c:pt idx="14">
                  <c:v>42915</c:v>
                </c:pt>
                <c:pt idx="15">
                  <c:v>42916</c:v>
                </c:pt>
                <c:pt idx="16">
                  <c:v>42917</c:v>
                </c:pt>
                <c:pt idx="17">
                  <c:v>42918</c:v>
                </c:pt>
                <c:pt idx="18">
                  <c:v>42919</c:v>
                </c:pt>
                <c:pt idx="19">
                  <c:v>42920</c:v>
                </c:pt>
                <c:pt idx="20">
                  <c:v>42921</c:v>
                </c:pt>
                <c:pt idx="21">
                  <c:v>42922</c:v>
                </c:pt>
                <c:pt idx="22">
                  <c:v>42923</c:v>
                </c:pt>
                <c:pt idx="23">
                  <c:v>42924</c:v>
                </c:pt>
                <c:pt idx="24">
                  <c:v>42925</c:v>
                </c:pt>
                <c:pt idx="25">
                  <c:v>42926</c:v>
                </c:pt>
                <c:pt idx="26">
                  <c:v>42927</c:v>
                </c:pt>
                <c:pt idx="27">
                  <c:v>42928</c:v>
                </c:pt>
                <c:pt idx="28">
                  <c:v>42929</c:v>
                </c:pt>
                <c:pt idx="29">
                  <c:v>42930</c:v>
                </c:pt>
                <c:pt idx="30">
                  <c:v>42931</c:v>
                </c:pt>
                <c:pt idx="31">
                  <c:v>42932</c:v>
                </c:pt>
                <c:pt idx="32">
                  <c:v>42933</c:v>
                </c:pt>
                <c:pt idx="33">
                  <c:v>42934</c:v>
                </c:pt>
                <c:pt idx="34">
                  <c:v>42935</c:v>
                </c:pt>
                <c:pt idx="35">
                  <c:v>42936</c:v>
                </c:pt>
                <c:pt idx="36">
                  <c:v>42937</c:v>
                </c:pt>
                <c:pt idx="37">
                  <c:v>42938</c:v>
                </c:pt>
                <c:pt idx="38">
                  <c:v>42939</c:v>
                </c:pt>
                <c:pt idx="39">
                  <c:v>42940</c:v>
                </c:pt>
                <c:pt idx="40">
                  <c:v>42941</c:v>
                </c:pt>
                <c:pt idx="41">
                  <c:v>42942</c:v>
                </c:pt>
                <c:pt idx="42">
                  <c:v>42943</c:v>
                </c:pt>
                <c:pt idx="43">
                  <c:v>42944</c:v>
                </c:pt>
                <c:pt idx="44">
                  <c:v>42945</c:v>
                </c:pt>
                <c:pt idx="45">
                  <c:v>42946</c:v>
                </c:pt>
                <c:pt idx="46">
                  <c:v>42947</c:v>
                </c:pt>
                <c:pt idx="47">
                  <c:v>42948</c:v>
                </c:pt>
                <c:pt idx="48">
                  <c:v>42949</c:v>
                </c:pt>
                <c:pt idx="49">
                  <c:v>42950</c:v>
                </c:pt>
                <c:pt idx="50">
                  <c:v>42951</c:v>
                </c:pt>
                <c:pt idx="51">
                  <c:v>42952</c:v>
                </c:pt>
                <c:pt idx="52">
                  <c:v>42953</c:v>
                </c:pt>
                <c:pt idx="53">
                  <c:v>42954</c:v>
                </c:pt>
                <c:pt idx="54">
                  <c:v>42955</c:v>
                </c:pt>
                <c:pt idx="55">
                  <c:v>42956</c:v>
                </c:pt>
                <c:pt idx="56">
                  <c:v>42957</c:v>
                </c:pt>
                <c:pt idx="57">
                  <c:v>42958</c:v>
                </c:pt>
                <c:pt idx="58">
                  <c:v>42959</c:v>
                </c:pt>
                <c:pt idx="59">
                  <c:v>42960</c:v>
                </c:pt>
                <c:pt idx="60">
                  <c:v>42961</c:v>
                </c:pt>
                <c:pt idx="61">
                  <c:v>42962</c:v>
                </c:pt>
                <c:pt idx="62">
                  <c:v>42963</c:v>
                </c:pt>
                <c:pt idx="63">
                  <c:v>42964</c:v>
                </c:pt>
                <c:pt idx="64">
                  <c:v>42965</c:v>
                </c:pt>
                <c:pt idx="65">
                  <c:v>42966</c:v>
                </c:pt>
                <c:pt idx="66">
                  <c:v>42967</c:v>
                </c:pt>
                <c:pt idx="67">
                  <c:v>42968</c:v>
                </c:pt>
                <c:pt idx="68">
                  <c:v>42969</c:v>
                </c:pt>
                <c:pt idx="69">
                  <c:v>42970</c:v>
                </c:pt>
                <c:pt idx="70">
                  <c:v>42971</c:v>
                </c:pt>
                <c:pt idx="71">
                  <c:v>42972</c:v>
                </c:pt>
                <c:pt idx="72">
                  <c:v>42973</c:v>
                </c:pt>
                <c:pt idx="73">
                  <c:v>42974</c:v>
                </c:pt>
                <c:pt idx="74">
                  <c:v>42975</c:v>
                </c:pt>
                <c:pt idx="75">
                  <c:v>42976</c:v>
                </c:pt>
                <c:pt idx="76">
                  <c:v>42977</c:v>
                </c:pt>
                <c:pt idx="77">
                  <c:v>42978</c:v>
                </c:pt>
                <c:pt idx="78">
                  <c:v>42979</c:v>
                </c:pt>
                <c:pt idx="79">
                  <c:v>42980</c:v>
                </c:pt>
                <c:pt idx="80">
                  <c:v>42981</c:v>
                </c:pt>
                <c:pt idx="81">
                  <c:v>42982</c:v>
                </c:pt>
                <c:pt idx="82">
                  <c:v>42983</c:v>
                </c:pt>
                <c:pt idx="83">
                  <c:v>42984</c:v>
                </c:pt>
                <c:pt idx="84">
                  <c:v>42985</c:v>
                </c:pt>
                <c:pt idx="85">
                  <c:v>42986</c:v>
                </c:pt>
                <c:pt idx="86">
                  <c:v>42987</c:v>
                </c:pt>
                <c:pt idx="87">
                  <c:v>42988</c:v>
                </c:pt>
                <c:pt idx="88">
                  <c:v>42989</c:v>
                </c:pt>
                <c:pt idx="89">
                  <c:v>42990</c:v>
                </c:pt>
                <c:pt idx="90">
                  <c:v>42991</c:v>
                </c:pt>
                <c:pt idx="91">
                  <c:v>42992</c:v>
                </c:pt>
                <c:pt idx="92">
                  <c:v>42993</c:v>
                </c:pt>
              </c:numCache>
            </c:numRef>
          </c:cat>
          <c:val>
            <c:numRef>
              <c:f>MAIN!$C$262:$C$354</c:f>
              <c:numCache>
                <c:formatCode>0.0</c:formatCode>
                <c:ptCount val="93"/>
                <c:pt idx="0">
                  <c:v>9.2580000000000027</c:v>
                </c:pt>
                <c:pt idx="1">
                  <c:v>11.911124999999998</c:v>
                </c:pt>
                <c:pt idx="2">
                  <c:v>12.734791666666665</c:v>
                </c:pt>
                <c:pt idx="3">
                  <c:v>11.487458333333331</c:v>
                </c:pt>
                <c:pt idx="4">
                  <c:v>10.003791666666666</c:v>
                </c:pt>
                <c:pt idx="5">
                  <c:v>9.7354166666666657</c:v>
                </c:pt>
                <c:pt idx="6">
                  <c:v>9.5168333333333344</c:v>
                </c:pt>
                <c:pt idx="7">
                  <c:v>8.924333333333335</c:v>
                </c:pt>
                <c:pt idx="8">
                  <c:v>7.9888749999999993</c:v>
                </c:pt>
                <c:pt idx="9">
                  <c:v>7.7103749999999991</c:v>
                </c:pt>
                <c:pt idx="10">
                  <c:v>7.2243333333333348</c:v>
                </c:pt>
                <c:pt idx="11">
                  <c:v>6.6474583333333337</c:v>
                </c:pt>
                <c:pt idx="12">
                  <c:v>6.4149166666666666</c:v>
                </c:pt>
                <c:pt idx="13">
                  <c:v>5.5196250000000013</c:v>
                </c:pt>
                <c:pt idx="14">
                  <c:v>5.343166666666666</c:v>
                </c:pt>
                <c:pt idx="15">
                  <c:v>5.0143333333333331</c:v>
                </c:pt>
                <c:pt idx="16">
                  <c:v>5.5159166666666684</c:v>
                </c:pt>
                <c:pt idx="17">
                  <c:v>4.6283749999999992</c:v>
                </c:pt>
                <c:pt idx="18">
                  <c:v>4.4587499999999993</c:v>
                </c:pt>
                <c:pt idx="19">
                  <c:v>4.0527916666666668</c:v>
                </c:pt>
                <c:pt idx="20">
                  <c:v>4.0167083333333329</c:v>
                </c:pt>
                <c:pt idx="21">
                  <c:v>3.5687916666666673</c:v>
                </c:pt>
                <c:pt idx="22">
                  <c:v>3.2313333333333336</c:v>
                </c:pt>
                <c:pt idx="23">
                  <c:v>3.0395000000000003</c:v>
                </c:pt>
                <c:pt idx="24">
                  <c:v>2.7069166666666664</c:v>
                </c:pt>
                <c:pt idx="25">
                  <c:v>1.9509166666666669</c:v>
                </c:pt>
                <c:pt idx="26">
                  <c:v>2.6989583333333336</c:v>
                </c:pt>
                <c:pt idx="27">
                  <c:v>2.5972083333333331</c:v>
                </c:pt>
                <c:pt idx="28">
                  <c:v>2.1635</c:v>
                </c:pt>
                <c:pt idx="29">
                  <c:v>2.2591250000000005</c:v>
                </c:pt>
                <c:pt idx="30">
                  <c:v>2.0596250000000005</c:v>
                </c:pt>
                <c:pt idx="31">
                  <c:v>2.1833333333333336</c:v>
                </c:pt>
                <c:pt idx="32">
                  <c:v>2.0422500000000001</c:v>
                </c:pt>
                <c:pt idx="33">
                  <c:v>1.4693749999999997</c:v>
                </c:pt>
                <c:pt idx="34">
                  <c:v>1.6416666666666664</c:v>
                </c:pt>
                <c:pt idx="35">
                  <c:v>1.9413749999999999</c:v>
                </c:pt>
                <c:pt idx="36">
                  <c:v>2.1290833333333334</c:v>
                </c:pt>
                <c:pt idx="37">
                  <c:v>1.81325</c:v>
                </c:pt>
                <c:pt idx="38">
                  <c:v>1.9676250000000006</c:v>
                </c:pt>
                <c:pt idx="39">
                  <c:v>1.8080416666666668</c:v>
                </c:pt>
                <c:pt idx="40">
                  <c:v>2.3326250000000002</c:v>
                </c:pt>
                <c:pt idx="41">
                  <c:v>1.9029166666666664</c:v>
                </c:pt>
                <c:pt idx="42">
                  <c:v>1.0701666666666665</c:v>
                </c:pt>
                <c:pt idx="43">
                  <c:v>1.5550000000000004</c:v>
                </c:pt>
                <c:pt idx="44">
                  <c:v>2.0732916666666665</c:v>
                </c:pt>
                <c:pt idx="45">
                  <c:v>1.37425</c:v>
                </c:pt>
                <c:pt idx="46">
                  <c:v>1.6598750000000004</c:v>
                </c:pt>
                <c:pt idx="47">
                  <c:v>1.6336666666666666</c:v>
                </c:pt>
                <c:pt idx="48">
                  <c:v>1.5950416666666667</c:v>
                </c:pt>
                <c:pt idx="49">
                  <c:v>1.7738750000000001</c:v>
                </c:pt>
                <c:pt idx="50">
                  <c:v>1.2969583333333332</c:v>
                </c:pt>
                <c:pt idx="51">
                  <c:v>1.7820416666666663</c:v>
                </c:pt>
                <c:pt idx="52">
                  <c:v>1.6540833333333333</c:v>
                </c:pt>
                <c:pt idx="53">
                  <c:v>1.7292916666666664</c:v>
                </c:pt>
                <c:pt idx="54">
                  <c:v>1.7858749999999999</c:v>
                </c:pt>
                <c:pt idx="55">
                  <c:v>1.7485833333333334</c:v>
                </c:pt>
                <c:pt idx="56">
                  <c:v>1.6283750000000001</c:v>
                </c:pt>
                <c:pt idx="57">
                  <c:v>1.8246666666666667</c:v>
                </c:pt>
                <c:pt idx="58">
                  <c:v>1.6151666666666669</c:v>
                </c:pt>
                <c:pt idx="59">
                  <c:v>2.1414166666666667</c:v>
                </c:pt>
                <c:pt idx="60">
                  <c:v>2.0141666666666667</c:v>
                </c:pt>
                <c:pt idx="61">
                  <c:v>1.3872083333333334</c:v>
                </c:pt>
                <c:pt idx="62">
                  <c:v>1.5213749999999999</c:v>
                </c:pt>
                <c:pt idx="63">
                  <c:v>1.3757083333333331</c:v>
                </c:pt>
                <c:pt idx="64">
                  <c:v>1.1360833333333333</c:v>
                </c:pt>
                <c:pt idx="65">
                  <c:v>1.415416666666667</c:v>
                </c:pt>
                <c:pt idx="66">
                  <c:v>1.6469166666666668</c:v>
                </c:pt>
                <c:pt idx="67">
                  <c:v>1.295333333333333</c:v>
                </c:pt>
                <c:pt idx="68">
                  <c:v>1.4142916666666665</c:v>
                </c:pt>
                <c:pt idx="69">
                  <c:v>1.175125</c:v>
                </c:pt>
                <c:pt idx="70">
                  <c:v>0.97837499999999977</c:v>
                </c:pt>
                <c:pt idx="71">
                  <c:v>1.1327499999999999</c:v>
                </c:pt>
                <c:pt idx="72">
                  <c:v>1.1898333333333333</c:v>
                </c:pt>
                <c:pt idx="73">
                  <c:v>1.2257083333333332</c:v>
                </c:pt>
                <c:pt idx="74">
                  <c:v>0.98450000000000015</c:v>
                </c:pt>
                <c:pt idx="75">
                  <c:v>0.85166666666666668</c:v>
                </c:pt>
                <c:pt idx="76">
                  <c:v>0.97412499999999991</c:v>
                </c:pt>
                <c:pt idx="77">
                  <c:v>1.0791249999999997</c:v>
                </c:pt>
                <c:pt idx="78">
                  <c:v>1.1729583333333333</c:v>
                </c:pt>
                <c:pt idx="79">
                  <c:v>0.72970833333333329</c:v>
                </c:pt>
                <c:pt idx="80">
                  <c:v>1.0705416666666665</c:v>
                </c:pt>
                <c:pt idx="81">
                  <c:v>1.5821666666666669</c:v>
                </c:pt>
                <c:pt idx="82">
                  <c:v>0.87237500000000023</c:v>
                </c:pt>
                <c:pt idx="83">
                  <c:v>1.3516666666666666</c:v>
                </c:pt>
                <c:pt idx="84">
                  <c:v>0.81329166666666675</c:v>
                </c:pt>
                <c:pt idx="85">
                  <c:v>1.0876666666666666</c:v>
                </c:pt>
                <c:pt idx="86">
                  <c:v>1.4620416666666667</c:v>
                </c:pt>
                <c:pt idx="87">
                  <c:v>0.73879166666666674</c:v>
                </c:pt>
                <c:pt idx="88">
                  <c:v>1.2239583333333333</c:v>
                </c:pt>
                <c:pt idx="89">
                  <c:v>0.6372916666666667</c:v>
                </c:pt>
                <c:pt idx="90">
                  <c:v>0.56333333333333335</c:v>
                </c:pt>
                <c:pt idx="91">
                  <c:v>0.86745833333333344</c:v>
                </c:pt>
                <c:pt idx="92">
                  <c:v>0.80508333333333348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MAIN!$D$3:$D$4</c:f>
              <c:strCache>
                <c:ptCount val="2"/>
                <c:pt idx="0">
                  <c:v>Discharge </c:v>
                </c:pt>
                <c:pt idx="1">
                  <c:v>(KCFS)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MAIN!$B$262:$B$354</c:f>
              <c:numCache>
                <c:formatCode>m/d/yyyy</c:formatCode>
                <c:ptCount val="93"/>
                <c:pt idx="0">
                  <c:v>42901</c:v>
                </c:pt>
                <c:pt idx="1">
                  <c:v>42902</c:v>
                </c:pt>
                <c:pt idx="2">
                  <c:v>42903</c:v>
                </c:pt>
                <c:pt idx="3">
                  <c:v>42904</c:v>
                </c:pt>
                <c:pt idx="4">
                  <c:v>42905</c:v>
                </c:pt>
                <c:pt idx="5">
                  <c:v>42906</c:v>
                </c:pt>
                <c:pt idx="6">
                  <c:v>42907</c:v>
                </c:pt>
                <c:pt idx="7">
                  <c:v>42908</c:v>
                </c:pt>
                <c:pt idx="8">
                  <c:v>42909</c:v>
                </c:pt>
                <c:pt idx="9">
                  <c:v>42910</c:v>
                </c:pt>
                <c:pt idx="10">
                  <c:v>42911</c:v>
                </c:pt>
                <c:pt idx="11">
                  <c:v>42912</c:v>
                </c:pt>
                <c:pt idx="12">
                  <c:v>42913</c:v>
                </c:pt>
                <c:pt idx="13">
                  <c:v>42914</c:v>
                </c:pt>
                <c:pt idx="14">
                  <c:v>42915</c:v>
                </c:pt>
                <c:pt idx="15">
                  <c:v>42916</c:v>
                </c:pt>
                <c:pt idx="16">
                  <c:v>42917</c:v>
                </c:pt>
                <c:pt idx="17">
                  <c:v>42918</c:v>
                </c:pt>
                <c:pt idx="18">
                  <c:v>42919</c:v>
                </c:pt>
                <c:pt idx="19">
                  <c:v>42920</c:v>
                </c:pt>
                <c:pt idx="20">
                  <c:v>42921</c:v>
                </c:pt>
                <c:pt idx="21">
                  <c:v>42922</c:v>
                </c:pt>
                <c:pt idx="22">
                  <c:v>42923</c:v>
                </c:pt>
                <c:pt idx="23">
                  <c:v>42924</c:v>
                </c:pt>
                <c:pt idx="24">
                  <c:v>42925</c:v>
                </c:pt>
                <c:pt idx="25">
                  <c:v>42926</c:v>
                </c:pt>
                <c:pt idx="26">
                  <c:v>42927</c:v>
                </c:pt>
                <c:pt idx="27">
                  <c:v>42928</c:v>
                </c:pt>
                <c:pt idx="28">
                  <c:v>42929</c:v>
                </c:pt>
                <c:pt idx="29">
                  <c:v>42930</c:v>
                </c:pt>
                <c:pt idx="30">
                  <c:v>42931</c:v>
                </c:pt>
                <c:pt idx="31">
                  <c:v>42932</c:v>
                </c:pt>
                <c:pt idx="32">
                  <c:v>42933</c:v>
                </c:pt>
                <c:pt idx="33">
                  <c:v>42934</c:v>
                </c:pt>
                <c:pt idx="34">
                  <c:v>42935</c:v>
                </c:pt>
                <c:pt idx="35">
                  <c:v>42936</c:v>
                </c:pt>
                <c:pt idx="36">
                  <c:v>42937</c:v>
                </c:pt>
                <c:pt idx="37">
                  <c:v>42938</c:v>
                </c:pt>
                <c:pt idx="38">
                  <c:v>42939</c:v>
                </c:pt>
                <c:pt idx="39">
                  <c:v>42940</c:v>
                </c:pt>
                <c:pt idx="40">
                  <c:v>42941</c:v>
                </c:pt>
                <c:pt idx="41">
                  <c:v>42942</c:v>
                </c:pt>
                <c:pt idx="42">
                  <c:v>42943</c:v>
                </c:pt>
                <c:pt idx="43">
                  <c:v>42944</c:v>
                </c:pt>
                <c:pt idx="44">
                  <c:v>42945</c:v>
                </c:pt>
                <c:pt idx="45">
                  <c:v>42946</c:v>
                </c:pt>
                <c:pt idx="46">
                  <c:v>42947</c:v>
                </c:pt>
                <c:pt idx="47">
                  <c:v>42948</c:v>
                </c:pt>
                <c:pt idx="48">
                  <c:v>42949</c:v>
                </c:pt>
                <c:pt idx="49">
                  <c:v>42950</c:v>
                </c:pt>
                <c:pt idx="50">
                  <c:v>42951</c:v>
                </c:pt>
                <c:pt idx="51">
                  <c:v>42952</c:v>
                </c:pt>
                <c:pt idx="52">
                  <c:v>42953</c:v>
                </c:pt>
                <c:pt idx="53">
                  <c:v>42954</c:v>
                </c:pt>
                <c:pt idx="54">
                  <c:v>42955</c:v>
                </c:pt>
                <c:pt idx="55">
                  <c:v>42956</c:v>
                </c:pt>
                <c:pt idx="56">
                  <c:v>42957</c:v>
                </c:pt>
                <c:pt idx="57">
                  <c:v>42958</c:v>
                </c:pt>
                <c:pt idx="58">
                  <c:v>42959</c:v>
                </c:pt>
                <c:pt idx="59">
                  <c:v>42960</c:v>
                </c:pt>
                <c:pt idx="60">
                  <c:v>42961</c:v>
                </c:pt>
                <c:pt idx="61">
                  <c:v>42962</c:v>
                </c:pt>
                <c:pt idx="62">
                  <c:v>42963</c:v>
                </c:pt>
                <c:pt idx="63">
                  <c:v>42964</c:v>
                </c:pt>
                <c:pt idx="64">
                  <c:v>42965</c:v>
                </c:pt>
                <c:pt idx="65">
                  <c:v>42966</c:v>
                </c:pt>
                <c:pt idx="66">
                  <c:v>42967</c:v>
                </c:pt>
                <c:pt idx="67">
                  <c:v>42968</c:v>
                </c:pt>
                <c:pt idx="68">
                  <c:v>42969</c:v>
                </c:pt>
                <c:pt idx="69">
                  <c:v>42970</c:v>
                </c:pt>
                <c:pt idx="70">
                  <c:v>42971</c:v>
                </c:pt>
                <c:pt idx="71">
                  <c:v>42972</c:v>
                </c:pt>
                <c:pt idx="72">
                  <c:v>42973</c:v>
                </c:pt>
                <c:pt idx="73">
                  <c:v>42974</c:v>
                </c:pt>
                <c:pt idx="74">
                  <c:v>42975</c:v>
                </c:pt>
                <c:pt idx="75">
                  <c:v>42976</c:v>
                </c:pt>
                <c:pt idx="76">
                  <c:v>42977</c:v>
                </c:pt>
                <c:pt idx="77">
                  <c:v>42978</c:v>
                </c:pt>
                <c:pt idx="78">
                  <c:v>42979</c:v>
                </c:pt>
                <c:pt idx="79">
                  <c:v>42980</c:v>
                </c:pt>
                <c:pt idx="80">
                  <c:v>42981</c:v>
                </c:pt>
                <c:pt idx="81">
                  <c:v>42982</c:v>
                </c:pt>
                <c:pt idx="82">
                  <c:v>42983</c:v>
                </c:pt>
                <c:pt idx="83">
                  <c:v>42984</c:v>
                </c:pt>
                <c:pt idx="84">
                  <c:v>42985</c:v>
                </c:pt>
                <c:pt idx="85">
                  <c:v>42986</c:v>
                </c:pt>
                <c:pt idx="86">
                  <c:v>42987</c:v>
                </c:pt>
                <c:pt idx="87">
                  <c:v>42988</c:v>
                </c:pt>
                <c:pt idx="88">
                  <c:v>42989</c:v>
                </c:pt>
                <c:pt idx="89">
                  <c:v>42990</c:v>
                </c:pt>
                <c:pt idx="90">
                  <c:v>42991</c:v>
                </c:pt>
                <c:pt idx="91">
                  <c:v>42992</c:v>
                </c:pt>
                <c:pt idx="92">
                  <c:v>42993</c:v>
                </c:pt>
              </c:numCache>
            </c:numRef>
          </c:cat>
          <c:val>
            <c:numRef>
              <c:f>MAIN!$D$262:$D$354</c:f>
              <c:numCache>
                <c:formatCode>0.0</c:formatCode>
                <c:ptCount val="93"/>
                <c:pt idx="0">
                  <c:v>5.1208333333333327</c:v>
                </c:pt>
                <c:pt idx="1">
                  <c:v>4.299999999999998</c:v>
                </c:pt>
                <c:pt idx="2">
                  <c:v>3.4208333333333321</c:v>
                </c:pt>
                <c:pt idx="3">
                  <c:v>4.2541666666666655</c:v>
                </c:pt>
                <c:pt idx="4">
                  <c:v>5.5916666666666659</c:v>
                </c:pt>
                <c:pt idx="5">
                  <c:v>7.0749999999999993</c:v>
                </c:pt>
                <c:pt idx="6">
                  <c:v>9.74583333333333</c:v>
                </c:pt>
                <c:pt idx="7">
                  <c:v>10.825000000000001</c:v>
                </c:pt>
                <c:pt idx="8">
                  <c:v>10.5375</c:v>
                </c:pt>
                <c:pt idx="9">
                  <c:v>8.5416666666666679</c:v>
                </c:pt>
                <c:pt idx="10">
                  <c:v>8.4166666666666679</c:v>
                </c:pt>
                <c:pt idx="11">
                  <c:v>5.9958333333333362</c:v>
                </c:pt>
                <c:pt idx="12">
                  <c:v>5.8916666666666693</c:v>
                </c:pt>
                <c:pt idx="13">
                  <c:v>5.6749999999999972</c:v>
                </c:pt>
                <c:pt idx="14">
                  <c:v>5.5166666666666666</c:v>
                </c:pt>
                <c:pt idx="15">
                  <c:v>5.3333333333333313</c:v>
                </c:pt>
                <c:pt idx="16">
                  <c:v>6.8500000000000023</c:v>
                </c:pt>
                <c:pt idx="17">
                  <c:v>8.908333333333335</c:v>
                </c:pt>
                <c:pt idx="18">
                  <c:v>8.9749999999999996</c:v>
                </c:pt>
                <c:pt idx="19">
                  <c:v>8.8875000000000046</c:v>
                </c:pt>
                <c:pt idx="20">
                  <c:v>8.8083333333333371</c:v>
                </c:pt>
                <c:pt idx="21">
                  <c:v>9.9999999999999964</c:v>
                </c:pt>
                <c:pt idx="22">
                  <c:v>10.099999999999996</c:v>
                </c:pt>
                <c:pt idx="23">
                  <c:v>10.058333333333332</c:v>
                </c:pt>
                <c:pt idx="24">
                  <c:v>10.020833333333332</c:v>
                </c:pt>
                <c:pt idx="25">
                  <c:v>10.050000000000001</c:v>
                </c:pt>
                <c:pt idx="26">
                  <c:v>10.491666666666669</c:v>
                </c:pt>
                <c:pt idx="27">
                  <c:v>10.566666666666668</c:v>
                </c:pt>
                <c:pt idx="28">
                  <c:v>10.620833333333337</c:v>
                </c:pt>
                <c:pt idx="29">
                  <c:v>10.829166666666666</c:v>
                </c:pt>
                <c:pt idx="30">
                  <c:v>11.041666666666664</c:v>
                </c:pt>
                <c:pt idx="31">
                  <c:v>11</c:v>
                </c:pt>
                <c:pt idx="32">
                  <c:v>10.979166666666666</c:v>
                </c:pt>
                <c:pt idx="33">
                  <c:v>10.908333333333337</c:v>
                </c:pt>
                <c:pt idx="34">
                  <c:v>10.929166666666667</c:v>
                </c:pt>
                <c:pt idx="35">
                  <c:v>10.912500000000003</c:v>
                </c:pt>
                <c:pt idx="36">
                  <c:v>11.141666666666664</c:v>
                </c:pt>
                <c:pt idx="37">
                  <c:v>11.04583333333334</c:v>
                </c:pt>
                <c:pt idx="38">
                  <c:v>11.162500000000001</c:v>
                </c:pt>
                <c:pt idx="39">
                  <c:v>11.158333333333339</c:v>
                </c:pt>
                <c:pt idx="40">
                  <c:v>11.112500000000004</c:v>
                </c:pt>
                <c:pt idx="41">
                  <c:v>11.100000000000003</c:v>
                </c:pt>
                <c:pt idx="42">
                  <c:v>10.987500000000004</c:v>
                </c:pt>
                <c:pt idx="43">
                  <c:v>11</c:v>
                </c:pt>
                <c:pt idx="44">
                  <c:v>11</c:v>
                </c:pt>
                <c:pt idx="45">
                  <c:v>10.987500000000002</c:v>
                </c:pt>
                <c:pt idx="46">
                  <c:v>11.18333333333333</c:v>
                </c:pt>
                <c:pt idx="47">
                  <c:v>11.174999999999995</c:v>
                </c:pt>
                <c:pt idx="48">
                  <c:v>11.170833333333329</c:v>
                </c:pt>
                <c:pt idx="49">
                  <c:v>11.149999999999997</c:v>
                </c:pt>
                <c:pt idx="50">
                  <c:v>10.862500000000002</c:v>
                </c:pt>
                <c:pt idx="51">
                  <c:v>10.924999999999999</c:v>
                </c:pt>
                <c:pt idx="52">
                  <c:v>10.875</c:v>
                </c:pt>
                <c:pt idx="53">
                  <c:v>11.099999999999996</c:v>
                </c:pt>
                <c:pt idx="54">
                  <c:v>11.066666666666663</c:v>
                </c:pt>
                <c:pt idx="55">
                  <c:v>11.020833333333334</c:v>
                </c:pt>
                <c:pt idx="56">
                  <c:v>11</c:v>
                </c:pt>
                <c:pt idx="57">
                  <c:v>11</c:v>
                </c:pt>
                <c:pt idx="58">
                  <c:v>10.229166666666663</c:v>
                </c:pt>
                <c:pt idx="59">
                  <c:v>10.166666666666663</c:v>
                </c:pt>
                <c:pt idx="60">
                  <c:v>9.637499999999994</c:v>
                </c:pt>
                <c:pt idx="61">
                  <c:v>9.1624999999999961</c:v>
                </c:pt>
                <c:pt idx="62">
                  <c:v>8.6208333333333318</c:v>
                </c:pt>
                <c:pt idx="63">
                  <c:v>8.1124999999999972</c:v>
                </c:pt>
                <c:pt idx="64">
                  <c:v>8.1249999999999947</c:v>
                </c:pt>
                <c:pt idx="65">
                  <c:v>8.1374999999999975</c:v>
                </c:pt>
                <c:pt idx="66">
                  <c:v>9.0624999999999964</c:v>
                </c:pt>
                <c:pt idx="67">
                  <c:v>9.0874999999999968</c:v>
                </c:pt>
                <c:pt idx="68">
                  <c:v>9.0041666666666664</c:v>
                </c:pt>
                <c:pt idx="69">
                  <c:v>9.0041666666666664</c:v>
                </c:pt>
                <c:pt idx="70">
                  <c:v>9</c:v>
                </c:pt>
                <c:pt idx="71">
                  <c:v>8.9625000000000021</c:v>
                </c:pt>
                <c:pt idx="72">
                  <c:v>8.9833333333333325</c:v>
                </c:pt>
                <c:pt idx="73">
                  <c:v>8.9791666666666679</c:v>
                </c:pt>
                <c:pt idx="74">
                  <c:v>8.9916666666666671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7.9458333333333364</c:v>
                </c:pt>
                <c:pt idx="79">
                  <c:v>7.9125000000000023</c:v>
                </c:pt>
                <c:pt idx="80">
                  <c:v>7.9666666666666677</c:v>
                </c:pt>
                <c:pt idx="81">
                  <c:v>7.9791666666666679</c:v>
                </c:pt>
                <c:pt idx="82">
                  <c:v>7.1083333333333316</c:v>
                </c:pt>
                <c:pt idx="83">
                  <c:v>7.0624999999999973</c:v>
                </c:pt>
                <c:pt idx="84">
                  <c:v>7.0916666666666641</c:v>
                </c:pt>
                <c:pt idx="85">
                  <c:v>7.099999999999997</c:v>
                </c:pt>
                <c:pt idx="86">
                  <c:v>6.9583333333333357</c:v>
                </c:pt>
                <c:pt idx="87">
                  <c:v>6.8083333333333345</c:v>
                </c:pt>
                <c:pt idx="88">
                  <c:v>6.804166666666668</c:v>
                </c:pt>
                <c:pt idx="89">
                  <c:v>6.8000000000000007</c:v>
                </c:pt>
                <c:pt idx="90">
                  <c:v>6.8208333333333355</c:v>
                </c:pt>
                <c:pt idx="91">
                  <c:v>6.8208333333333355</c:v>
                </c:pt>
                <c:pt idx="92">
                  <c:v>6.8125000000000009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117864"/>
        <c:axId val="299118256"/>
      </c:lineChart>
      <c:lineChart>
        <c:grouping val="standard"/>
        <c:varyColors val="0"/>
        <c:ser>
          <c:idx val="2"/>
          <c:order val="2"/>
          <c:tx>
            <c:strRef>
              <c:f>MAIN!$E$3:$E$4</c:f>
              <c:strCache>
                <c:ptCount val="2"/>
                <c:pt idx="0">
                  <c:v>Elevation</c:v>
                </c:pt>
                <c:pt idx="1">
                  <c:v>(ft)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MAIN!$B$217:$B$308</c:f>
              <c:numCache>
                <c:formatCode>m/d/yyyy</c:formatCode>
                <c:ptCount val="92"/>
                <c:pt idx="0">
                  <c:v>42856</c:v>
                </c:pt>
                <c:pt idx="1">
                  <c:v>42857</c:v>
                </c:pt>
                <c:pt idx="2">
                  <c:v>42858</c:v>
                </c:pt>
                <c:pt idx="3">
                  <c:v>42859</c:v>
                </c:pt>
                <c:pt idx="4">
                  <c:v>42860</c:v>
                </c:pt>
                <c:pt idx="5">
                  <c:v>42861</c:v>
                </c:pt>
                <c:pt idx="6">
                  <c:v>42862</c:v>
                </c:pt>
                <c:pt idx="7">
                  <c:v>42863</c:v>
                </c:pt>
                <c:pt idx="8">
                  <c:v>42864</c:v>
                </c:pt>
                <c:pt idx="9">
                  <c:v>42865</c:v>
                </c:pt>
                <c:pt idx="10">
                  <c:v>42866</c:v>
                </c:pt>
                <c:pt idx="11">
                  <c:v>42867</c:v>
                </c:pt>
                <c:pt idx="12">
                  <c:v>42868</c:v>
                </c:pt>
                <c:pt idx="13">
                  <c:v>42869</c:v>
                </c:pt>
                <c:pt idx="14">
                  <c:v>42870</c:v>
                </c:pt>
                <c:pt idx="15">
                  <c:v>42871</c:v>
                </c:pt>
                <c:pt idx="16">
                  <c:v>42872</c:v>
                </c:pt>
                <c:pt idx="17">
                  <c:v>42873</c:v>
                </c:pt>
                <c:pt idx="18">
                  <c:v>42874</c:v>
                </c:pt>
                <c:pt idx="19">
                  <c:v>42875</c:v>
                </c:pt>
                <c:pt idx="20">
                  <c:v>42876</c:v>
                </c:pt>
                <c:pt idx="21">
                  <c:v>42877</c:v>
                </c:pt>
                <c:pt idx="22">
                  <c:v>42878</c:v>
                </c:pt>
                <c:pt idx="23">
                  <c:v>42879</c:v>
                </c:pt>
                <c:pt idx="24">
                  <c:v>42880</c:v>
                </c:pt>
                <c:pt idx="25">
                  <c:v>42881</c:v>
                </c:pt>
                <c:pt idx="26">
                  <c:v>42882</c:v>
                </c:pt>
                <c:pt idx="27">
                  <c:v>42883</c:v>
                </c:pt>
                <c:pt idx="28">
                  <c:v>42884</c:v>
                </c:pt>
                <c:pt idx="29">
                  <c:v>42885</c:v>
                </c:pt>
                <c:pt idx="30">
                  <c:v>42886</c:v>
                </c:pt>
                <c:pt idx="31">
                  <c:v>42887</c:v>
                </c:pt>
                <c:pt idx="32">
                  <c:v>42888</c:v>
                </c:pt>
                <c:pt idx="33">
                  <c:v>42889</c:v>
                </c:pt>
                <c:pt idx="34">
                  <c:v>42890</c:v>
                </c:pt>
                <c:pt idx="35">
                  <c:v>42891</c:v>
                </c:pt>
                <c:pt idx="36">
                  <c:v>42892</c:v>
                </c:pt>
                <c:pt idx="37">
                  <c:v>42893</c:v>
                </c:pt>
                <c:pt idx="38">
                  <c:v>42894</c:v>
                </c:pt>
                <c:pt idx="39">
                  <c:v>42895</c:v>
                </c:pt>
                <c:pt idx="40">
                  <c:v>42896</c:v>
                </c:pt>
                <c:pt idx="41">
                  <c:v>42897</c:v>
                </c:pt>
                <c:pt idx="42">
                  <c:v>42898</c:v>
                </c:pt>
                <c:pt idx="43">
                  <c:v>42899</c:v>
                </c:pt>
                <c:pt idx="44">
                  <c:v>42900</c:v>
                </c:pt>
                <c:pt idx="45">
                  <c:v>42901</c:v>
                </c:pt>
                <c:pt idx="46">
                  <c:v>42902</c:v>
                </c:pt>
                <c:pt idx="47">
                  <c:v>42903</c:v>
                </c:pt>
                <c:pt idx="48">
                  <c:v>42904</c:v>
                </c:pt>
                <c:pt idx="49">
                  <c:v>42905</c:v>
                </c:pt>
                <c:pt idx="50">
                  <c:v>42906</c:v>
                </c:pt>
                <c:pt idx="51">
                  <c:v>42907</c:v>
                </c:pt>
                <c:pt idx="52">
                  <c:v>42908</c:v>
                </c:pt>
                <c:pt idx="53">
                  <c:v>42909</c:v>
                </c:pt>
                <c:pt idx="54">
                  <c:v>42910</c:v>
                </c:pt>
                <c:pt idx="55">
                  <c:v>42911</c:v>
                </c:pt>
                <c:pt idx="56">
                  <c:v>42912</c:v>
                </c:pt>
                <c:pt idx="57">
                  <c:v>42913</c:v>
                </c:pt>
                <c:pt idx="58">
                  <c:v>42914</c:v>
                </c:pt>
                <c:pt idx="59">
                  <c:v>42915</c:v>
                </c:pt>
                <c:pt idx="60">
                  <c:v>42916</c:v>
                </c:pt>
                <c:pt idx="61">
                  <c:v>42917</c:v>
                </c:pt>
                <c:pt idx="62">
                  <c:v>42918</c:v>
                </c:pt>
                <c:pt idx="63">
                  <c:v>42919</c:v>
                </c:pt>
                <c:pt idx="64">
                  <c:v>42920</c:v>
                </c:pt>
                <c:pt idx="65">
                  <c:v>42921</c:v>
                </c:pt>
                <c:pt idx="66">
                  <c:v>42922</c:v>
                </c:pt>
                <c:pt idx="67">
                  <c:v>42923</c:v>
                </c:pt>
                <c:pt idx="68">
                  <c:v>42924</c:v>
                </c:pt>
                <c:pt idx="69">
                  <c:v>42925</c:v>
                </c:pt>
                <c:pt idx="70">
                  <c:v>42926</c:v>
                </c:pt>
                <c:pt idx="71">
                  <c:v>42927</c:v>
                </c:pt>
                <c:pt idx="72">
                  <c:v>42928</c:v>
                </c:pt>
                <c:pt idx="73">
                  <c:v>42929</c:v>
                </c:pt>
                <c:pt idx="74">
                  <c:v>42930</c:v>
                </c:pt>
                <c:pt idx="75">
                  <c:v>42931</c:v>
                </c:pt>
                <c:pt idx="76">
                  <c:v>42932</c:v>
                </c:pt>
                <c:pt idx="77">
                  <c:v>42933</c:v>
                </c:pt>
                <c:pt idx="78">
                  <c:v>42934</c:v>
                </c:pt>
                <c:pt idx="79">
                  <c:v>42935</c:v>
                </c:pt>
                <c:pt idx="80">
                  <c:v>42936</c:v>
                </c:pt>
                <c:pt idx="81">
                  <c:v>42937</c:v>
                </c:pt>
                <c:pt idx="82">
                  <c:v>42938</c:v>
                </c:pt>
                <c:pt idx="83">
                  <c:v>42939</c:v>
                </c:pt>
                <c:pt idx="84">
                  <c:v>42940</c:v>
                </c:pt>
                <c:pt idx="85">
                  <c:v>42941</c:v>
                </c:pt>
                <c:pt idx="86">
                  <c:v>42942</c:v>
                </c:pt>
                <c:pt idx="87">
                  <c:v>42943</c:v>
                </c:pt>
                <c:pt idx="88">
                  <c:v>42944</c:v>
                </c:pt>
                <c:pt idx="89">
                  <c:v>42945</c:v>
                </c:pt>
                <c:pt idx="90">
                  <c:v>42946</c:v>
                </c:pt>
                <c:pt idx="91">
                  <c:v>42947</c:v>
                </c:pt>
              </c:numCache>
            </c:numRef>
          </c:cat>
          <c:val>
            <c:numRef>
              <c:f>MAIN!$E$262:$E$354</c:f>
              <c:numCache>
                <c:formatCode>0.0</c:formatCode>
                <c:ptCount val="93"/>
                <c:pt idx="0">
                  <c:v>1596.5541666666666</c:v>
                </c:pt>
                <c:pt idx="1">
                  <c:v>1597.1637500000004</c:v>
                </c:pt>
                <c:pt idx="2">
                  <c:v>1598.13</c:v>
                </c:pt>
                <c:pt idx="3">
                  <c:v>1598.9520833333333</c:v>
                </c:pt>
                <c:pt idx="4">
                  <c:v>1599.5683333333334</c:v>
                </c:pt>
                <c:pt idx="5">
                  <c:v>1599.9012500000001</c:v>
                </c:pt>
                <c:pt idx="6">
                  <c:v>1600.0854166666666</c:v>
                </c:pt>
                <c:pt idx="7">
                  <c:v>1599.9358333333337</c:v>
                </c:pt>
                <c:pt idx="8">
                  <c:v>1599.7116666666664</c:v>
                </c:pt>
                <c:pt idx="9">
                  <c:v>1599.5312499999998</c:v>
                </c:pt>
                <c:pt idx="10">
                  <c:v>1599.4395833333331</c:v>
                </c:pt>
                <c:pt idx="11">
                  <c:v>1599.3999999999999</c:v>
                </c:pt>
                <c:pt idx="12">
                  <c:v>1599.4337500000001</c:v>
                </c:pt>
                <c:pt idx="13">
                  <c:v>1599.461666666667</c:v>
                </c:pt>
                <c:pt idx="14">
                  <c:v>1599.4549999999997</c:v>
                </c:pt>
                <c:pt idx="15">
                  <c:v>1599.43625</c:v>
                </c:pt>
                <c:pt idx="16">
                  <c:v>1599.3662499999998</c:v>
                </c:pt>
                <c:pt idx="17">
                  <c:v>1599.0912500000004</c:v>
                </c:pt>
                <c:pt idx="18">
                  <c:v>1598.6254166666668</c:v>
                </c:pt>
                <c:pt idx="19">
                  <c:v>1598.1374999999998</c:v>
                </c:pt>
                <c:pt idx="20">
                  <c:v>1597.6133333333335</c:v>
                </c:pt>
                <c:pt idx="21">
                  <c:v>1597.0137500000001</c:v>
                </c:pt>
                <c:pt idx="22">
                  <c:v>1596.2900000000002</c:v>
                </c:pt>
                <c:pt idx="23">
                  <c:v>1595.5554166666664</c:v>
                </c:pt>
                <c:pt idx="24">
                  <c:v>1594.8</c:v>
                </c:pt>
                <c:pt idx="25">
                  <c:v>1594.0287499999997</c:v>
                </c:pt>
                <c:pt idx="26">
                  <c:v>1593.1916666666666</c:v>
                </c:pt>
                <c:pt idx="27">
                  <c:v>1592.3450000000003</c:v>
                </c:pt>
                <c:pt idx="28">
                  <c:v>1591.4429166666669</c:v>
                </c:pt>
                <c:pt idx="29">
                  <c:v>1590.5316666666668</c:v>
                </c:pt>
                <c:pt idx="30">
                  <c:v>1589.5775000000001</c:v>
                </c:pt>
                <c:pt idx="31">
                  <c:v>1588.6029166666667</c:v>
                </c:pt>
                <c:pt idx="32">
                  <c:v>1587.622083333333</c:v>
                </c:pt>
                <c:pt idx="33">
                  <c:v>1586.6258333333337</c:v>
                </c:pt>
                <c:pt idx="34">
                  <c:v>1585.6175000000001</c:v>
                </c:pt>
                <c:pt idx="35">
                  <c:v>1584.5912500000002</c:v>
                </c:pt>
                <c:pt idx="36">
                  <c:v>1583.5520833333333</c:v>
                </c:pt>
                <c:pt idx="37">
                  <c:v>1582.4795833333335</c:v>
                </c:pt>
                <c:pt idx="38">
                  <c:v>1581.4049999999997</c:v>
                </c:pt>
                <c:pt idx="39">
                  <c:v>1580.32125</c:v>
                </c:pt>
                <c:pt idx="40">
                  <c:v>1579.2299999999998</c:v>
                </c:pt>
                <c:pt idx="41">
                  <c:v>1578.1274999999998</c:v>
                </c:pt>
                <c:pt idx="42">
                  <c:v>1577.0216666666665</c:v>
                </c:pt>
                <c:pt idx="43">
                  <c:v>1575.916666666667</c:v>
                </c:pt>
                <c:pt idx="44">
                  <c:v>1574.7962500000001</c:v>
                </c:pt>
                <c:pt idx="45">
                  <c:v>1573.6720833333331</c:v>
                </c:pt>
                <c:pt idx="46">
                  <c:v>1572.5191666666663</c:v>
                </c:pt>
                <c:pt idx="47">
                  <c:v>1571.335</c:v>
                </c:pt>
                <c:pt idx="48">
                  <c:v>1570.1433333333337</c:v>
                </c:pt>
                <c:pt idx="49">
                  <c:v>1568.9524999999994</c:v>
                </c:pt>
                <c:pt idx="50">
                  <c:v>1567.7529166666664</c:v>
                </c:pt>
                <c:pt idx="51">
                  <c:v>1566.5954166666663</c:v>
                </c:pt>
                <c:pt idx="52">
                  <c:v>1565.3808333333334</c:v>
                </c:pt>
                <c:pt idx="53">
                  <c:v>1564.1791666666668</c:v>
                </c:pt>
                <c:pt idx="54">
                  <c:v>1562.9554166666667</c:v>
                </c:pt>
                <c:pt idx="55">
                  <c:v>1561.7308333333333</c:v>
                </c:pt>
                <c:pt idx="56">
                  <c:v>1560.4933333333331</c:v>
                </c:pt>
                <c:pt idx="57">
                  <c:v>1559.2541666666666</c:v>
                </c:pt>
                <c:pt idx="58">
                  <c:v>1558.05</c:v>
                </c:pt>
                <c:pt idx="59">
                  <c:v>1556.9025000000001</c:v>
                </c:pt>
                <c:pt idx="60">
                  <c:v>1555.7941666666668</c:v>
                </c:pt>
                <c:pt idx="61">
                  <c:v>1554.7537500000001</c:v>
                </c:pt>
                <c:pt idx="62">
                  <c:v>1553.7366666666665</c:v>
                </c:pt>
                <c:pt idx="63">
                  <c:v>1552.80375</c:v>
                </c:pt>
                <c:pt idx="64">
                  <c:v>1551.8845833333335</c:v>
                </c:pt>
                <c:pt idx="65">
                  <c:v>1550.9512500000001</c:v>
                </c:pt>
                <c:pt idx="66">
                  <c:v>1549.9533333333336</c:v>
                </c:pt>
                <c:pt idx="67">
                  <c:v>1548.9104166666673</c:v>
                </c:pt>
                <c:pt idx="68">
                  <c:v>1547.8474999999999</c:v>
                </c:pt>
                <c:pt idx="69">
                  <c:v>1546.7845833333331</c:v>
                </c:pt>
                <c:pt idx="70">
                  <c:v>1545.6941666666669</c:v>
                </c:pt>
                <c:pt idx="71">
                  <c:v>1544.624583333333</c:v>
                </c:pt>
                <c:pt idx="72">
                  <c:v>1543.5404166666665</c:v>
                </c:pt>
                <c:pt idx="73">
                  <c:v>1542.4370833333332</c:v>
                </c:pt>
                <c:pt idx="74">
                  <c:v>1541.3374999999999</c:v>
                </c:pt>
                <c:pt idx="75">
                  <c:v>1540.2316666666668</c:v>
                </c:pt>
                <c:pt idx="76">
                  <c:v>1539.100833333333</c:v>
                </c:pt>
                <c:pt idx="77">
                  <c:v>1537.9766666666671</c:v>
                </c:pt>
                <c:pt idx="78">
                  <c:v>1536.9329166666666</c:v>
                </c:pt>
                <c:pt idx="79">
                  <c:v>1535.9587499999998</c:v>
                </c:pt>
                <c:pt idx="80">
                  <c:v>1534.9516666666666</c:v>
                </c:pt>
                <c:pt idx="81">
                  <c:v>1533.9637499999999</c:v>
                </c:pt>
                <c:pt idx="82">
                  <c:v>1533.03</c:v>
                </c:pt>
                <c:pt idx="83">
                  <c:v>1532.1541666666665</c:v>
                </c:pt>
                <c:pt idx="84">
                  <c:v>1531.2637500000001</c:v>
                </c:pt>
                <c:pt idx="85">
                  <c:v>1530.3716666666669</c:v>
                </c:pt>
                <c:pt idx="86">
                  <c:v>1529.46875</c:v>
                </c:pt>
                <c:pt idx="87">
                  <c:v>1528.6029166666667</c:v>
                </c:pt>
                <c:pt idx="88">
                  <c:v>1527.7354166666667</c:v>
                </c:pt>
                <c:pt idx="89">
                  <c:v>1526.8529166666665</c:v>
                </c:pt>
                <c:pt idx="90">
                  <c:v>1525.9620833333336</c:v>
                </c:pt>
                <c:pt idx="91">
                  <c:v>1525.0725000000002</c:v>
                </c:pt>
                <c:pt idx="92">
                  <c:v>1524.1841666666667</c:v>
                </c:pt>
              </c:numCache>
            </c:numRef>
          </c:val>
          <c:smooth val="1"/>
        </c:ser>
        <c:ser>
          <c:idx val="5"/>
          <c:order val="5"/>
          <c:tx>
            <c:strRef>
              <c:f>MAIN!$W$3</c:f>
              <c:strCache>
                <c:ptCount val="1"/>
                <c:pt idx="0">
                  <c:v>2017 Rule Curve</c:v>
                </c:pt>
              </c:strCache>
            </c:strRef>
          </c:tx>
          <c:spPr>
            <a:ln w="28575" cap="rnd">
              <a:solidFill>
                <a:srgbClr val="CC66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MAIN!$B$217:$B$308</c:f>
              <c:numCache>
                <c:formatCode>m/d/yyyy</c:formatCode>
                <c:ptCount val="92"/>
                <c:pt idx="0">
                  <c:v>42856</c:v>
                </c:pt>
                <c:pt idx="1">
                  <c:v>42857</c:v>
                </c:pt>
                <c:pt idx="2">
                  <c:v>42858</c:v>
                </c:pt>
                <c:pt idx="3">
                  <c:v>42859</c:v>
                </c:pt>
                <c:pt idx="4">
                  <c:v>42860</c:v>
                </c:pt>
                <c:pt idx="5">
                  <c:v>42861</c:v>
                </c:pt>
                <c:pt idx="6">
                  <c:v>42862</c:v>
                </c:pt>
                <c:pt idx="7">
                  <c:v>42863</c:v>
                </c:pt>
                <c:pt idx="8">
                  <c:v>42864</c:v>
                </c:pt>
                <c:pt idx="9">
                  <c:v>42865</c:v>
                </c:pt>
                <c:pt idx="10">
                  <c:v>42866</c:v>
                </c:pt>
                <c:pt idx="11">
                  <c:v>42867</c:v>
                </c:pt>
                <c:pt idx="12">
                  <c:v>42868</c:v>
                </c:pt>
                <c:pt idx="13">
                  <c:v>42869</c:v>
                </c:pt>
                <c:pt idx="14">
                  <c:v>42870</c:v>
                </c:pt>
                <c:pt idx="15">
                  <c:v>42871</c:v>
                </c:pt>
                <c:pt idx="16">
                  <c:v>42872</c:v>
                </c:pt>
                <c:pt idx="17">
                  <c:v>42873</c:v>
                </c:pt>
                <c:pt idx="18">
                  <c:v>42874</c:v>
                </c:pt>
                <c:pt idx="19">
                  <c:v>42875</c:v>
                </c:pt>
                <c:pt idx="20">
                  <c:v>42876</c:v>
                </c:pt>
                <c:pt idx="21">
                  <c:v>42877</c:v>
                </c:pt>
                <c:pt idx="22">
                  <c:v>42878</c:v>
                </c:pt>
                <c:pt idx="23">
                  <c:v>42879</c:v>
                </c:pt>
                <c:pt idx="24">
                  <c:v>42880</c:v>
                </c:pt>
                <c:pt idx="25">
                  <c:v>42881</c:v>
                </c:pt>
                <c:pt idx="26">
                  <c:v>42882</c:v>
                </c:pt>
                <c:pt idx="27">
                  <c:v>42883</c:v>
                </c:pt>
                <c:pt idx="28">
                  <c:v>42884</c:v>
                </c:pt>
                <c:pt idx="29">
                  <c:v>42885</c:v>
                </c:pt>
                <c:pt idx="30">
                  <c:v>42886</c:v>
                </c:pt>
                <c:pt idx="31">
                  <c:v>42887</c:v>
                </c:pt>
                <c:pt idx="32">
                  <c:v>42888</c:v>
                </c:pt>
                <c:pt idx="33">
                  <c:v>42889</c:v>
                </c:pt>
                <c:pt idx="34">
                  <c:v>42890</c:v>
                </c:pt>
                <c:pt idx="35">
                  <c:v>42891</c:v>
                </c:pt>
                <c:pt idx="36">
                  <c:v>42892</c:v>
                </c:pt>
                <c:pt idx="37">
                  <c:v>42893</c:v>
                </c:pt>
                <c:pt idx="38">
                  <c:v>42894</c:v>
                </c:pt>
                <c:pt idx="39">
                  <c:v>42895</c:v>
                </c:pt>
                <c:pt idx="40">
                  <c:v>42896</c:v>
                </c:pt>
                <c:pt idx="41">
                  <c:v>42897</c:v>
                </c:pt>
                <c:pt idx="42">
                  <c:v>42898</c:v>
                </c:pt>
                <c:pt idx="43">
                  <c:v>42899</c:v>
                </c:pt>
                <c:pt idx="44">
                  <c:v>42900</c:v>
                </c:pt>
                <c:pt idx="45">
                  <c:v>42901</c:v>
                </c:pt>
                <c:pt idx="46">
                  <c:v>42902</c:v>
                </c:pt>
                <c:pt idx="47">
                  <c:v>42903</c:v>
                </c:pt>
                <c:pt idx="48">
                  <c:v>42904</c:v>
                </c:pt>
                <c:pt idx="49">
                  <c:v>42905</c:v>
                </c:pt>
                <c:pt idx="50">
                  <c:v>42906</c:v>
                </c:pt>
                <c:pt idx="51">
                  <c:v>42907</c:v>
                </c:pt>
                <c:pt idx="52">
                  <c:v>42908</c:v>
                </c:pt>
                <c:pt idx="53">
                  <c:v>42909</c:v>
                </c:pt>
                <c:pt idx="54">
                  <c:v>42910</c:v>
                </c:pt>
                <c:pt idx="55">
                  <c:v>42911</c:v>
                </c:pt>
                <c:pt idx="56">
                  <c:v>42912</c:v>
                </c:pt>
                <c:pt idx="57">
                  <c:v>42913</c:v>
                </c:pt>
                <c:pt idx="58">
                  <c:v>42914</c:v>
                </c:pt>
                <c:pt idx="59">
                  <c:v>42915</c:v>
                </c:pt>
                <c:pt idx="60">
                  <c:v>42916</c:v>
                </c:pt>
                <c:pt idx="61">
                  <c:v>42917</c:v>
                </c:pt>
                <c:pt idx="62">
                  <c:v>42918</c:v>
                </c:pt>
                <c:pt idx="63">
                  <c:v>42919</c:v>
                </c:pt>
                <c:pt idx="64">
                  <c:v>42920</c:v>
                </c:pt>
                <c:pt idx="65">
                  <c:v>42921</c:v>
                </c:pt>
                <c:pt idx="66">
                  <c:v>42922</c:v>
                </c:pt>
                <c:pt idx="67">
                  <c:v>42923</c:v>
                </c:pt>
                <c:pt idx="68">
                  <c:v>42924</c:v>
                </c:pt>
                <c:pt idx="69">
                  <c:v>42925</c:v>
                </c:pt>
                <c:pt idx="70">
                  <c:v>42926</c:v>
                </c:pt>
                <c:pt idx="71">
                  <c:v>42927</c:v>
                </c:pt>
                <c:pt idx="72">
                  <c:v>42928</c:v>
                </c:pt>
                <c:pt idx="73">
                  <c:v>42929</c:v>
                </c:pt>
                <c:pt idx="74">
                  <c:v>42930</c:v>
                </c:pt>
                <c:pt idx="75">
                  <c:v>42931</c:v>
                </c:pt>
                <c:pt idx="76">
                  <c:v>42932</c:v>
                </c:pt>
                <c:pt idx="77">
                  <c:v>42933</c:v>
                </c:pt>
                <c:pt idx="78">
                  <c:v>42934</c:v>
                </c:pt>
                <c:pt idx="79">
                  <c:v>42935</c:v>
                </c:pt>
                <c:pt idx="80">
                  <c:v>42936</c:v>
                </c:pt>
                <c:pt idx="81">
                  <c:v>42937</c:v>
                </c:pt>
                <c:pt idx="82">
                  <c:v>42938</c:v>
                </c:pt>
                <c:pt idx="83">
                  <c:v>42939</c:v>
                </c:pt>
                <c:pt idx="84">
                  <c:v>42940</c:v>
                </c:pt>
                <c:pt idx="85">
                  <c:v>42941</c:v>
                </c:pt>
                <c:pt idx="86">
                  <c:v>42942</c:v>
                </c:pt>
                <c:pt idx="87">
                  <c:v>42943</c:v>
                </c:pt>
                <c:pt idx="88">
                  <c:v>42944</c:v>
                </c:pt>
                <c:pt idx="89">
                  <c:v>42945</c:v>
                </c:pt>
                <c:pt idx="90">
                  <c:v>42946</c:v>
                </c:pt>
                <c:pt idx="91">
                  <c:v>42947</c:v>
                </c:pt>
              </c:numCache>
            </c:numRef>
          </c:cat>
          <c:val>
            <c:numRef>
              <c:f>MAIN!$W$262:$W$354</c:f>
              <c:numCache>
                <c:formatCode>0.00</c:formatCode>
                <c:ptCount val="93"/>
                <c:pt idx="0">
                  <c:v>1600</c:v>
                </c:pt>
                <c:pt idx="1">
                  <c:v>1600</c:v>
                </c:pt>
                <c:pt idx="2">
                  <c:v>1600</c:v>
                </c:pt>
                <c:pt idx="3">
                  <c:v>1600</c:v>
                </c:pt>
                <c:pt idx="4">
                  <c:v>1600</c:v>
                </c:pt>
                <c:pt idx="5">
                  <c:v>1600</c:v>
                </c:pt>
                <c:pt idx="6">
                  <c:v>1600</c:v>
                </c:pt>
                <c:pt idx="7">
                  <c:v>1600</c:v>
                </c:pt>
                <c:pt idx="8">
                  <c:v>1600</c:v>
                </c:pt>
                <c:pt idx="9">
                  <c:v>1600</c:v>
                </c:pt>
                <c:pt idx="10">
                  <c:v>1600</c:v>
                </c:pt>
                <c:pt idx="11">
                  <c:v>1600</c:v>
                </c:pt>
                <c:pt idx="12">
                  <c:v>1600</c:v>
                </c:pt>
                <c:pt idx="13">
                  <c:v>1600</c:v>
                </c:pt>
                <c:pt idx="14">
                  <c:v>1600</c:v>
                </c:pt>
                <c:pt idx="15">
                  <c:v>1600</c:v>
                </c:pt>
                <c:pt idx="16">
                  <c:v>1600</c:v>
                </c:pt>
                <c:pt idx="17">
                  <c:v>1599.04</c:v>
                </c:pt>
                <c:pt idx="18">
                  <c:v>1598.08</c:v>
                </c:pt>
                <c:pt idx="19">
                  <c:v>1597.13</c:v>
                </c:pt>
                <c:pt idx="20">
                  <c:v>1596.17</c:v>
                </c:pt>
                <c:pt idx="21">
                  <c:v>1595.21</c:v>
                </c:pt>
                <c:pt idx="22">
                  <c:v>1594.25</c:v>
                </c:pt>
                <c:pt idx="23">
                  <c:v>1593.29</c:v>
                </c:pt>
                <c:pt idx="24">
                  <c:v>1592.34</c:v>
                </c:pt>
                <c:pt idx="25">
                  <c:v>1591.38</c:v>
                </c:pt>
                <c:pt idx="26">
                  <c:v>1590.42</c:v>
                </c:pt>
                <c:pt idx="27">
                  <c:v>1589.43</c:v>
                </c:pt>
                <c:pt idx="28">
                  <c:v>1588.41</c:v>
                </c:pt>
                <c:pt idx="29">
                  <c:v>1587.39</c:v>
                </c:pt>
                <c:pt idx="30">
                  <c:v>1586.37</c:v>
                </c:pt>
                <c:pt idx="31">
                  <c:v>1585.35</c:v>
                </c:pt>
                <c:pt idx="32">
                  <c:v>1584.33</c:v>
                </c:pt>
                <c:pt idx="33">
                  <c:v>1583.31</c:v>
                </c:pt>
                <c:pt idx="34">
                  <c:v>1582.29</c:v>
                </c:pt>
                <c:pt idx="35">
                  <c:v>1581.27</c:v>
                </c:pt>
                <c:pt idx="36">
                  <c:v>1580.25</c:v>
                </c:pt>
                <c:pt idx="37">
                  <c:v>1579.18</c:v>
                </c:pt>
                <c:pt idx="38">
                  <c:v>1578.1</c:v>
                </c:pt>
                <c:pt idx="39">
                  <c:v>1577.01</c:v>
                </c:pt>
                <c:pt idx="40">
                  <c:v>1575.93</c:v>
                </c:pt>
                <c:pt idx="41">
                  <c:v>1574.84</c:v>
                </c:pt>
                <c:pt idx="42">
                  <c:v>1573.76</c:v>
                </c:pt>
                <c:pt idx="43">
                  <c:v>1572.67</c:v>
                </c:pt>
                <c:pt idx="44">
                  <c:v>1571.58</c:v>
                </c:pt>
                <c:pt idx="45">
                  <c:v>1570.49</c:v>
                </c:pt>
                <c:pt idx="46">
                  <c:v>1569.37</c:v>
                </c:pt>
                <c:pt idx="47">
                  <c:v>1568.21</c:v>
                </c:pt>
                <c:pt idx="48">
                  <c:v>1567.05</c:v>
                </c:pt>
                <c:pt idx="49">
                  <c:v>1565.89</c:v>
                </c:pt>
                <c:pt idx="50">
                  <c:v>1564.73</c:v>
                </c:pt>
                <c:pt idx="51">
                  <c:v>1563.57</c:v>
                </c:pt>
                <c:pt idx="52">
                  <c:v>1562.41</c:v>
                </c:pt>
                <c:pt idx="53">
                  <c:v>1561.25</c:v>
                </c:pt>
                <c:pt idx="54">
                  <c:v>1560.09</c:v>
                </c:pt>
                <c:pt idx="55">
                  <c:v>1558.88</c:v>
                </c:pt>
                <c:pt idx="56">
                  <c:v>1557.66</c:v>
                </c:pt>
                <c:pt idx="57">
                  <c:v>1556.44</c:v>
                </c:pt>
                <c:pt idx="58">
                  <c:v>1555.22</c:v>
                </c:pt>
                <c:pt idx="59">
                  <c:v>1554.01</c:v>
                </c:pt>
                <c:pt idx="60">
                  <c:v>1552.79</c:v>
                </c:pt>
                <c:pt idx="61">
                  <c:v>1551.57</c:v>
                </c:pt>
                <c:pt idx="62">
                  <c:v>1550.35</c:v>
                </c:pt>
                <c:pt idx="63">
                  <c:v>1549.11</c:v>
                </c:pt>
                <c:pt idx="64">
                  <c:v>1547.85</c:v>
                </c:pt>
                <c:pt idx="65">
                  <c:v>1546.6</c:v>
                </c:pt>
                <c:pt idx="66">
                  <c:v>1545.34</c:v>
                </c:pt>
                <c:pt idx="67">
                  <c:v>1544.09</c:v>
                </c:pt>
                <c:pt idx="68">
                  <c:v>1542.84</c:v>
                </c:pt>
                <c:pt idx="69">
                  <c:v>1541.58</c:v>
                </c:pt>
                <c:pt idx="70">
                  <c:v>1540.33</c:v>
                </c:pt>
                <c:pt idx="71">
                  <c:v>1539.04</c:v>
                </c:pt>
                <c:pt idx="72">
                  <c:v>1537.75</c:v>
                </c:pt>
                <c:pt idx="73">
                  <c:v>1536.46</c:v>
                </c:pt>
                <c:pt idx="74">
                  <c:v>1535.16</c:v>
                </c:pt>
                <c:pt idx="75">
                  <c:v>1533.87</c:v>
                </c:pt>
                <c:pt idx="76">
                  <c:v>1532.58</c:v>
                </c:pt>
                <c:pt idx="77">
                  <c:v>1531.29</c:v>
                </c:pt>
                <c:pt idx="78">
                  <c:v>1530</c:v>
                </c:pt>
                <c:pt idx="79">
                  <c:v>1529.66</c:v>
                </c:pt>
                <c:pt idx="80">
                  <c:v>1529.31</c:v>
                </c:pt>
                <c:pt idx="81">
                  <c:v>1528.97</c:v>
                </c:pt>
                <c:pt idx="82">
                  <c:v>1528.62</c:v>
                </c:pt>
                <c:pt idx="83">
                  <c:v>1528.28</c:v>
                </c:pt>
                <c:pt idx="84">
                  <c:v>1527.93</c:v>
                </c:pt>
                <c:pt idx="85">
                  <c:v>1527.58</c:v>
                </c:pt>
                <c:pt idx="86">
                  <c:v>1527.24</c:v>
                </c:pt>
                <c:pt idx="87">
                  <c:v>1526.89</c:v>
                </c:pt>
                <c:pt idx="88">
                  <c:v>1526.55</c:v>
                </c:pt>
                <c:pt idx="89">
                  <c:v>1526.2</c:v>
                </c:pt>
                <c:pt idx="90">
                  <c:v>1525.86</c:v>
                </c:pt>
                <c:pt idx="91">
                  <c:v>1525.51</c:v>
                </c:pt>
                <c:pt idx="92">
                  <c:v>1525.17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119040"/>
        <c:axId val="29911864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MAIN!$F$3:$F$4</c15:sqref>
                        </c15:formulaRef>
                      </c:ext>
                    </c:extLst>
                    <c:strCache>
                      <c:ptCount val="2"/>
                      <c:pt idx="0">
                        <c:v>Flood Control</c:v>
                      </c:pt>
                      <c:pt idx="1">
                        <c:v>(ft)</c:v>
                      </c:pt>
                    </c:strCache>
                  </c:strRef>
                </c:tx>
                <c:spPr>
                  <a:ln w="22225" cap="rnd">
                    <a:solidFill>
                      <a:srgbClr val="F214E2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MAIN!$B$217:$B$308</c15:sqref>
                        </c15:formulaRef>
                      </c:ext>
                    </c:extLst>
                    <c:numCache>
                      <c:formatCode>m/d/yyyy</c:formatCode>
                      <c:ptCount val="92"/>
                      <c:pt idx="0">
                        <c:v>42856</c:v>
                      </c:pt>
                      <c:pt idx="1">
                        <c:v>42857</c:v>
                      </c:pt>
                      <c:pt idx="2">
                        <c:v>42858</c:v>
                      </c:pt>
                      <c:pt idx="3">
                        <c:v>42859</c:v>
                      </c:pt>
                      <c:pt idx="4">
                        <c:v>42860</c:v>
                      </c:pt>
                      <c:pt idx="5">
                        <c:v>42861</c:v>
                      </c:pt>
                      <c:pt idx="6">
                        <c:v>42862</c:v>
                      </c:pt>
                      <c:pt idx="7">
                        <c:v>42863</c:v>
                      </c:pt>
                      <c:pt idx="8">
                        <c:v>42864</c:v>
                      </c:pt>
                      <c:pt idx="9">
                        <c:v>42865</c:v>
                      </c:pt>
                      <c:pt idx="10">
                        <c:v>42866</c:v>
                      </c:pt>
                      <c:pt idx="11">
                        <c:v>42867</c:v>
                      </c:pt>
                      <c:pt idx="12">
                        <c:v>42868</c:v>
                      </c:pt>
                      <c:pt idx="13">
                        <c:v>42869</c:v>
                      </c:pt>
                      <c:pt idx="14">
                        <c:v>42870</c:v>
                      </c:pt>
                      <c:pt idx="15">
                        <c:v>42871</c:v>
                      </c:pt>
                      <c:pt idx="16">
                        <c:v>42872</c:v>
                      </c:pt>
                      <c:pt idx="17">
                        <c:v>42873</c:v>
                      </c:pt>
                      <c:pt idx="18">
                        <c:v>42874</c:v>
                      </c:pt>
                      <c:pt idx="19">
                        <c:v>42875</c:v>
                      </c:pt>
                      <c:pt idx="20">
                        <c:v>42876</c:v>
                      </c:pt>
                      <c:pt idx="21">
                        <c:v>42877</c:v>
                      </c:pt>
                      <c:pt idx="22">
                        <c:v>42878</c:v>
                      </c:pt>
                      <c:pt idx="23">
                        <c:v>42879</c:v>
                      </c:pt>
                      <c:pt idx="24">
                        <c:v>42880</c:v>
                      </c:pt>
                      <c:pt idx="25">
                        <c:v>42881</c:v>
                      </c:pt>
                      <c:pt idx="26">
                        <c:v>42882</c:v>
                      </c:pt>
                      <c:pt idx="27">
                        <c:v>42883</c:v>
                      </c:pt>
                      <c:pt idx="28">
                        <c:v>42884</c:v>
                      </c:pt>
                      <c:pt idx="29">
                        <c:v>42885</c:v>
                      </c:pt>
                      <c:pt idx="30">
                        <c:v>42886</c:v>
                      </c:pt>
                      <c:pt idx="31">
                        <c:v>42887</c:v>
                      </c:pt>
                      <c:pt idx="32">
                        <c:v>42888</c:v>
                      </c:pt>
                      <c:pt idx="33">
                        <c:v>42889</c:v>
                      </c:pt>
                      <c:pt idx="34">
                        <c:v>42890</c:v>
                      </c:pt>
                      <c:pt idx="35">
                        <c:v>42891</c:v>
                      </c:pt>
                      <c:pt idx="36">
                        <c:v>42892</c:v>
                      </c:pt>
                      <c:pt idx="37">
                        <c:v>42893</c:v>
                      </c:pt>
                      <c:pt idx="38">
                        <c:v>42894</c:v>
                      </c:pt>
                      <c:pt idx="39">
                        <c:v>42895</c:v>
                      </c:pt>
                      <c:pt idx="40">
                        <c:v>42896</c:v>
                      </c:pt>
                      <c:pt idx="41">
                        <c:v>42897</c:v>
                      </c:pt>
                      <c:pt idx="42">
                        <c:v>42898</c:v>
                      </c:pt>
                      <c:pt idx="43">
                        <c:v>42899</c:v>
                      </c:pt>
                      <c:pt idx="44">
                        <c:v>42900</c:v>
                      </c:pt>
                      <c:pt idx="45">
                        <c:v>42901</c:v>
                      </c:pt>
                      <c:pt idx="46">
                        <c:v>42902</c:v>
                      </c:pt>
                      <c:pt idx="47">
                        <c:v>42903</c:v>
                      </c:pt>
                      <c:pt idx="48">
                        <c:v>42904</c:v>
                      </c:pt>
                      <c:pt idx="49">
                        <c:v>42905</c:v>
                      </c:pt>
                      <c:pt idx="50">
                        <c:v>42906</c:v>
                      </c:pt>
                      <c:pt idx="51">
                        <c:v>42907</c:v>
                      </c:pt>
                      <c:pt idx="52">
                        <c:v>42908</c:v>
                      </c:pt>
                      <c:pt idx="53">
                        <c:v>42909</c:v>
                      </c:pt>
                      <c:pt idx="54">
                        <c:v>42910</c:v>
                      </c:pt>
                      <c:pt idx="55">
                        <c:v>42911</c:v>
                      </c:pt>
                      <c:pt idx="56">
                        <c:v>42912</c:v>
                      </c:pt>
                      <c:pt idx="57">
                        <c:v>42913</c:v>
                      </c:pt>
                      <c:pt idx="58">
                        <c:v>42914</c:v>
                      </c:pt>
                      <c:pt idx="59">
                        <c:v>42915</c:v>
                      </c:pt>
                      <c:pt idx="60">
                        <c:v>42916</c:v>
                      </c:pt>
                      <c:pt idx="61">
                        <c:v>42917</c:v>
                      </c:pt>
                      <c:pt idx="62">
                        <c:v>42918</c:v>
                      </c:pt>
                      <c:pt idx="63">
                        <c:v>42919</c:v>
                      </c:pt>
                      <c:pt idx="64">
                        <c:v>42920</c:v>
                      </c:pt>
                      <c:pt idx="65">
                        <c:v>42921</c:v>
                      </c:pt>
                      <c:pt idx="66">
                        <c:v>42922</c:v>
                      </c:pt>
                      <c:pt idx="67">
                        <c:v>42923</c:v>
                      </c:pt>
                      <c:pt idx="68">
                        <c:v>42924</c:v>
                      </c:pt>
                      <c:pt idx="69">
                        <c:v>42925</c:v>
                      </c:pt>
                      <c:pt idx="70">
                        <c:v>42926</c:v>
                      </c:pt>
                      <c:pt idx="71">
                        <c:v>42927</c:v>
                      </c:pt>
                      <c:pt idx="72">
                        <c:v>42928</c:v>
                      </c:pt>
                      <c:pt idx="73">
                        <c:v>42929</c:v>
                      </c:pt>
                      <c:pt idx="74">
                        <c:v>42930</c:v>
                      </c:pt>
                      <c:pt idx="75">
                        <c:v>42931</c:v>
                      </c:pt>
                      <c:pt idx="76">
                        <c:v>42932</c:v>
                      </c:pt>
                      <c:pt idx="77">
                        <c:v>42933</c:v>
                      </c:pt>
                      <c:pt idx="78">
                        <c:v>42934</c:v>
                      </c:pt>
                      <c:pt idx="79">
                        <c:v>42935</c:v>
                      </c:pt>
                      <c:pt idx="80">
                        <c:v>42936</c:v>
                      </c:pt>
                      <c:pt idx="81">
                        <c:v>42937</c:v>
                      </c:pt>
                      <c:pt idx="82">
                        <c:v>42938</c:v>
                      </c:pt>
                      <c:pt idx="83">
                        <c:v>42939</c:v>
                      </c:pt>
                      <c:pt idx="84">
                        <c:v>42940</c:v>
                      </c:pt>
                      <c:pt idx="85">
                        <c:v>42941</c:v>
                      </c:pt>
                      <c:pt idx="86">
                        <c:v>42942</c:v>
                      </c:pt>
                      <c:pt idx="87">
                        <c:v>42943</c:v>
                      </c:pt>
                      <c:pt idx="88">
                        <c:v>42944</c:v>
                      </c:pt>
                      <c:pt idx="89">
                        <c:v>42945</c:v>
                      </c:pt>
                      <c:pt idx="90">
                        <c:v>42946</c:v>
                      </c:pt>
                      <c:pt idx="91">
                        <c:v>42947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MAIN!$F$217:$F$308</c15:sqref>
                        </c15:formulaRef>
                      </c:ext>
                    </c:extLst>
                    <c:numCache>
                      <c:formatCode>0.0</c:formatCode>
                      <c:ptCount val="92"/>
                      <c:pt idx="0">
                        <c:v>1530</c:v>
                      </c:pt>
                      <c:pt idx="1">
                        <c:v>1531.6129032258063</c:v>
                      </c:pt>
                      <c:pt idx="2">
                        <c:v>1533.2258064516129</c:v>
                      </c:pt>
                      <c:pt idx="3">
                        <c:v>1534.8387096774195</c:v>
                      </c:pt>
                      <c:pt idx="4">
                        <c:v>1536.4516129032259</c:v>
                      </c:pt>
                      <c:pt idx="5">
                        <c:v>1538.0645161290322</c:v>
                      </c:pt>
                      <c:pt idx="6">
                        <c:v>1539.6774193548388</c:v>
                      </c:pt>
                      <c:pt idx="7">
                        <c:v>1541.2903225806451</c:v>
                      </c:pt>
                      <c:pt idx="8">
                        <c:v>1542.9032258064517</c:v>
                      </c:pt>
                      <c:pt idx="9">
                        <c:v>1544.516129032258</c:v>
                      </c:pt>
                      <c:pt idx="10">
                        <c:v>1546.1290322580644</c:v>
                      </c:pt>
                      <c:pt idx="11">
                        <c:v>1547.741935483871</c:v>
                      </c:pt>
                      <c:pt idx="12">
                        <c:v>1549.3548387096776</c:v>
                      </c:pt>
                      <c:pt idx="13">
                        <c:v>1550.9677419354839</c:v>
                      </c:pt>
                      <c:pt idx="14">
                        <c:v>1552.5806451612902</c:v>
                      </c:pt>
                      <c:pt idx="15">
                        <c:v>1554.1935483870968</c:v>
                      </c:pt>
                      <c:pt idx="16">
                        <c:v>1555.8064516129032</c:v>
                      </c:pt>
                      <c:pt idx="17">
                        <c:v>1557.4193548387098</c:v>
                      </c:pt>
                      <c:pt idx="18">
                        <c:v>1559.0322580645161</c:v>
                      </c:pt>
                      <c:pt idx="19">
                        <c:v>1560.6451612903227</c:v>
                      </c:pt>
                      <c:pt idx="20">
                        <c:v>1562.258064516129</c:v>
                      </c:pt>
                      <c:pt idx="21">
                        <c:v>1563.8709677419356</c:v>
                      </c:pt>
                      <c:pt idx="22">
                        <c:v>1565.483870967742</c:v>
                      </c:pt>
                      <c:pt idx="23">
                        <c:v>1567.0967741935483</c:v>
                      </c:pt>
                      <c:pt idx="24">
                        <c:v>1568.7096774193549</c:v>
                      </c:pt>
                      <c:pt idx="25">
                        <c:v>1570.3225806451615</c:v>
                      </c:pt>
                      <c:pt idx="26">
                        <c:v>1571.9354838709678</c:v>
                      </c:pt>
                      <c:pt idx="27">
                        <c:v>1573.5483870967741</c:v>
                      </c:pt>
                      <c:pt idx="28">
                        <c:v>1575.1612903225807</c:v>
                      </c:pt>
                      <c:pt idx="29">
                        <c:v>1576.7741935483871</c:v>
                      </c:pt>
                      <c:pt idx="30">
                        <c:v>1578.3870967741937</c:v>
                      </c:pt>
                      <c:pt idx="31">
                        <c:v>1580</c:v>
                      </c:pt>
                      <c:pt idx="32">
                        <c:v>1580.6666666666665</c:v>
                      </c:pt>
                      <c:pt idx="33">
                        <c:v>1581.3333333333333</c:v>
                      </c:pt>
                      <c:pt idx="34">
                        <c:v>1582</c:v>
                      </c:pt>
                      <c:pt idx="35">
                        <c:v>1582.6666666666665</c:v>
                      </c:pt>
                      <c:pt idx="36">
                        <c:v>1583.3333333333333</c:v>
                      </c:pt>
                      <c:pt idx="37">
                        <c:v>1584</c:v>
                      </c:pt>
                      <c:pt idx="38">
                        <c:v>1584.6666666666665</c:v>
                      </c:pt>
                      <c:pt idx="39">
                        <c:v>1585.3333333333333</c:v>
                      </c:pt>
                      <c:pt idx="40">
                        <c:v>1586</c:v>
                      </c:pt>
                      <c:pt idx="41">
                        <c:v>1586.6666666666665</c:v>
                      </c:pt>
                      <c:pt idx="42">
                        <c:v>1587.3333333333333</c:v>
                      </c:pt>
                      <c:pt idx="43">
                        <c:v>1588</c:v>
                      </c:pt>
                      <c:pt idx="44">
                        <c:v>1588.6666666666665</c:v>
                      </c:pt>
                      <c:pt idx="45">
                        <c:v>1589.3333333333333</c:v>
                      </c:pt>
                      <c:pt idx="46">
                        <c:v>1590</c:v>
                      </c:pt>
                      <c:pt idx="47">
                        <c:v>1590.6666666666665</c:v>
                      </c:pt>
                      <c:pt idx="48">
                        <c:v>1591.3333333333333</c:v>
                      </c:pt>
                      <c:pt idx="49">
                        <c:v>1592</c:v>
                      </c:pt>
                      <c:pt idx="50">
                        <c:v>1592.6666666666665</c:v>
                      </c:pt>
                      <c:pt idx="51">
                        <c:v>1593.3333333333333</c:v>
                      </c:pt>
                      <c:pt idx="52">
                        <c:v>1594</c:v>
                      </c:pt>
                      <c:pt idx="53">
                        <c:v>1594.6666666666665</c:v>
                      </c:pt>
                      <c:pt idx="54">
                        <c:v>1595.3333333333333</c:v>
                      </c:pt>
                      <c:pt idx="55">
                        <c:v>1596</c:v>
                      </c:pt>
                      <c:pt idx="56">
                        <c:v>1596.6666666666665</c:v>
                      </c:pt>
                      <c:pt idx="57">
                        <c:v>1597.3333333333333</c:v>
                      </c:pt>
                      <c:pt idx="58">
                        <c:v>1598</c:v>
                      </c:pt>
                      <c:pt idx="59">
                        <c:v>1598.6666666666665</c:v>
                      </c:pt>
                      <c:pt idx="60">
                        <c:v>1599.3333333333333</c:v>
                      </c:pt>
                      <c:pt idx="61" formatCode="General">
                        <c:v>1600</c:v>
                      </c:pt>
                      <c:pt idx="62">
                        <c:v>1599.1447368421052</c:v>
                      </c:pt>
                      <c:pt idx="63">
                        <c:v>1598.2894736842106</c:v>
                      </c:pt>
                      <c:pt idx="64">
                        <c:v>1597.4342105263158</c:v>
                      </c:pt>
                      <c:pt idx="65">
                        <c:v>1596.578947368421</c:v>
                      </c:pt>
                      <c:pt idx="66">
                        <c:v>1595.7236842105262</c:v>
                      </c:pt>
                      <c:pt idx="67">
                        <c:v>1594.8684210526317</c:v>
                      </c:pt>
                      <c:pt idx="68">
                        <c:v>1594.0131578947369</c:v>
                      </c:pt>
                      <c:pt idx="69">
                        <c:v>1593.1578947368421</c:v>
                      </c:pt>
                      <c:pt idx="70">
                        <c:v>1592.3026315789475</c:v>
                      </c:pt>
                      <c:pt idx="71">
                        <c:v>1591.4473684210527</c:v>
                      </c:pt>
                      <c:pt idx="72">
                        <c:v>1590.5921052631579</c:v>
                      </c:pt>
                      <c:pt idx="73">
                        <c:v>1589.7368421052631</c:v>
                      </c:pt>
                      <c:pt idx="74">
                        <c:v>1588.8815789473683</c:v>
                      </c:pt>
                      <c:pt idx="75">
                        <c:v>1588.0263157894738</c:v>
                      </c:pt>
                      <c:pt idx="76">
                        <c:v>1587.171052631579</c:v>
                      </c:pt>
                      <c:pt idx="77">
                        <c:v>1586.3157894736842</c:v>
                      </c:pt>
                      <c:pt idx="78">
                        <c:v>1585.4605263157896</c:v>
                      </c:pt>
                      <c:pt idx="79">
                        <c:v>1584.6052631578948</c:v>
                      </c:pt>
                      <c:pt idx="80">
                        <c:v>1583.75</c:v>
                      </c:pt>
                      <c:pt idx="81">
                        <c:v>1582.8947368421052</c:v>
                      </c:pt>
                      <c:pt idx="82">
                        <c:v>1582.0394736842106</c:v>
                      </c:pt>
                      <c:pt idx="83">
                        <c:v>1581.1842105263158</c:v>
                      </c:pt>
                      <c:pt idx="84">
                        <c:v>1580.328947368421</c:v>
                      </c:pt>
                      <c:pt idx="85">
                        <c:v>1579.4736842105262</c:v>
                      </c:pt>
                      <c:pt idx="86">
                        <c:v>1578.6184210526317</c:v>
                      </c:pt>
                      <c:pt idx="87">
                        <c:v>1577.7631578947369</c:v>
                      </c:pt>
                      <c:pt idx="88">
                        <c:v>1576.9078947368421</c:v>
                      </c:pt>
                      <c:pt idx="89">
                        <c:v>1576.0526315789475</c:v>
                      </c:pt>
                      <c:pt idx="90">
                        <c:v>1575.1973684210527</c:v>
                      </c:pt>
                      <c:pt idx="91">
                        <c:v>1574.3421052631579</c:v>
                      </c:pt>
                    </c:numCache>
                  </c:numRef>
                </c:val>
                <c:smooth val="1"/>
              </c15:ser>
            </c15:filteredLineSeries>
          </c:ext>
        </c:extLst>
      </c:lineChart>
      <c:dateAx>
        <c:axId val="299117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d\-mmm;@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18256"/>
        <c:crosses val="autoZero"/>
        <c:auto val="1"/>
        <c:lblOffset val="100"/>
        <c:baseTimeUnit val="days"/>
        <c:majorUnit val="7"/>
        <c:majorTimeUnit val="days"/>
      </c:dateAx>
      <c:valAx>
        <c:axId val="2991182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Flow (kCfs)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17864"/>
        <c:crosses val="autoZero"/>
        <c:crossBetween val="between"/>
      </c:valAx>
      <c:valAx>
        <c:axId val="299118648"/>
        <c:scaling>
          <c:orientation val="minMax"/>
          <c:max val="1620"/>
          <c:min val="144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Forebay Elevation (ft MSL)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19040"/>
        <c:crosses val="max"/>
        <c:crossBetween val="between"/>
      </c:valAx>
      <c:dateAx>
        <c:axId val="29911904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99118648"/>
        <c:crosses val="autoZero"/>
        <c:auto val="1"/>
        <c:lblOffset val="100"/>
        <c:baseTimeUnit val="days"/>
      </c:date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0.76143716650803261"/>
          <c:y val="6.8437466496718197E-2"/>
          <c:w val="0.14909947794987166"/>
          <c:h val="0.13615829034986363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Total Disolved Gas Operations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896829416408649E-2"/>
          <c:y val="7.491563421847719E-2"/>
          <c:w val="0.86271135711437696"/>
          <c:h val="0.82268622051342799"/>
        </c:manualLayout>
      </c:layout>
      <c:lineChart>
        <c:grouping val="standard"/>
        <c:varyColors val="0"/>
        <c:ser>
          <c:idx val="0"/>
          <c:order val="0"/>
          <c:tx>
            <c:v>Dworshak TDG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WEBLinks!$AA$2870:$AA$8761</c:f>
              <c:numCache>
                <c:formatCode>m/d/yyyy</c:formatCode>
                <c:ptCount val="5892"/>
                <c:pt idx="0">
                  <c:v>42763</c:v>
                </c:pt>
                <c:pt idx="1">
                  <c:v>42763</c:v>
                </c:pt>
                <c:pt idx="2">
                  <c:v>42763</c:v>
                </c:pt>
                <c:pt idx="3">
                  <c:v>42763</c:v>
                </c:pt>
                <c:pt idx="4">
                  <c:v>42763</c:v>
                </c:pt>
                <c:pt idx="5">
                  <c:v>42763</c:v>
                </c:pt>
                <c:pt idx="6">
                  <c:v>42763</c:v>
                </c:pt>
                <c:pt idx="7">
                  <c:v>42763</c:v>
                </c:pt>
                <c:pt idx="8">
                  <c:v>42763</c:v>
                </c:pt>
                <c:pt idx="9">
                  <c:v>42763</c:v>
                </c:pt>
                <c:pt idx="10">
                  <c:v>42763</c:v>
                </c:pt>
                <c:pt idx="11">
                  <c:v>42763</c:v>
                </c:pt>
                <c:pt idx="12">
                  <c:v>42764</c:v>
                </c:pt>
                <c:pt idx="13">
                  <c:v>42764</c:v>
                </c:pt>
                <c:pt idx="14">
                  <c:v>42764</c:v>
                </c:pt>
                <c:pt idx="15">
                  <c:v>42764</c:v>
                </c:pt>
                <c:pt idx="16">
                  <c:v>42764</c:v>
                </c:pt>
                <c:pt idx="17">
                  <c:v>42764</c:v>
                </c:pt>
                <c:pt idx="18">
                  <c:v>42764</c:v>
                </c:pt>
                <c:pt idx="19">
                  <c:v>42764</c:v>
                </c:pt>
                <c:pt idx="20">
                  <c:v>42764</c:v>
                </c:pt>
                <c:pt idx="21">
                  <c:v>42764</c:v>
                </c:pt>
                <c:pt idx="22">
                  <c:v>42764</c:v>
                </c:pt>
                <c:pt idx="23">
                  <c:v>42764</c:v>
                </c:pt>
                <c:pt idx="24">
                  <c:v>42764</c:v>
                </c:pt>
                <c:pt idx="25">
                  <c:v>42764</c:v>
                </c:pt>
                <c:pt idx="26">
                  <c:v>42764</c:v>
                </c:pt>
                <c:pt idx="27">
                  <c:v>42764</c:v>
                </c:pt>
                <c:pt idx="28">
                  <c:v>42764</c:v>
                </c:pt>
                <c:pt idx="29">
                  <c:v>42764</c:v>
                </c:pt>
                <c:pt idx="30">
                  <c:v>42764</c:v>
                </c:pt>
                <c:pt idx="31">
                  <c:v>42764</c:v>
                </c:pt>
                <c:pt idx="32">
                  <c:v>42764</c:v>
                </c:pt>
                <c:pt idx="33">
                  <c:v>42764</c:v>
                </c:pt>
                <c:pt idx="34">
                  <c:v>42764</c:v>
                </c:pt>
                <c:pt idx="35">
                  <c:v>42764</c:v>
                </c:pt>
                <c:pt idx="36">
                  <c:v>42765</c:v>
                </c:pt>
                <c:pt idx="37">
                  <c:v>42765</c:v>
                </c:pt>
                <c:pt idx="38">
                  <c:v>42765</c:v>
                </c:pt>
                <c:pt idx="39">
                  <c:v>42765</c:v>
                </c:pt>
                <c:pt idx="40">
                  <c:v>42765</c:v>
                </c:pt>
                <c:pt idx="41">
                  <c:v>42765</c:v>
                </c:pt>
                <c:pt idx="42">
                  <c:v>42765</c:v>
                </c:pt>
                <c:pt idx="43">
                  <c:v>42765</c:v>
                </c:pt>
                <c:pt idx="44">
                  <c:v>42765</c:v>
                </c:pt>
                <c:pt idx="45">
                  <c:v>42765</c:v>
                </c:pt>
                <c:pt idx="46">
                  <c:v>42765</c:v>
                </c:pt>
                <c:pt idx="47">
                  <c:v>42765</c:v>
                </c:pt>
                <c:pt idx="48">
                  <c:v>42765</c:v>
                </c:pt>
                <c:pt idx="49">
                  <c:v>42765</c:v>
                </c:pt>
                <c:pt idx="50">
                  <c:v>42765</c:v>
                </c:pt>
                <c:pt idx="51">
                  <c:v>42765</c:v>
                </c:pt>
                <c:pt idx="52">
                  <c:v>42765</c:v>
                </c:pt>
                <c:pt idx="53">
                  <c:v>42765</c:v>
                </c:pt>
                <c:pt idx="54">
                  <c:v>42765</c:v>
                </c:pt>
                <c:pt idx="55">
                  <c:v>42765</c:v>
                </c:pt>
                <c:pt idx="56">
                  <c:v>42765</c:v>
                </c:pt>
                <c:pt idx="57">
                  <c:v>42765</c:v>
                </c:pt>
                <c:pt idx="58">
                  <c:v>42765</c:v>
                </c:pt>
                <c:pt idx="59">
                  <c:v>42765</c:v>
                </c:pt>
                <c:pt idx="60">
                  <c:v>42766</c:v>
                </c:pt>
                <c:pt idx="61">
                  <c:v>42766</c:v>
                </c:pt>
                <c:pt idx="62">
                  <c:v>42766</c:v>
                </c:pt>
                <c:pt idx="63">
                  <c:v>42766</c:v>
                </c:pt>
                <c:pt idx="64">
                  <c:v>42766</c:v>
                </c:pt>
                <c:pt idx="65">
                  <c:v>42766</c:v>
                </c:pt>
                <c:pt idx="66">
                  <c:v>42766</c:v>
                </c:pt>
                <c:pt idx="67">
                  <c:v>42766</c:v>
                </c:pt>
                <c:pt idx="68">
                  <c:v>42766</c:v>
                </c:pt>
                <c:pt idx="69">
                  <c:v>42766</c:v>
                </c:pt>
                <c:pt idx="70">
                  <c:v>42766</c:v>
                </c:pt>
                <c:pt idx="71">
                  <c:v>42766</c:v>
                </c:pt>
                <c:pt idx="72">
                  <c:v>42766</c:v>
                </c:pt>
                <c:pt idx="73">
                  <c:v>42766</c:v>
                </c:pt>
                <c:pt idx="74">
                  <c:v>42766</c:v>
                </c:pt>
                <c:pt idx="75">
                  <c:v>42766</c:v>
                </c:pt>
                <c:pt idx="76">
                  <c:v>42766</c:v>
                </c:pt>
                <c:pt idx="77">
                  <c:v>42766</c:v>
                </c:pt>
                <c:pt idx="78">
                  <c:v>42766</c:v>
                </c:pt>
                <c:pt idx="79">
                  <c:v>42766</c:v>
                </c:pt>
                <c:pt idx="80">
                  <c:v>42766</c:v>
                </c:pt>
                <c:pt idx="81">
                  <c:v>42766</c:v>
                </c:pt>
                <c:pt idx="82">
                  <c:v>42766</c:v>
                </c:pt>
                <c:pt idx="83">
                  <c:v>42766</c:v>
                </c:pt>
                <c:pt idx="84">
                  <c:v>42767</c:v>
                </c:pt>
                <c:pt idx="85">
                  <c:v>42767</c:v>
                </c:pt>
                <c:pt idx="86">
                  <c:v>42767</c:v>
                </c:pt>
                <c:pt idx="87">
                  <c:v>42767</c:v>
                </c:pt>
                <c:pt idx="88">
                  <c:v>42767</c:v>
                </c:pt>
                <c:pt idx="89">
                  <c:v>42767</c:v>
                </c:pt>
                <c:pt idx="90">
                  <c:v>42767</c:v>
                </c:pt>
                <c:pt idx="91">
                  <c:v>42767</c:v>
                </c:pt>
                <c:pt idx="92">
                  <c:v>42767</c:v>
                </c:pt>
                <c:pt idx="93">
                  <c:v>42767</c:v>
                </c:pt>
                <c:pt idx="94">
                  <c:v>42767</c:v>
                </c:pt>
                <c:pt idx="95">
                  <c:v>42767</c:v>
                </c:pt>
                <c:pt idx="96">
                  <c:v>42767</c:v>
                </c:pt>
                <c:pt idx="97">
                  <c:v>42767</c:v>
                </c:pt>
                <c:pt idx="98">
                  <c:v>42767</c:v>
                </c:pt>
                <c:pt idx="99">
                  <c:v>42767</c:v>
                </c:pt>
                <c:pt idx="100">
                  <c:v>42767</c:v>
                </c:pt>
                <c:pt idx="101">
                  <c:v>42767</c:v>
                </c:pt>
                <c:pt idx="102">
                  <c:v>42767</c:v>
                </c:pt>
                <c:pt idx="103">
                  <c:v>42767</c:v>
                </c:pt>
                <c:pt idx="104">
                  <c:v>42767</c:v>
                </c:pt>
                <c:pt idx="105">
                  <c:v>42767</c:v>
                </c:pt>
                <c:pt idx="106">
                  <c:v>42767</c:v>
                </c:pt>
                <c:pt idx="107">
                  <c:v>42767</c:v>
                </c:pt>
                <c:pt idx="108">
                  <c:v>42768</c:v>
                </c:pt>
                <c:pt idx="109">
                  <c:v>42768</c:v>
                </c:pt>
                <c:pt idx="110">
                  <c:v>42768</c:v>
                </c:pt>
                <c:pt idx="111">
                  <c:v>42768</c:v>
                </c:pt>
                <c:pt idx="112">
                  <c:v>42768</c:v>
                </c:pt>
                <c:pt idx="113">
                  <c:v>42768</c:v>
                </c:pt>
                <c:pt idx="114">
                  <c:v>42768</c:v>
                </c:pt>
                <c:pt idx="115">
                  <c:v>42768</c:v>
                </c:pt>
                <c:pt idx="116">
                  <c:v>42768</c:v>
                </c:pt>
                <c:pt idx="117">
                  <c:v>42768</c:v>
                </c:pt>
                <c:pt idx="118">
                  <c:v>42768</c:v>
                </c:pt>
                <c:pt idx="119">
                  <c:v>42768</c:v>
                </c:pt>
                <c:pt idx="120">
                  <c:v>42768</c:v>
                </c:pt>
                <c:pt idx="121">
                  <c:v>42768</c:v>
                </c:pt>
                <c:pt idx="122">
                  <c:v>42768</c:v>
                </c:pt>
                <c:pt idx="123">
                  <c:v>42768</c:v>
                </c:pt>
                <c:pt idx="124">
                  <c:v>42768</c:v>
                </c:pt>
                <c:pt idx="125">
                  <c:v>42768</c:v>
                </c:pt>
                <c:pt idx="126">
                  <c:v>42768</c:v>
                </c:pt>
                <c:pt idx="127">
                  <c:v>42768</c:v>
                </c:pt>
                <c:pt idx="128">
                  <c:v>42768</c:v>
                </c:pt>
                <c:pt idx="129">
                  <c:v>42768</c:v>
                </c:pt>
                <c:pt idx="130">
                  <c:v>42768</c:v>
                </c:pt>
                <c:pt idx="131">
                  <c:v>42768</c:v>
                </c:pt>
                <c:pt idx="132">
                  <c:v>42769</c:v>
                </c:pt>
                <c:pt idx="133">
                  <c:v>42769</c:v>
                </c:pt>
                <c:pt idx="134">
                  <c:v>42769</c:v>
                </c:pt>
                <c:pt idx="135">
                  <c:v>42769</c:v>
                </c:pt>
                <c:pt idx="136">
                  <c:v>42769</c:v>
                </c:pt>
                <c:pt idx="137">
                  <c:v>42769</c:v>
                </c:pt>
                <c:pt idx="138">
                  <c:v>42769</c:v>
                </c:pt>
                <c:pt idx="139">
                  <c:v>42769</c:v>
                </c:pt>
                <c:pt idx="140">
                  <c:v>42769</c:v>
                </c:pt>
                <c:pt idx="141">
                  <c:v>42769</c:v>
                </c:pt>
                <c:pt idx="142">
                  <c:v>42769</c:v>
                </c:pt>
                <c:pt idx="143">
                  <c:v>42769</c:v>
                </c:pt>
                <c:pt idx="144">
                  <c:v>42769</c:v>
                </c:pt>
                <c:pt idx="145">
                  <c:v>42769</c:v>
                </c:pt>
                <c:pt idx="146">
                  <c:v>42769</c:v>
                </c:pt>
                <c:pt idx="147">
                  <c:v>42769</c:v>
                </c:pt>
                <c:pt idx="148">
                  <c:v>42769</c:v>
                </c:pt>
                <c:pt idx="149">
                  <c:v>42769</c:v>
                </c:pt>
                <c:pt idx="150">
                  <c:v>42769</c:v>
                </c:pt>
                <c:pt idx="151">
                  <c:v>42769</c:v>
                </c:pt>
                <c:pt idx="152">
                  <c:v>42769</c:v>
                </c:pt>
                <c:pt idx="153">
                  <c:v>42769</c:v>
                </c:pt>
                <c:pt idx="154">
                  <c:v>42769</c:v>
                </c:pt>
                <c:pt idx="155">
                  <c:v>42769</c:v>
                </c:pt>
                <c:pt idx="156">
                  <c:v>42770</c:v>
                </c:pt>
                <c:pt idx="157">
                  <c:v>42770</c:v>
                </c:pt>
                <c:pt idx="158">
                  <c:v>42770</c:v>
                </c:pt>
                <c:pt idx="159">
                  <c:v>42770</c:v>
                </c:pt>
                <c:pt idx="160">
                  <c:v>42770</c:v>
                </c:pt>
                <c:pt idx="161">
                  <c:v>42770</c:v>
                </c:pt>
                <c:pt idx="162">
                  <c:v>42770</c:v>
                </c:pt>
                <c:pt idx="163">
                  <c:v>42770</c:v>
                </c:pt>
                <c:pt idx="164">
                  <c:v>42770</c:v>
                </c:pt>
                <c:pt idx="165">
                  <c:v>42770</c:v>
                </c:pt>
                <c:pt idx="166">
                  <c:v>42770</c:v>
                </c:pt>
                <c:pt idx="167">
                  <c:v>42770</c:v>
                </c:pt>
                <c:pt idx="168">
                  <c:v>42770</c:v>
                </c:pt>
                <c:pt idx="169">
                  <c:v>42770</c:v>
                </c:pt>
                <c:pt idx="170">
                  <c:v>42770</c:v>
                </c:pt>
                <c:pt idx="171">
                  <c:v>42770</c:v>
                </c:pt>
                <c:pt idx="172">
                  <c:v>42770</c:v>
                </c:pt>
                <c:pt idx="173">
                  <c:v>42770</c:v>
                </c:pt>
                <c:pt idx="174">
                  <c:v>42770</c:v>
                </c:pt>
                <c:pt idx="175">
                  <c:v>42770</c:v>
                </c:pt>
                <c:pt idx="176">
                  <c:v>42770</c:v>
                </c:pt>
                <c:pt idx="177">
                  <c:v>42770</c:v>
                </c:pt>
                <c:pt idx="178">
                  <c:v>42770</c:v>
                </c:pt>
                <c:pt idx="179">
                  <c:v>42770</c:v>
                </c:pt>
                <c:pt idx="180">
                  <c:v>42771</c:v>
                </c:pt>
                <c:pt idx="181">
                  <c:v>42771</c:v>
                </c:pt>
                <c:pt idx="182">
                  <c:v>42771</c:v>
                </c:pt>
                <c:pt idx="183">
                  <c:v>42771</c:v>
                </c:pt>
                <c:pt idx="184">
                  <c:v>42771</c:v>
                </c:pt>
                <c:pt idx="185">
                  <c:v>42771</c:v>
                </c:pt>
                <c:pt idx="186">
                  <c:v>42771</c:v>
                </c:pt>
                <c:pt idx="187">
                  <c:v>42771</c:v>
                </c:pt>
                <c:pt idx="188">
                  <c:v>42771</c:v>
                </c:pt>
                <c:pt idx="189">
                  <c:v>42771</c:v>
                </c:pt>
                <c:pt idx="190">
                  <c:v>42771</c:v>
                </c:pt>
                <c:pt idx="191">
                  <c:v>42771</c:v>
                </c:pt>
                <c:pt idx="192">
                  <c:v>42771</c:v>
                </c:pt>
                <c:pt idx="193">
                  <c:v>42771</c:v>
                </c:pt>
                <c:pt idx="194">
                  <c:v>42771</c:v>
                </c:pt>
                <c:pt idx="195">
                  <c:v>42771</c:v>
                </c:pt>
                <c:pt idx="196">
                  <c:v>42771</c:v>
                </c:pt>
                <c:pt idx="197">
                  <c:v>42771</c:v>
                </c:pt>
                <c:pt idx="198">
                  <c:v>42771</c:v>
                </c:pt>
                <c:pt idx="199">
                  <c:v>42771</c:v>
                </c:pt>
                <c:pt idx="200">
                  <c:v>42771</c:v>
                </c:pt>
                <c:pt idx="201">
                  <c:v>42771</c:v>
                </c:pt>
                <c:pt idx="202">
                  <c:v>42771</c:v>
                </c:pt>
                <c:pt idx="203">
                  <c:v>42771</c:v>
                </c:pt>
                <c:pt idx="204">
                  <c:v>42772</c:v>
                </c:pt>
                <c:pt idx="205">
                  <c:v>42772</c:v>
                </c:pt>
                <c:pt idx="206">
                  <c:v>42772</c:v>
                </c:pt>
                <c:pt idx="207">
                  <c:v>42772</c:v>
                </c:pt>
                <c:pt idx="208">
                  <c:v>42772</c:v>
                </c:pt>
                <c:pt idx="209">
                  <c:v>42772</c:v>
                </c:pt>
                <c:pt idx="210">
                  <c:v>42772</c:v>
                </c:pt>
                <c:pt idx="211">
                  <c:v>42772</c:v>
                </c:pt>
                <c:pt idx="212">
                  <c:v>42772</c:v>
                </c:pt>
                <c:pt idx="213">
                  <c:v>42772</c:v>
                </c:pt>
                <c:pt idx="214">
                  <c:v>42772</c:v>
                </c:pt>
                <c:pt idx="215">
                  <c:v>42772</c:v>
                </c:pt>
                <c:pt idx="216">
                  <c:v>42772</c:v>
                </c:pt>
                <c:pt idx="217">
                  <c:v>42772</c:v>
                </c:pt>
                <c:pt idx="218">
                  <c:v>42772</c:v>
                </c:pt>
                <c:pt idx="219">
                  <c:v>42772</c:v>
                </c:pt>
                <c:pt idx="220">
                  <c:v>42772</c:v>
                </c:pt>
                <c:pt idx="221">
                  <c:v>42772</c:v>
                </c:pt>
                <c:pt idx="222">
                  <c:v>42772</c:v>
                </c:pt>
                <c:pt idx="223">
                  <c:v>42772</c:v>
                </c:pt>
                <c:pt idx="224">
                  <c:v>42772</c:v>
                </c:pt>
                <c:pt idx="225">
                  <c:v>42772</c:v>
                </c:pt>
                <c:pt idx="226">
                  <c:v>42772</c:v>
                </c:pt>
                <c:pt idx="227">
                  <c:v>42772</c:v>
                </c:pt>
                <c:pt idx="228">
                  <c:v>42773</c:v>
                </c:pt>
                <c:pt idx="229">
                  <c:v>42773</c:v>
                </c:pt>
                <c:pt idx="230">
                  <c:v>42773</c:v>
                </c:pt>
                <c:pt idx="231">
                  <c:v>42773</c:v>
                </c:pt>
                <c:pt idx="232">
                  <c:v>42773</c:v>
                </c:pt>
                <c:pt idx="233">
                  <c:v>42773</c:v>
                </c:pt>
                <c:pt idx="234">
                  <c:v>42773</c:v>
                </c:pt>
                <c:pt idx="235">
                  <c:v>42773</c:v>
                </c:pt>
                <c:pt idx="236">
                  <c:v>42773</c:v>
                </c:pt>
                <c:pt idx="237">
                  <c:v>42773</c:v>
                </c:pt>
                <c:pt idx="238">
                  <c:v>42773</c:v>
                </c:pt>
                <c:pt idx="239">
                  <c:v>42773</c:v>
                </c:pt>
                <c:pt idx="240">
                  <c:v>42773</c:v>
                </c:pt>
                <c:pt idx="241">
                  <c:v>42773</c:v>
                </c:pt>
                <c:pt idx="242">
                  <c:v>42773</c:v>
                </c:pt>
                <c:pt idx="243">
                  <c:v>42773</c:v>
                </c:pt>
                <c:pt idx="244">
                  <c:v>42773</c:v>
                </c:pt>
                <c:pt idx="245">
                  <c:v>42773</c:v>
                </c:pt>
                <c:pt idx="246">
                  <c:v>42773</c:v>
                </c:pt>
                <c:pt idx="247">
                  <c:v>42773</c:v>
                </c:pt>
                <c:pt idx="248">
                  <c:v>42773</c:v>
                </c:pt>
                <c:pt idx="249">
                  <c:v>42773</c:v>
                </c:pt>
                <c:pt idx="250">
                  <c:v>42773</c:v>
                </c:pt>
                <c:pt idx="251">
                  <c:v>42773</c:v>
                </c:pt>
                <c:pt idx="252">
                  <c:v>42774</c:v>
                </c:pt>
                <c:pt idx="253">
                  <c:v>42774</c:v>
                </c:pt>
                <c:pt idx="254">
                  <c:v>42774</c:v>
                </c:pt>
                <c:pt idx="255">
                  <c:v>42774</c:v>
                </c:pt>
                <c:pt idx="256">
                  <c:v>42774</c:v>
                </c:pt>
                <c:pt idx="257">
                  <c:v>42774</c:v>
                </c:pt>
                <c:pt idx="258">
                  <c:v>42774</c:v>
                </c:pt>
                <c:pt idx="259">
                  <c:v>42774</c:v>
                </c:pt>
                <c:pt idx="260">
                  <c:v>42774</c:v>
                </c:pt>
                <c:pt idx="261">
                  <c:v>42774</c:v>
                </c:pt>
                <c:pt idx="262">
                  <c:v>42774</c:v>
                </c:pt>
                <c:pt idx="263">
                  <c:v>42774</c:v>
                </c:pt>
                <c:pt idx="264">
                  <c:v>42774</c:v>
                </c:pt>
                <c:pt idx="265">
                  <c:v>42774</c:v>
                </c:pt>
                <c:pt idx="266">
                  <c:v>42774</c:v>
                </c:pt>
                <c:pt idx="267">
                  <c:v>42774</c:v>
                </c:pt>
                <c:pt idx="268">
                  <c:v>42774</c:v>
                </c:pt>
                <c:pt idx="269">
                  <c:v>42774</c:v>
                </c:pt>
                <c:pt idx="270">
                  <c:v>42774</c:v>
                </c:pt>
                <c:pt idx="271">
                  <c:v>42774</c:v>
                </c:pt>
                <c:pt idx="272">
                  <c:v>42774</c:v>
                </c:pt>
                <c:pt idx="273">
                  <c:v>42774</c:v>
                </c:pt>
                <c:pt idx="274">
                  <c:v>42774</c:v>
                </c:pt>
                <c:pt idx="275">
                  <c:v>42774</c:v>
                </c:pt>
                <c:pt idx="276">
                  <c:v>42775</c:v>
                </c:pt>
                <c:pt idx="277">
                  <c:v>42775</c:v>
                </c:pt>
                <c:pt idx="278">
                  <c:v>42775</c:v>
                </c:pt>
                <c:pt idx="279">
                  <c:v>42775</c:v>
                </c:pt>
                <c:pt idx="280">
                  <c:v>42775</c:v>
                </c:pt>
                <c:pt idx="281">
                  <c:v>42775</c:v>
                </c:pt>
                <c:pt idx="282">
                  <c:v>42775</c:v>
                </c:pt>
                <c:pt idx="283">
                  <c:v>42775</c:v>
                </c:pt>
                <c:pt idx="284">
                  <c:v>42775</c:v>
                </c:pt>
                <c:pt idx="285">
                  <c:v>42775</c:v>
                </c:pt>
                <c:pt idx="286">
                  <c:v>42775</c:v>
                </c:pt>
                <c:pt idx="287">
                  <c:v>42775</c:v>
                </c:pt>
                <c:pt idx="288">
                  <c:v>42775</c:v>
                </c:pt>
                <c:pt idx="289">
                  <c:v>42775</c:v>
                </c:pt>
                <c:pt idx="290">
                  <c:v>42775</c:v>
                </c:pt>
                <c:pt idx="291">
                  <c:v>42775</c:v>
                </c:pt>
                <c:pt idx="292">
                  <c:v>42775</c:v>
                </c:pt>
                <c:pt idx="293">
                  <c:v>42775</c:v>
                </c:pt>
                <c:pt idx="294">
                  <c:v>42775</c:v>
                </c:pt>
                <c:pt idx="295">
                  <c:v>42775</c:v>
                </c:pt>
                <c:pt idx="296">
                  <c:v>42775</c:v>
                </c:pt>
                <c:pt idx="297">
                  <c:v>42775</c:v>
                </c:pt>
                <c:pt idx="298">
                  <c:v>42775</c:v>
                </c:pt>
                <c:pt idx="299">
                  <c:v>42775</c:v>
                </c:pt>
                <c:pt idx="300">
                  <c:v>42776</c:v>
                </c:pt>
                <c:pt idx="301">
                  <c:v>42776</c:v>
                </c:pt>
                <c:pt idx="302">
                  <c:v>42776</c:v>
                </c:pt>
                <c:pt idx="303">
                  <c:v>42776</c:v>
                </c:pt>
                <c:pt idx="304">
                  <c:v>42776</c:v>
                </c:pt>
                <c:pt idx="305">
                  <c:v>42776</c:v>
                </c:pt>
                <c:pt idx="306">
                  <c:v>42776</c:v>
                </c:pt>
                <c:pt idx="307">
                  <c:v>42776</c:v>
                </c:pt>
                <c:pt idx="308">
                  <c:v>42776</c:v>
                </c:pt>
                <c:pt idx="309">
                  <c:v>42776</c:v>
                </c:pt>
                <c:pt idx="310">
                  <c:v>42776</c:v>
                </c:pt>
                <c:pt idx="311">
                  <c:v>42776</c:v>
                </c:pt>
                <c:pt idx="312">
                  <c:v>42776</c:v>
                </c:pt>
                <c:pt idx="313">
                  <c:v>42776</c:v>
                </c:pt>
                <c:pt idx="314">
                  <c:v>42776</c:v>
                </c:pt>
                <c:pt idx="315">
                  <c:v>42776</c:v>
                </c:pt>
                <c:pt idx="316">
                  <c:v>42776</c:v>
                </c:pt>
                <c:pt idx="317">
                  <c:v>42776</c:v>
                </c:pt>
                <c:pt idx="318">
                  <c:v>42776</c:v>
                </c:pt>
                <c:pt idx="319">
                  <c:v>42776</c:v>
                </c:pt>
                <c:pt idx="320">
                  <c:v>42776</c:v>
                </c:pt>
                <c:pt idx="321">
                  <c:v>42776</c:v>
                </c:pt>
                <c:pt idx="322">
                  <c:v>42776</c:v>
                </c:pt>
                <c:pt idx="323">
                  <c:v>42776</c:v>
                </c:pt>
                <c:pt idx="324">
                  <c:v>42777</c:v>
                </c:pt>
                <c:pt idx="325">
                  <c:v>42777</c:v>
                </c:pt>
                <c:pt idx="326">
                  <c:v>42777</c:v>
                </c:pt>
                <c:pt idx="327">
                  <c:v>42777</c:v>
                </c:pt>
                <c:pt idx="328">
                  <c:v>42777</c:v>
                </c:pt>
                <c:pt idx="329">
                  <c:v>42777</c:v>
                </c:pt>
                <c:pt idx="330">
                  <c:v>42777</c:v>
                </c:pt>
                <c:pt idx="331">
                  <c:v>42777</c:v>
                </c:pt>
                <c:pt idx="332">
                  <c:v>42777</c:v>
                </c:pt>
                <c:pt idx="333">
                  <c:v>42777</c:v>
                </c:pt>
                <c:pt idx="334">
                  <c:v>42777</c:v>
                </c:pt>
                <c:pt idx="335">
                  <c:v>42777</c:v>
                </c:pt>
                <c:pt idx="336">
                  <c:v>42777</c:v>
                </c:pt>
                <c:pt idx="337">
                  <c:v>42777</c:v>
                </c:pt>
                <c:pt idx="338">
                  <c:v>42777</c:v>
                </c:pt>
                <c:pt idx="339">
                  <c:v>42777</c:v>
                </c:pt>
                <c:pt idx="340">
                  <c:v>42777</c:v>
                </c:pt>
                <c:pt idx="341">
                  <c:v>42777</c:v>
                </c:pt>
                <c:pt idx="342">
                  <c:v>42777</c:v>
                </c:pt>
                <c:pt idx="343">
                  <c:v>42777</c:v>
                </c:pt>
                <c:pt idx="344">
                  <c:v>42777</c:v>
                </c:pt>
                <c:pt idx="345">
                  <c:v>42777</c:v>
                </c:pt>
                <c:pt idx="346">
                  <c:v>42777</c:v>
                </c:pt>
                <c:pt idx="347">
                  <c:v>42777</c:v>
                </c:pt>
                <c:pt idx="348">
                  <c:v>42778</c:v>
                </c:pt>
                <c:pt idx="349">
                  <c:v>42778</c:v>
                </c:pt>
                <c:pt idx="350">
                  <c:v>42778</c:v>
                </c:pt>
                <c:pt idx="351">
                  <c:v>42778</c:v>
                </c:pt>
                <c:pt idx="352">
                  <c:v>42778</c:v>
                </c:pt>
                <c:pt idx="353">
                  <c:v>42778</c:v>
                </c:pt>
                <c:pt idx="354">
                  <c:v>42778</c:v>
                </c:pt>
                <c:pt idx="355">
                  <c:v>42778</c:v>
                </c:pt>
                <c:pt idx="356">
                  <c:v>42778</c:v>
                </c:pt>
                <c:pt idx="357">
                  <c:v>42778</c:v>
                </c:pt>
                <c:pt idx="358">
                  <c:v>42778</c:v>
                </c:pt>
                <c:pt idx="359">
                  <c:v>42778</c:v>
                </c:pt>
                <c:pt idx="360">
                  <c:v>42778</c:v>
                </c:pt>
                <c:pt idx="361">
                  <c:v>42778</c:v>
                </c:pt>
                <c:pt idx="362">
                  <c:v>42778</c:v>
                </c:pt>
                <c:pt idx="363">
                  <c:v>42778</c:v>
                </c:pt>
                <c:pt idx="364">
                  <c:v>42778</c:v>
                </c:pt>
                <c:pt idx="365">
                  <c:v>42778</c:v>
                </c:pt>
                <c:pt idx="366">
                  <c:v>42778</c:v>
                </c:pt>
                <c:pt idx="367">
                  <c:v>42778</c:v>
                </c:pt>
                <c:pt idx="368">
                  <c:v>42778</c:v>
                </c:pt>
                <c:pt idx="369">
                  <c:v>42778</c:v>
                </c:pt>
                <c:pt idx="370">
                  <c:v>42778</c:v>
                </c:pt>
                <c:pt idx="371">
                  <c:v>42778</c:v>
                </c:pt>
                <c:pt idx="372">
                  <c:v>42779</c:v>
                </c:pt>
                <c:pt idx="373">
                  <c:v>42779</c:v>
                </c:pt>
                <c:pt idx="374">
                  <c:v>42779</c:v>
                </c:pt>
                <c:pt idx="375">
                  <c:v>42779</c:v>
                </c:pt>
                <c:pt idx="376">
                  <c:v>42779</c:v>
                </c:pt>
                <c:pt idx="377">
                  <c:v>42779</c:v>
                </c:pt>
                <c:pt idx="378">
                  <c:v>42779</c:v>
                </c:pt>
                <c:pt idx="379">
                  <c:v>42779</c:v>
                </c:pt>
                <c:pt idx="380">
                  <c:v>42779</c:v>
                </c:pt>
                <c:pt idx="381">
                  <c:v>42779</c:v>
                </c:pt>
                <c:pt idx="382">
                  <c:v>42779</c:v>
                </c:pt>
                <c:pt idx="383">
                  <c:v>42779</c:v>
                </c:pt>
                <c:pt idx="384">
                  <c:v>42779</c:v>
                </c:pt>
                <c:pt idx="385">
                  <c:v>42779</c:v>
                </c:pt>
                <c:pt idx="386">
                  <c:v>42779</c:v>
                </c:pt>
                <c:pt idx="387">
                  <c:v>42779</c:v>
                </c:pt>
                <c:pt idx="388">
                  <c:v>42779</c:v>
                </c:pt>
                <c:pt idx="389">
                  <c:v>42779</c:v>
                </c:pt>
                <c:pt idx="390">
                  <c:v>42779</c:v>
                </c:pt>
                <c:pt idx="391">
                  <c:v>42779</c:v>
                </c:pt>
                <c:pt idx="392">
                  <c:v>42779</c:v>
                </c:pt>
                <c:pt idx="393">
                  <c:v>42779</c:v>
                </c:pt>
                <c:pt idx="394">
                  <c:v>42779</c:v>
                </c:pt>
                <c:pt idx="395">
                  <c:v>42779</c:v>
                </c:pt>
                <c:pt idx="396">
                  <c:v>42780</c:v>
                </c:pt>
                <c:pt idx="397">
                  <c:v>42780</c:v>
                </c:pt>
                <c:pt idx="398">
                  <c:v>42780</c:v>
                </c:pt>
                <c:pt idx="399">
                  <c:v>42780</c:v>
                </c:pt>
                <c:pt idx="400">
                  <c:v>42780</c:v>
                </c:pt>
                <c:pt idx="401">
                  <c:v>42780</c:v>
                </c:pt>
                <c:pt idx="402">
                  <c:v>42780</c:v>
                </c:pt>
                <c:pt idx="403">
                  <c:v>42780</c:v>
                </c:pt>
                <c:pt idx="404">
                  <c:v>42780</c:v>
                </c:pt>
                <c:pt idx="405">
                  <c:v>42780</c:v>
                </c:pt>
                <c:pt idx="406">
                  <c:v>42780</c:v>
                </c:pt>
                <c:pt idx="407">
                  <c:v>42780</c:v>
                </c:pt>
                <c:pt idx="408">
                  <c:v>42780</c:v>
                </c:pt>
                <c:pt idx="409">
                  <c:v>42780</c:v>
                </c:pt>
                <c:pt idx="410">
                  <c:v>42780</c:v>
                </c:pt>
                <c:pt idx="411">
                  <c:v>42780</c:v>
                </c:pt>
                <c:pt idx="412">
                  <c:v>42780</c:v>
                </c:pt>
                <c:pt idx="413">
                  <c:v>42780</c:v>
                </c:pt>
                <c:pt idx="414">
                  <c:v>42780</c:v>
                </c:pt>
                <c:pt idx="415">
                  <c:v>42780</c:v>
                </c:pt>
                <c:pt idx="416">
                  <c:v>42780</c:v>
                </c:pt>
                <c:pt idx="417">
                  <c:v>42780</c:v>
                </c:pt>
                <c:pt idx="418">
                  <c:v>42780</c:v>
                </c:pt>
                <c:pt idx="419">
                  <c:v>42780</c:v>
                </c:pt>
                <c:pt idx="420">
                  <c:v>42781</c:v>
                </c:pt>
                <c:pt idx="421">
                  <c:v>42781</c:v>
                </c:pt>
                <c:pt idx="422">
                  <c:v>42781</c:v>
                </c:pt>
                <c:pt idx="423">
                  <c:v>42781</c:v>
                </c:pt>
                <c:pt idx="424">
                  <c:v>42781</c:v>
                </c:pt>
                <c:pt idx="425">
                  <c:v>42781</c:v>
                </c:pt>
                <c:pt idx="426">
                  <c:v>42781</c:v>
                </c:pt>
                <c:pt idx="427">
                  <c:v>42781</c:v>
                </c:pt>
                <c:pt idx="428">
                  <c:v>42781</c:v>
                </c:pt>
                <c:pt idx="429">
                  <c:v>42781</c:v>
                </c:pt>
                <c:pt idx="430">
                  <c:v>42781</c:v>
                </c:pt>
                <c:pt idx="431">
                  <c:v>42781</c:v>
                </c:pt>
                <c:pt idx="432">
                  <c:v>42781</c:v>
                </c:pt>
                <c:pt idx="433">
                  <c:v>42781</c:v>
                </c:pt>
                <c:pt idx="434">
                  <c:v>42781</c:v>
                </c:pt>
                <c:pt idx="435">
                  <c:v>42781</c:v>
                </c:pt>
                <c:pt idx="436">
                  <c:v>42781</c:v>
                </c:pt>
                <c:pt idx="437">
                  <c:v>42781</c:v>
                </c:pt>
                <c:pt idx="438">
                  <c:v>42781</c:v>
                </c:pt>
                <c:pt idx="439">
                  <c:v>42781</c:v>
                </c:pt>
                <c:pt idx="440">
                  <c:v>42781</c:v>
                </c:pt>
                <c:pt idx="441">
                  <c:v>42781</c:v>
                </c:pt>
                <c:pt idx="442">
                  <c:v>42781</c:v>
                </c:pt>
                <c:pt idx="443">
                  <c:v>42781</c:v>
                </c:pt>
                <c:pt idx="444">
                  <c:v>42782</c:v>
                </c:pt>
                <c:pt idx="445">
                  <c:v>42782</c:v>
                </c:pt>
                <c:pt idx="446">
                  <c:v>42782</c:v>
                </c:pt>
                <c:pt idx="447">
                  <c:v>42782</c:v>
                </c:pt>
                <c:pt idx="448">
                  <c:v>42782</c:v>
                </c:pt>
                <c:pt idx="449">
                  <c:v>42782</c:v>
                </c:pt>
                <c:pt idx="450">
                  <c:v>42782</c:v>
                </c:pt>
                <c:pt idx="451">
                  <c:v>42782</c:v>
                </c:pt>
                <c:pt idx="452">
                  <c:v>42782</c:v>
                </c:pt>
                <c:pt idx="453">
                  <c:v>42782</c:v>
                </c:pt>
                <c:pt idx="454">
                  <c:v>42782</c:v>
                </c:pt>
                <c:pt idx="455">
                  <c:v>42782</c:v>
                </c:pt>
                <c:pt idx="456">
                  <c:v>42782</c:v>
                </c:pt>
                <c:pt idx="457">
                  <c:v>42782</c:v>
                </c:pt>
                <c:pt idx="458">
                  <c:v>42782</c:v>
                </c:pt>
                <c:pt idx="459">
                  <c:v>42782</c:v>
                </c:pt>
                <c:pt idx="460">
                  <c:v>42782</c:v>
                </c:pt>
                <c:pt idx="461">
                  <c:v>42782</c:v>
                </c:pt>
                <c:pt idx="462">
                  <c:v>42782</c:v>
                </c:pt>
                <c:pt idx="463">
                  <c:v>42782</c:v>
                </c:pt>
                <c:pt idx="464">
                  <c:v>42782</c:v>
                </c:pt>
                <c:pt idx="465">
                  <c:v>42782</c:v>
                </c:pt>
                <c:pt idx="466">
                  <c:v>42782</c:v>
                </c:pt>
                <c:pt idx="467">
                  <c:v>42782</c:v>
                </c:pt>
                <c:pt idx="468">
                  <c:v>42783</c:v>
                </c:pt>
                <c:pt idx="469">
                  <c:v>42783</c:v>
                </c:pt>
                <c:pt idx="470">
                  <c:v>42783</c:v>
                </c:pt>
                <c:pt idx="471">
                  <c:v>42783</c:v>
                </c:pt>
                <c:pt idx="472">
                  <c:v>42783</c:v>
                </c:pt>
                <c:pt idx="473">
                  <c:v>42783</c:v>
                </c:pt>
                <c:pt idx="474">
                  <c:v>42783</c:v>
                </c:pt>
                <c:pt idx="475">
                  <c:v>42783</c:v>
                </c:pt>
                <c:pt idx="476">
                  <c:v>42783</c:v>
                </c:pt>
                <c:pt idx="477">
                  <c:v>42783</c:v>
                </c:pt>
                <c:pt idx="478">
                  <c:v>42783</c:v>
                </c:pt>
                <c:pt idx="479">
                  <c:v>42783</c:v>
                </c:pt>
                <c:pt idx="480">
                  <c:v>42783</c:v>
                </c:pt>
                <c:pt idx="481">
                  <c:v>42783</c:v>
                </c:pt>
                <c:pt idx="482">
                  <c:v>42783</c:v>
                </c:pt>
                <c:pt idx="483">
                  <c:v>42783</c:v>
                </c:pt>
                <c:pt idx="484">
                  <c:v>42783</c:v>
                </c:pt>
                <c:pt idx="485">
                  <c:v>42783</c:v>
                </c:pt>
                <c:pt idx="486">
                  <c:v>42783</c:v>
                </c:pt>
                <c:pt idx="487">
                  <c:v>42783</c:v>
                </c:pt>
                <c:pt idx="488">
                  <c:v>42783</c:v>
                </c:pt>
                <c:pt idx="489">
                  <c:v>42783</c:v>
                </c:pt>
                <c:pt idx="490">
                  <c:v>42783</c:v>
                </c:pt>
                <c:pt idx="491">
                  <c:v>42783</c:v>
                </c:pt>
                <c:pt idx="492">
                  <c:v>42784</c:v>
                </c:pt>
                <c:pt idx="493">
                  <c:v>42784</c:v>
                </c:pt>
                <c:pt idx="494">
                  <c:v>42784</c:v>
                </c:pt>
                <c:pt idx="495">
                  <c:v>42784</c:v>
                </c:pt>
                <c:pt idx="496">
                  <c:v>42784</c:v>
                </c:pt>
                <c:pt idx="497">
                  <c:v>42784</c:v>
                </c:pt>
                <c:pt idx="498">
                  <c:v>42784</c:v>
                </c:pt>
                <c:pt idx="499">
                  <c:v>42784</c:v>
                </c:pt>
                <c:pt idx="500">
                  <c:v>42784</c:v>
                </c:pt>
                <c:pt idx="501">
                  <c:v>42784</c:v>
                </c:pt>
                <c:pt idx="502">
                  <c:v>42784</c:v>
                </c:pt>
                <c:pt idx="503">
                  <c:v>42784</c:v>
                </c:pt>
                <c:pt idx="504">
                  <c:v>42784</c:v>
                </c:pt>
                <c:pt idx="505">
                  <c:v>42784</c:v>
                </c:pt>
                <c:pt idx="506">
                  <c:v>42784</c:v>
                </c:pt>
                <c:pt idx="507">
                  <c:v>42784</c:v>
                </c:pt>
                <c:pt idx="508">
                  <c:v>42784</c:v>
                </c:pt>
                <c:pt idx="509">
                  <c:v>42784</c:v>
                </c:pt>
                <c:pt idx="510">
                  <c:v>42784</c:v>
                </c:pt>
                <c:pt idx="511">
                  <c:v>42784</c:v>
                </c:pt>
                <c:pt idx="512">
                  <c:v>42784</c:v>
                </c:pt>
                <c:pt idx="513">
                  <c:v>42784</c:v>
                </c:pt>
                <c:pt idx="514">
                  <c:v>42784</c:v>
                </c:pt>
                <c:pt idx="515">
                  <c:v>42784</c:v>
                </c:pt>
                <c:pt idx="516">
                  <c:v>42785</c:v>
                </c:pt>
                <c:pt idx="517">
                  <c:v>42785</c:v>
                </c:pt>
                <c:pt idx="518">
                  <c:v>42785</c:v>
                </c:pt>
                <c:pt idx="519">
                  <c:v>42785</c:v>
                </c:pt>
                <c:pt idx="520">
                  <c:v>42785</c:v>
                </c:pt>
                <c:pt idx="521">
                  <c:v>42785</c:v>
                </c:pt>
                <c:pt idx="522">
                  <c:v>42785</c:v>
                </c:pt>
                <c:pt idx="523">
                  <c:v>42785</c:v>
                </c:pt>
                <c:pt idx="524">
                  <c:v>42785</c:v>
                </c:pt>
                <c:pt idx="525">
                  <c:v>42785</c:v>
                </c:pt>
                <c:pt idx="526">
                  <c:v>42785</c:v>
                </c:pt>
                <c:pt idx="527">
                  <c:v>42785</c:v>
                </c:pt>
                <c:pt idx="528">
                  <c:v>42785</c:v>
                </c:pt>
                <c:pt idx="529">
                  <c:v>42785</c:v>
                </c:pt>
                <c:pt idx="530">
                  <c:v>42785</c:v>
                </c:pt>
                <c:pt idx="531">
                  <c:v>42785</c:v>
                </c:pt>
                <c:pt idx="532">
                  <c:v>42785</c:v>
                </c:pt>
                <c:pt idx="533">
                  <c:v>42785</c:v>
                </c:pt>
                <c:pt idx="534">
                  <c:v>42785</c:v>
                </c:pt>
                <c:pt idx="535">
                  <c:v>42785</c:v>
                </c:pt>
                <c:pt idx="536">
                  <c:v>42785</c:v>
                </c:pt>
                <c:pt idx="537">
                  <c:v>42785</c:v>
                </c:pt>
                <c:pt idx="538">
                  <c:v>42785</c:v>
                </c:pt>
                <c:pt idx="539">
                  <c:v>42785</c:v>
                </c:pt>
                <c:pt idx="540">
                  <c:v>42786</c:v>
                </c:pt>
                <c:pt idx="541">
                  <c:v>42786</c:v>
                </c:pt>
                <c:pt idx="542">
                  <c:v>42786</c:v>
                </c:pt>
                <c:pt idx="543">
                  <c:v>42786</c:v>
                </c:pt>
                <c:pt idx="544">
                  <c:v>42786</c:v>
                </c:pt>
                <c:pt idx="545">
                  <c:v>42786</c:v>
                </c:pt>
                <c:pt idx="546">
                  <c:v>42786</c:v>
                </c:pt>
                <c:pt idx="547">
                  <c:v>42786</c:v>
                </c:pt>
                <c:pt idx="548">
                  <c:v>42786</c:v>
                </c:pt>
                <c:pt idx="549">
                  <c:v>42786</c:v>
                </c:pt>
                <c:pt idx="550">
                  <c:v>42786</c:v>
                </c:pt>
                <c:pt idx="551">
                  <c:v>42786</c:v>
                </c:pt>
                <c:pt idx="552">
                  <c:v>42786</c:v>
                </c:pt>
                <c:pt idx="553">
                  <c:v>42786</c:v>
                </c:pt>
                <c:pt idx="554">
                  <c:v>42786</c:v>
                </c:pt>
                <c:pt idx="555">
                  <c:v>42786</c:v>
                </c:pt>
                <c:pt idx="556">
                  <c:v>42786</c:v>
                </c:pt>
                <c:pt idx="557">
                  <c:v>42786</c:v>
                </c:pt>
                <c:pt idx="558">
                  <c:v>42786</c:v>
                </c:pt>
                <c:pt idx="559">
                  <c:v>42786</c:v>
                </c:pt>
                <c:pt idx="560">
                  <c:v>42786</c:v>
                </c:pt>
                <c:pt idx="561">
                  <c:v>42786</c:v>
                </c:pt>
                <c:pt idx="562">
                  <c:v>42786</c:v>
                </c:pt>
                <c:pt idx="563">
                  <c:v>42786</c:v>
                </c:pt>
                <c:pt idx="564">
                  <c:v>42787</c:v>
                </c:pt>
                <c:pt idx="565">
                  <c:v>42787</c:v>
                </c:pt>
                <c:pt idx="566">
                  <c:v>42787</c:v>
                </c:pt>
                <c:pt idx="567">
                  <c:v>42787</c:v>
                </c:pt>
                <c:pt idx="568">
                  <c:v>42787</c:v>
                </c:pt>
                <c:pt idx="569">
                  <c:v>42787</c:v>
                </c:pt>
                <c:pt idx="570">
                  <c:v>42787</c:v>
                </c:pt>
                <c:pt idx="571">
                  <c:v>42787</c:v>
                </c:pt>
                <c:pt idx="572">
                  <c:v>42787</c:v>
                </c:pt>
                <c:pt idx="573">
                  <c:v>42787</c:v>
                </c:pt>
                <c:pt idx="574">
                  <c:v>42787</c:v>
                </c:pt>
                <c:pt idx="575">
                  <c:v>42787</c:v>
                </c:pt>
                <c:pt idx="576">
                  <c:v>42787</c:v>
                </c:pt>
                <c:pt idx="577">
                  <c:v>42787</c:v>
                </c:pt>
                <c:pt idx="578">
                  <c:v>42787</c:v>
                </c:pt>
                <c:pt idx="579">
                  <c:v>42787</c:v>
                </c:pt>
                <c:pt idx="580">
                  <c:v>42787</c:v>
                </c:pt>
                <c:pt idx="581">
                  <c:v>42787</c:v>
                </c:pt>
                <c:pt idx="582">
                  <c:v>42787</c:v>
                </c:pt>
                <c:pt idx="583">
                  <c:v>42787</c:v>
                </c:pt>
                <c:pt idx="584">
                  <c:v>42787</c:v>
                </c:pt>
                <c:pt idx="585">
                  <c:v>42787</c:v>
                </c:pt>
                <c:pt idx="586">
                  <c:v>42787</c:v>
                </c:pt>
                <c:pt idx="587">
                  <c:v>42787</c:v>
                </c:pt>
                <c:pt idx="588">
                  <c:v>42788</c:v>
                </c:pt>
                <c:pt idx="589">
                  <c:v>42788</c:v>
                </c:pt>
                <c:pt idx="590">
                  <c:v>42788</c:v>
                </c:pt>
                <c:pt idx="591">
                  <c:v>42788</c:v>
                </c:pt>
                <c:pt idx="592">
                  <c:v>42788</c:v>
                </c:pt>
                <c:pt idx="593">
                  <c:v>42788</c:v>
                </c:pt>
                <c:pt idx="594">
                  <c:v>42788</c:v>
                </c:pt>
                <c:pt idx="595">
                  <c:v>42788</c:v>
                </c:pt>
                <c:pt idx="596">
                  <c:v>42788</c:v>
                </c:pt>
                <c:pt idx="597">
                  <c:v>42788</c:v>
                </c:pt>
                <c:pt idx="598">
                  <c:v>42788</c:v>
                </c:pt>
                <c:pt idx="599">
                  <c:v>42788</c:v>
                </c:pt>
                <c:pt idx="600">
                  <c:v>42788</c:v>
                </c:pt>
                <c:pt idx="601">
                  <c:v>42788</c:v>
                </c:pt>
                <c:pt idx="602">
                  <c:v>42788</c:v>
                </c:pt>
                <c:pt idx="603">
                  <c:v>42788</c:v>
                </c:pt>
                <c:pt idx="604">
                  <c:v>42788</c:v>
                </c:pt>
                <c:pt idx="605">
                  <c:v>42788</c:v>
                </c:pt>
                <c:pt idx="606">
                  <c:v>42788</c:v>
                </c:pt>
                <c:pt idx="607">
                  <c:v>42788</c:v>
                </c:pt>
                <c:pt idx="608">
                  <c:v>42788</c:v>
                </c:pt>
                <c:pt idx="609">
                  <c:v>42788</c:v>
                </c:pt>
                <c:pt idx="610">
                  <c:v>42788</c:v>
                </c:pt>
                <c:pt idx="611">
                  <c:v>42788</c:v>
                </c:pt>
                <c:pt idx="612">
                  <c:v>42789</c:v>
                </c:pt>
                <c:pt idx="613">
                  <c:v>42789</c:v>
                </c:pt>
                <c:pt idx="614">
                  <c:v>42789</c:v>
                </c:pt>
                <c:pt idx="615">
                  <c:v>42789</c:v>
                </c:pt>
                <c:pt idx="616">
                  <c:v>42789</c:v>
                </c:pt>
                <c:pt idx="617">
                  <c:v>42789</c:v>
                </c:pt>
                <c:pt idx="618">
                  <c:v>42789</c:v>
                </c:pt>
                <c:pt idx="619">
                  <c:v>42789</c:v>
                </c:pt>
                <c:pt idx="620">
                  <c:v>42789</c:v>
                </c:pt>
                <c:pt idx="621">
                  <c:v>42789</c:v>
                </c:pt>
                <c:pt idx="622">
                  <c:v>42789</c:v>
                </c:pt>
                <c:pt idx="623">
                  <c:v>42789</c:v>
                </c:pt>
                <c:pt idx="624">
                  <c:v>42789</c:v>
                </c:pt>
                <c:pt idx="625">
                  <c:v>42789</c:v>
                </c:pt>
                <c:pt idx="626">
                  <c:v>42789</c:v>
                </c:pt>
                <c:pt idx="627">
                  <c:v>42789</c:v>
                </c:pt>
                <c:pt idx="628">
                  <c:v>42789</c:v>
                </c:pt>
                <c:pt idx="629">
                  <c:v>42789</c:v>
                </c:pt>
                <c:pt idx="630">
                  <c:v>42789</c:v>
                </c:pt>
                <c:pt idx="631">
                  <c:v>42789</c:v>
                </c:pt>
                <c:pt idx="632">
                  <c:v>42789</c:v>
                </c:pt>
                <c:pt idx="633">
                  <c:v>42789</c:v>
                </c:pt>
                <c:pt idx="634">
                  <c:v>42789</c:v>
                </c:pt>
                <c:pt idx="635">
                  <c:v>42789</c:v>
                </c:pt>
                <c:pt idx="636">
                  <c:v>42790</c:v>
                </c:pt>
                <c:pt idx="637">
                  <c:v>42790</c:v>
                </c:pt>
                <c:pt idx="638">
                  <c:v>42790</c:v>
                </c:pt>
                <c:pt idx="639">
                  <c:v>42790</c:v>
                </c:pt>
                <c:pt idx="640">
                  <c:v>42790</c:v>
                </c:pt>
                <c:pt idx="641">
                  <c:v>42790</c:v>
                </c:pt>
                <c:pt idx="642">
                  <c:v>42790</c:v>
                </c:pt>
                <c:pt idx="643">
                  <c:v>42790</c:v>
                </c:pt>
                <c:pt idx="644">
                  <c:v>42790</c:v>
                </c:pt>
                <c:pt idx="645">
                  <c:v>42790</c:v>
                </c:pt>
                <c:pt idx="646">
                  <c:v>42790</c:v>
                </c:pt>
                <c:pt idx="647">
                  <c:v>42790</c:v>
                </c:pt>
                <c:pt idx="648">
                  <c:v>42790</c:v>
                </c:pt>
                <c:pt idx="649">
                  <c:v>42790</c:v>
                </c:pt>
                <c:pt idx="650">
                  <c:v>42790</c:v>
                </c:pt>
                <c:pt idx="651">
                  <c:v>42790</c:v>
                </c:pt>
                <c:pt idx="652">
                  <c:v>42790</c:v>
                </c:pt>
                <c:pt idx="653">
                  <c:v>42790</c:v>
                </c:pt>
                <c:pt idx="654">
                  <c:v>42790</c:v>
                </c:pt>
                <c:pt idx="655">
                  <c:v>42790</c:v>
                </c:pt>
                <c:pt idx="656">
                  <c:v>42790</c:v>
                </c:pt>
                <c:pt idx="657">
                  <c:v>42790</c:v>
                </c:pt>
                <c:pt idx="658">
                  <c:v>42790</c:v>
                </c:pt>
                <c:pt idx="659">
                  <c:v>42790</c:v>
                </c:pt>
                <c:pt idx="660">
                  <c:v>42791</c:v>
                </c:pt>
                <c:pt idx="661">
                  <c:v>42791</c:v>
                </c:pt>
                <c:pt idx="662">
                  <c:v>42791</c:v>
                </c:pt>
                <c:pt idx="663">
                  <c:v>42791</c:v>
                </c:pt>
                <c:pt idx="664">
                  <c:v>42791</c:v>
                </c:pt>
                <c:pt idx="665">
                  <c:v>42791</c:v>
                </c:pt>
                <c:pt idx="666">
                  <c:v>42791</c:v>
                </c:pt>
                <c:pt idx="667">
                  <c:v>42791</c:v>
                </c:pt>
                <c:pt idx="668">
                  <c:v>42791</c:v>
                </c:pt>
                <c:pt idx="669">
                  <c:v>42791</c:v>
                </c:pt>
                <c:pt idx="670">
                  <c:v>42791</c:v>
                </c:pt>
                <c:pt idx="671">
                  <c:v>42791</c:v>
                </c:pt>
                <c:pt idx="672">
                  <c:v>42791</c:v>
                </c:pt>
                <c:pt idx="673">
                  <c:v>42791</c:v>
                </c:pt>
                <c:pt idx="674">
                  <c:v>42791</c:v>
                </c:pt>
                <c:pt idx="675">
                  <c:v>42791</c:v>
                </c:pt>
                <c:pt idx="676">
                  <c:v>42791</c:v>
                </c:pt>
                <c:pt idx="677">
                  <c:v>42791</c:v>
                </c:pt>
                <c:pt idx="678">
                  <c:v>42791</c:v>
                </c:pt>
                <c:pt idx="679">
                  <c:v>42791</c:v>
                </c:pt>
                <c:pt idx="680">
                  <c:v>42791</c:v>
                </c:pt>
                <c:pt idx="681">
                  <c:v>42791</c:v>
                </c:pt>
                <c:pt idx="682">
                  <c:v>42791</c:v>
                </c:pt>
                <c:pt idx="683">
                  <c:v>42791</c:v>
                </c:pt>
                <c:pt idx="684">
                  <c:v>42792</c:v>
                </c:pt>
                <c:pt idx="685">
                  <c:v>42792</c:v>
                </c:pt>
                <c:pt idx="686">
                  <c:v>42792</c:v>
                </c:pt>
                <c:pt idx="687">
                  <c:v>42792</c:v>
                </c:pt>
                <c:pt idx="688">
                  <c:v>42792</c:v>
                </c:pt>
                <c:pt idx="689">
                  <c:v>42792</c:v>
                </c:pt>
                <c:pt idx="690">
                  <c:v>42792</c:v>
                </c:pt>
                <c:pt idx="691">
                  <c:v>42792</c:v>
                </c:pt>
                <c:pt idx="692">
                  <c:v>42792</c:v>
                </c:pt>
                <c:pt idx="693">
                  <c:v>42792</c:v>
                </c:pt>
                <c:pt idx="694">
                  <c:v>42792</c:v>
                </c:pt>
                <c:pt idx="695">
                  <c:v>42792</c:v>
                </c:pt>
                <c:pt idx="696">
                  <c:v>42792</c:v>
                </c:pt>
                <c:pt idx="697">
                  <c:v>42792</c:v>
                </c:pt>
                <c:pt idx="698">
                  <c:v>42792</c:v>
                </c:pt>
                <c:pt idx="699">
                  <c:v>42792</c:v>
                </c:pt>
                <c:pt idx="700">
                  <c:v>42792</c:v>
                </c:pt>
                <c:pt idx="701">
                  <c:v>42792</c:v>
                </c:pt>
                <c:pt idx="702">
                  <c:v>42792</c:v>
                </c:pt>
                <c:pt idx="703">
                  <c:v>42792</c:v>
                </c:pt>
                <c:pt idx="704">
                  <c:v>42792</c:v>
                </c:pt>
                <c:pt idx="705">
                  <c:v>42792</c:v>
                </c:pt>
                <c:pt idx="706">
                  <c:v>42792</c:v>
                </c:pt>
                <c:pt idx="707">
                  <c:v>42792</c:v>
                </c:pt>
                <c:pt idx="708">
                  <c:v>42793</c:v>
                </c:pt>
                <c:pt idx="709">
                  <c:v>42793</c:v>
                </c:pt>
                <c:pt idx="710">
                  <c:v>42793</c:v>
                </c:pt>
                <c:pt idx="711">
                  <c:v>42793</c:v>
                </c:pt>
                <c:pt idx="712">
                  <c:v>42793</c:v>
                </c:pt>
                <c:pt idx="713">
                  <c:v>42793</c:v>
                </c:pt>
                <c:pt idx="714">
                  <c:v>42793</c:v>
                </c:pt>
                <c:pt idx="715">
                  <c:v>42793</c:v>
                </c:pt>
                <c:pt idx="716">
                  <c:v>42793</c:v>
                </c:pt>
                <c:pt idx="717">
                  <c:v>42793</c:v>
                </c:pt>
                <c:pt idx="718">
                  <c:v>42793</c:v>
                </c:pt>
                <c:pt idx="719">
                  <c:v>42793</c:v>
                </c:pt>
                <c:pt idx="720">
                  <c:v>42793</c:v>
                </c:pt>
                <c:pt idx="721">
                  <c:v>42793</c:v>
                </c:pt>
                <c:pt idx="722">
                  <c:v>42793</c:v>
                </c:pt>
                <c:pt idx="723">
                  <c:v>42793</c:v>
                </c:pt>
                <c:pt idx="724">
                  <c:v>42793</c:v>
                </c:pt>
                <c:pt idx="725">
                  <c:v>42793</c:v>
                </c:pt>
                <c:pt idx="726">
                  <c:v>42793</c:v>
                </c:pt>
                <c:pt idx="727">
                  <c:v>42793</c:v>
                </c:pt>
                <c:pt idx="728">
                  <c:v>42793</c:v>
                </c:pt>
                <c:pt idx="729">
                  <c:v>42793</c:v>
                </c:pt>
                <c:pt idx="730">
                  <c:v>42793</c:v>
                </c:pt>
                <c:pt idx="731">
                  <c:v>42793</c:v>
                </c:pt>
                <c:pt idx="732">
                  <c:v>42794</c:v>
                </c:pt>
                <c:pt idx="733">
                  <c:v>42794</c:v>
                </c:pt>
                <c:pt idx="734">
                  <c:v>42794</c:v>
                </c:pt>
                <c:pt idx="735">
                  <c:v>42794</c:v>
                </c:pt>
                <c:pt idx="736">
                  <c:v>42794</c:v>
                </c:pt>
                <c:pt idx="737">
                  <c:v>42794</c:v>
                </c:pt>
                <c:pt idx="738">
                  <c:v>42794</c:v>
                </c:pt>
                <c:pt idx="739">
                  <c:v>42794</c:v>
                </c:pt>
                <c:pt idx="740">
                  <c:v>42794</c:v>
                </c:pt>
                <c:pt idx="741">
                  <c:v>42794</c:v>
                </c:pt>
                <c:pt idx="742">
                  <c:v>42794</c:v>
                </c:pt>
                <c:pt idx="743">
                  <c:v>42794</c:v>
                </c:pt>
                <c:pt idx="744">
                  <c:v>42794</c:v>
                </c:pt>
                <c:pt idx="745">
                  <c:v>42794</c:v>
                </c:pt>
                <c:pt idx="746">
                  <c:v>42794</c:v>
                </c:pt>
                <c:pt idx="747">
                  <c:v>42794</c:v>
                </c:pt>
                <c:pt idx="748">
                  <c:v>42794</c:v>
                </c:pt>
                <c:pt idx="749">
                  <c:v>42794</c:v>
                </c:pt>
                <c:pt idx="750">
                  <c:v>42794</c:v>
                </c:pt>
                <c:pt idx="751">
                  <c:v>42794</c:v>
                </c:pt>
                <c:pt idx="752">
                  <c:v>42794</c:v>
                </c:pt>
                <c:pt idx="753">
                  <c:v>42794</c:v>
                </c:pt>
                <c:pt idx="754">
                  <c:v>42794</c:v>
                </c:pt>
                <c:pt idx="755">
                  <c:v>42794</c:v>
                </c:pt>
                <c:pt idx="756">
                  <c:v>42795</c:v>
                </c:pt>
                <c:pt idx="757">
                  <c:v>42795</c:v>
                </c:pt>
                <c:pt idx="758">
                  <c:v>42795</c:v>
                </c:pt>
                <c:pt idx="759">
                  <c:v>42795</c:v>
                </c:pt>
                <c:pt idx="760">
                  <c:v>42795</c:v>
                </c:pt>
                <c:pt idx="761">
                  <c:v>42795</c:v>
                </c:pt>
                <c:pt idx="762">
                  <c:v>42795</c:v>
                </c:pt>
                <c:pt idx="763">
                  <c:v>42795</c:v>
                </c:pt>
                <c:pt idx="764">
                  <c:v>42795</c:v>
                </c:pt>
                <c:pt idx="765">
                  <c:v>42795</c:v>
                </c:pt>
                <c:pt idx="766">
                  <c:v>42795</c:v>
                </c:pt>
                <c:pt idx="767">
                  <c:v>42795</c:v>
                </c:pt>
                <c:pt idx="768">
                  <c:v>42795</c:v>
                </c:pt>
                <c:pt idx="769">
                  <c:v>42795</c:v>
                </c:pt>
                <c:pt idx="770">
                  <c:v>42795</c:v>
                </c:pt>
                <c:pt idx="771">
                  <c:v>42795</c:v>
                </c:pt>
                <c:pt idx="772">
                  <c:v>42795</c:v>
                </c:pt>
                <c:pt idx="773">
                  <c:v>42795</c:v>
                </c:pt>
                <c:pt idx="774">
                  <c:v>42795</c:v>
                </c:pt>
                <c:pt idx="775">
                  <c:v>42795</c:v>
                </c:pt>
                <c:pt idx="776">
                  <c:v>42795</c:v>
                </c:pt>
                <c:pt idx="777">
                  <c:v>42795</c:v>
                </c:pt>
                <c:pt idx="778">
                  <c:v>42795</c:v>
                </c:pt>
                <c:pt idx="779">
                  <c:v>42795</c:v>
                </c:pt>
                <c:pt idx="780">
                  <c:v>42796</c:v>
                </c:pt>
                <c:pt idx="781">
                  <c:v>42796</c:v>
                </c:pt>
                <c:pt idx="782">
                  <c:v>42796</c:v>
                </c:pt>
                <c:pt idx="783">
                  <c:v>42796</c:v>
                </c:pt>
                <c:pt idx="784">
                  <c:v>42796</c:v>
                </c:pt>
                <c:pt idx="785">
                  <c:v>42796</c:v>
                </c:pt>
                <c:pt idx="786">
                  <c:v>42796</c:v>
                </c:pt>
                <c:pt idx="787">
                  <c:v>42796</c:v>
                </c:pt>
                <c:pt idx="788">
                  <c:v>42796</c:v>
                </c:pt>
                <c:pt idx="789">
                  <c:v>42796</c:v>
                </c:pt>
                <c:pt idx="790">
                  <c:v>42796</c:v>
                </c:pt>
                <c:pt idx="791">
                  <c:v>42796</c:v>
                </c:pt>
                <c:pt idx="792">
                  <c:v>42796</c:v>
                </c:pt>
                <c:pt idx="793">
                  <c:v>42796</c:v>
                </c:pt>
                <c:pt idx="794">
                  <c:v>42796</c:v>
                </c:pt>
                <c:pt idx="795">
                  <c:v>42796</c:v>
                </c:pt>
                <c:pt idx="796">
                  <c:v>42796</c:v>
                </c:pt>
                <c:pt idx="797">
                  <c:v>42796</c:v>
                </c:pt>
                <c:pt idx="798">
                  <c:v>42796</c:v>
                </c:pt>
                <c:pt idx="799">
                  <c:v>42796</c:v>
                </c:pt>
                <c:pt idx="800">
                  <c:v>42796</c:v>
                </c:pt>
                <c:pt idx="801">
                  <c:v>42796</c:v>
                </c:pt>
                <c:pt idx="802">
                  <c:v>42796</c:v>
                </c:pt>
                <c:pt idx="803">
                  <c:v>42796</c:v>
                </c:pt>
                <c:pt idx="804">
                  <c:v>42797</c:v>
                </c:pt>
                <c:pt idx="805">
                  <c:v>42797</c:v>
                </c:pt>
                <c:pt idx="806">
                  <c:v>42797</c:v>
                </c:pt>
                <c:pt idx="807">
                  <c:v>42797</c:v>
                </c:pt>
                <c:pt idx="808">
                  <c:v>42797</c:v>
                </c:pt>
                <c:pt idx="809">
                  <c:v>42797</c:v>
                </c:pt>
                <c:pt idx="810">
                  <c:v>42797</c:v>
                </c:pt>
                <c:pt idx="811">
                  <c:v>42797</c:v>
                </c:pt>
                <c:pt idx="812">
                  <c:v>42797</c:v>
                </c:pt>
                <c:pt idx="813">
                  <c:v>42797</c:v>
                </c:pt>
                <c:pt idx="814">
                  <c:v>42797</c:v>
                </c:pt>
                <c:pt idx="815">
                  <c:v>42797</c:v>
                </c:pt>
                <c:pt idx="816">
                  <c:v>42797</c:v>
                </c:pt>
                <c:pt idx="817">
                  <c:v>42797</c:v>
                </c:pt>
                <c:pt idx="818">
                  <c:v>42797</c:v>
                </c:pt>
                <c:pt idx="819">
                  <c:v>42797</c:v>
                </c:pt>
                <c:pt idx="820">
                  <c:v>42797</c:v>
                </c:pt>
                <c:pt idx="821">
                  <c:v>42797</c:v>
                </c:pt>
                <c:pt idx="822">
                  <c:v>42797</c:v>
                </c:pt>
                <c:pt idx="823">
                  <c:v>42797</c:v>
                </c:pt>
                <c:pt idx="824">
                  <c:v>42797</c:v>
                </c:pt>
                <c:pt idx="825">
                  <c:v>42797</c:v>
                </c:pt>
                <c:pt idx="826">
                  <c:v>42797</c:v>
                </c:pt>
                <c:pt idx="827">
                  <c:v>42797</c:v>
                </c:pt>
                <c:pt idx="828">
                  <c:v>42798</c:v>
                </c:pt>
                <c:pt idx="829">
                  <c:v>42798</c:v>
                </c:pt>
                <c:pt idx="830">
                  <c:v>42798</c:v>
                </c:pt>
                <c:pt idx="831">
                  <c:v>42798</c:v>
                </c:pt>
                <c:pt idx="832">
                  <c:v>42798</c:v>
                </c:pt>
                <c:pt idx="833">
                  <c:v>42798</c:v>
                </c:pt>
                <c:pt idx="834">
                  <c:v>42798</c:v>
                </c:pt>
                <c:pt idx="835">
                  <c:v>42798</c:v>
                </c:pt>
                <c:pt idx="836">
                  <c:v>42798</c:v>
                </c:pt>
                <c:pt idx="837">
                  <c:v>42798</c:v>
                </c:pt>
                <c:pt idx="838">
                  <c:v>42798</c:v>
                </c:pt>
                <c:pt idx="839">
                  <c:v>42798</c:v>
                </c:pt>
                <c:pt idx="840">
                  <c:v>42798</c:v>
                </c:pt>
                <c:pt idx="841">
                  <c:v>42798</c:v>
                </c:pt>
                <c:pt idx="842">
                  <c:v>42798</c:v>
                </c:pt>
                <c:pt idx="843">
                  <c:v>42798</c:v>
                </c:pt>
                <c:pt idx="844">
                  <c:v>42798</c:v>
                </c:pt>
                <c:pt idx="845">
                  <c:v>42798</c:v>
                </c:pt>
                <c:pt idx="846">
                  <c:v>42798</c:v>
                </c:pt>
                <c:pt idx="847">
                  <c:v>42798</c:v>
                </c:pt>
                <c:pt idx="848">
                  <c:v>42798</c:v>
                </c:pt>
                <c:pt idx="849">
                  <c:v>42798</c:v>
                </c:pt>
                <c:pt idx="850">
                  <c:v>42798</c:v>
                </c:pt>
                <c:pt idx="851">
                  <c:v>42798</c:v>
                </c:pt>
                <c:pt idx="852">
                  <c:v>42799</c:v>
                </c:pt>
                <c:pt idx="853">
                  <c:v>42799</c:v>
                </c:pt>
                <c:pt idx="854">
                  <c:v>42799</c:v>
                </c:pt>
                <c:pt idx="855">
                  <c:v>42799</c:v>
                </c:pt>
                <c:pt idx="856">
                  <c:v>42799</c:v>
                </c:pt>
                <c:pt idx="857">
                  <c:v>42799</c:v>
                </c:pt>
                <c:pt idx="858">
                  <c:v>42799</c:v>
                </c:pt>
                <c:pt idx="859">
                  <c:v>42799</c:v>
                </c:pt>
                <c:pt idx="860">
                  <c:v>42799</c:v>
                </c:pt>
                <c:pt idx="861">
                  <c:v>42799</c:v>
                </c:pt>
                <c:pt idx="862">
                  <c:v>42799</c:v>
                </c:pt>
                <c:pt idx="863">
                  <c:v>42799</c:v>
                </c:pt>
                <c:pt idx="864">
                  <c:v>42799</c:v>
                </c:pt>
                <c:pt idx="865">
                  <c:v>42799</c:v>
                </c:pt>
                <c:pt idx="866">
                  <c:v>42799</c:v>
                </c:pt>
                <c:pt idx="867">
                  <c:v>42799</c:v>
                </c:pt>
                <c:pt idx="868">
                  <c:v>42799</c:v>
                </c:pt>
                <c:pt idx="869">
                  <c:v>42799</c:v>
                </c:pt>
                <c:pt idx="870">
                  <c:v>42799</c:v>
                </c:pt>
                <c:pt idx="871">
                  <c:v>42799</c:v>
                </c:pt>
                <c:pt idx="872">
                  <c:v>42799</c:v>
                </c:pt>
                <c:pt idx="873">
                  <c:v>42799</c:v>
                </c:pt>
                <c:pt idx="874">
                  <c:v>42799</c:v>
                </c:pt>
                <c:pt idx="875">
                  <c:v>42799</c:v>
                </c:pt>
                <c:pt idx="876">
                  <c:v>42800</c:v>
                </c:pt>
                <c:pt idx="877">
                  <c:v>42800</c:v>
                </c:pt>
                <c:pt idx="878">
                  <c:v>42800</c:v>
                </c:pt>
                <c:pt idx="879">
                  <c:v>42800</c:v>
                </c:pt>
                <c:pt idx="880">
                  <c:v>42800</c:v>
                </c:pt>
                <c:pt idx="881">
                  <c:v>42800</c:v>
                </c:pt>
                <c:pt idx="882">
                  <c:v>42800</c:v>
                </c:pt>
                <c:pt idx="883">
                  <c:v>42800</c:v>
                </c:pt>
                <c:pt idx="884">
                  <c:v>42800</c:v>
                </c:pt>
                <c:pt idx="885">
                  <c:v>42800</c:v>
                </c:pt>
                <c:pt idx="886">
                  <c:v>42800</c:v>
                </c:pt>
                <c:pt idx="887">
                  <c:v>42800</c:v>
                </c:pt>
                <c:pt idx="888">
                  <c:v>42800</c:v>
                </c:pt>
                <c:pt idx="889">
                  <c:v>42800</c:v>
                </c:pt>
                <c:pt idx="890">
                  <c:v>42800</c:v>
                </c:pt>
                <c:pt idx="891">
                  <c:v>42800</c:v>
                </c:pt>
                <c:pt idx="892">
                  <c:v>42800</c:v>
                </c:pt>
                <c:pt idx="893">
                  <c:v>42800</c:v>
                </c:pt>
                <c:pt idx="894">
                  <c:v>42800</c:v>
                </c:pt>
                <c:pt idx="895">
                  <c:v>42800</c:v>
                </c:pt>
                <c:pt idx="896">
                  <c:v>42800</c:v>
                </c:pt>
                <c:pt idx="897">
                  <c:v>42800</c:v>
                </c:pt>
                <c:pt idx="898">
                  <c:v>42800</c:v>
                </c:pt>
                <c:pt idx="899">
                  <c:v>42800</c:v>
                </c:pt>
                <c:pt idx="900">
                  <c:v>42801</c:v>
                </c:pt>
                <c:pt idx="901">
                  <c:v>42801</c:v>
                </c:pt>
                <c:pt idx="902">
                  <c:v>42801</c:v>
                </c:pt>
                <c:pt idx="903">
                  <c:v>42801</c:v>
                </c:pt>
                <c:pt idx="904">
                  <c:v>42801</c:v>
                </c:pt>
                <c:pt idx="905">
                  <c:v>42801</c:v>
                </c:pt>
                <c:pt idx="906">
                  <c:v>42801</c:v>
                </c:pt>
                <c:pt idx="907">
                  <c:v>42801</c:v>
                </c:pt>
                <c:pt idx="908">
                  <c:v>42801</c:v>
                </c:pt>
                <c:pt idx="909">
                  <c:v>42801</c:v>
                </c:pt>
                <c:pt idx="910">
                  <c:v>42801</c:v>
                </c:pt>
                <c:pt idx="911">
                  <c:v>42801</c:v>
                </c:pt>
                <c:pt idx="912">
                  <c:v>42801</c:v>
                </c:pt>
                <c:pt idx="913">
                  <c:v>42801</c:v>
                </c:pt>
                <c:pt idx="914">
                  <c:v>42801</c:v>
                </c:pt>
                <c:pt idx="915">
                  <c:v>42801</c:v>
                </c:pt>
                <c:pt idx="916">
                  <c:v>42801</c:v>
                </c:pt>
                <c:pt idx="917">
                  <c:v>42801</c:v>
                </c:pt>
                <c:pt idx="918">
                  <c:v>42801</c:v>
                </c:pt>
                <c:pt idx="919">
                  <c:v>42801</c:v>
                </c:pt>
                <c:pt idx="920">
                  <c:v>42801</c:v>
                </c:pt>
                <c:pt idx="921">
                  <c:v>42801</c:v>
                </c:pt>
                <c:pt idx="922">
                  <c:v>42801</c:v>
                </c:pt>
                <c:pt idx="923">
                  <c:v>42801</c:v>
                </c:pt>
                <c:pt idx="924">
                  <c:v>42802</c:v>
                </c:pt>
                <c:pt idx="925">
                  <c:v>42802</c:v>
                </c:pt>
                <c:pt idx="926">
                  <c:v>42802</c:v>
                </c:pt>
                <c:pt idx="927">
                  <c:v>42802</c:v>
                </c:pt>
                <c:pt idx="928">
                  <c:v>42802</c:v>
                </c:pt>
                <c:pt idx="929">
                  <c:v>42802</c:v>
                </c:pt>
                <c:pt idx="930">
                  <c:v>42802</c:v>
                </c:pt>
                <c:pt idx="931">
                  <c:v>42802</c:v>
                </c:pt>
                <c:pt idx="932">
                  <c:v>42802</c:v>
                </c:pt>
                <c:pt idx="933">
                  <c:v>42802</c:v>
                </c:pt>
                <c:pt idx="934">
                  <c:v>42802</c:v>
                </c:pt>
                <c:pt idx="935">
                  <c:v>42802</c:v>
                </c:pt>
                <c:pt idx="936">
                  <c:v>42802</c:v>
                </c:pt>
                <c:pt idx="937">
                  <c:v>42802</c:v>
                </c:pt>
                <c:pt idx="938">
                  <c:v>42802</c:v>
                </c:pt>
                <c:pt idx="939">
                  <c:v>42802</c:v>
                </c:pt>
                <c:pt idx="940">
                  <c:v>42802</c:v>
                </c:pt>
                <c:pt idx="941">
                  <c:v>42802</c:v>
                </c:pt>
                <c:pt idx="942">
                  <c:v>42802</c:v>
                </c:pt>
                <c:pt idx="943">
                  <c:v>42802</c:v>
                </c:pt>
                <c:pt idx="944">
                  <c:v>42802</c:v>
                </c:pt>
                <c:pt idx="945">
                  <c:v>42802</c:v>
                </c:pt>
                <c:pt idx="946">
                  <c:v>42802</c:v>
                </c:pt>
                <c:pt idx="947">
                  <c:v>42802</c:v>
                </c:pt>
                <c:pt idx="948">
                  <c:v>42803</c:v>
                </c:pt>
                <c:pt idx="949">
                  <c:v>42803</c:v>
                </c:pt>
                <c:pt idx="950">
                  <c:v>42803</c:v>
                </c:pt>
                <c:pt idx="951">
                  <c:v>42803</c:v>
                </c:pt>
                <c:pt idx="952">
                  <c:v>42803</c:v>
                </c:pt>
                <c:pt idx="953">
                  <c:v>42803</c:v>
                </c:pt>
                <c:pt idx="954">
                  <c:v>42803</c:v>
                </c:pt>
                <c:pt idx="955">
                  <c:v>42803</c:v>
                </c:pt>
                <c:pt idx="956">
                  <c:v>42803</c:v>
                </c:pt>
                <c:pt idx="957">
                  <c:v>42803</c:v>
                </c:pt>
                <c:pt idx="958">
                  <c:v>42803</c:v>
                </c:pt>
                <c:pt idx="959">
                  <c:v>42803</c:v>
                </c:pt>
                <c:pt idx="960">
                  <c:v>42803</c:v>
                </c:pt>
                <c:pt idx="961">
                  <c:v>42803</c:v>
                </c:pt>
                <c:pt idx="962">
                  <c:v>42803</c:v>
                </c:pt>
                <c:pt idx="963">
                  <c:v>42803</c:v>
                </c:pt>
                <c:pt idx="964">
                  <c:v>42803</c:v>
                </c:pt>
                <c:pt idx="965">
                  <c:v>42803</c:v>
                </c:pt>
                <c:pt idx="966">
                  <c:v>42803</c:v>
                </c:pt>
                <c:pt idx="967">
                  <c:v>42803</c:v>
                </c:pt>
                <c:pt idx="968">
                  <c:v>42803</c:v>
                </c:pt>
                <c:pt idx="969">
                  <c:v>42803</c:v>
                </c:pt>
                <c:pt idx="970">
                  <c:v>42803</c:v>
                </c:pt>
                <c:pt idx="971">
                  <c:v>42803</c:v>
                </c:pt>
                <c:pt idx="972">
                  <c:v>42804</c:v>
                </c:pt>
                <c:pt idx="973">
                  <c:v>42804</c:v>
                </c:pt>
                <c:pt idx="974">
                  <c:v>42804</c:v>
                </c:pt>
                <c:pt idx="975">
                  <c:v>42804</c:v>
                </c:pt>
                <c:pt idx="976">
                  <c:v>42804</c:v>
                </c:pt>
                <c:pt idx="977">
                  <c:v>42804</c:v>
                </c:pt>
                <c:pt idx="978">
                  <c:v>42804</c:v>
                </c:pt>
                <c:pt idx="979">
                  <c:v>42804</c:v>
                </c:pt>
                <c:pt idx="980">
                  <c:v>42804</c:v>
                </c:pt>
                <c:pt idx="981">
                  <c:v>42804</c:v>
                </c:pt>
                <c:pt idx="982">
                  <c:v>42804</c:v>
                </c:pt>
                <c:pt idx="983">
                  <c:v>42804</c:v>
                </c:pt>
                <c:pt idx="984">
                  <c:v>42804</c:v>
                </c:pt>
                <c:pt idx="985">
                  <c:v>42804</c:v>
                </c:pt>
                <c:pt idx="986">
                  <c:v>42804</c:v>
                </c:pt>
                <c:pt idx="987">
                  <c:v>42804</c:v>
                </c:pt>
                <c:pt idx="988">
                  <c:v>42804</c:v>
                </c:pt>
                <c:pt idx="989">
                  <c:v>42804</c:v>
                </c:pt>
                <c:pt idx="990">
                  <c:v>42804</c:v>
                </c:pt>
                <c:pt idx="991">
                  <c:v>42804</c:v>
                </c:pt>
                <c:pt idx="992">
                  <c:v>42804</c:v>
                </c:pt>
                <c:pt idx="993">
                  <c:v>42804</c:v>
                </c:pt>
                <c:pt idx="994">
                  <c:v>42804</c:v>
                </c:pt>
                <c:pt idx="995">
                  <c:v>42804</c:v>
                </c:pt>
                <c:pt idx="996">
                  <c:v>42805</c:v>
                </c:pt>
                <c:pt idx="997">
                  <c:v>42805</c:v>
                </c:pt>
                <c:pt idx="998">
                  <c:v>42805</c:v>
                </c:pt>
                <c:pt idx="999">
                  <c:v>42805</c:v>
                </c:pt>
                <c:pt idx="1000">
                  <c:v>42805</c:v>
                </c:pt>
                <c:pt idx="1001">
                  <c:v>42805</c:v>
                </c:pt>
                <c:pt idx="1002">
                  <c:v>42805</c:v>
                </c:pt>
                <c:pt idx="1003">
                  <c:v>42805</c:v>
                </c:pt>
                <c:pt idx="1004">
                  <c:v>42805</c:v>
                </c:pt>
                <c:pt idx="1005">
                  <c:v>42805</c:v>
                </c:pt>
                <c:pt idx="1006">
                  <c:v>42805</c:v>
                </c:pt>
                <c:pt idx="1007">
                  <c:v>42805</c:v>
                </c:pt>
                <c:pt idx="1008">
                  <c:v>42805</c:v>
                </c:pt>
                <c:pt idx="1009">
                  <c:v>42805</c:v>
                </c:pt>
                <c:pt idx="1010">
                  <c:v>42805</c:v>
                </c:pt>
                <c:pt idx="1011">
                  <c:v>42805</c:v>
                </c:pt>
                <c:pt idx="1012">
                  <c:v>42805</c:v>
                </c:pt>
                <c:pt idx="1013">
                  <c:v>42805</c:v>
                </c:pt>
                <c:pt idx="1014">
                  <c:v>42805</c:v>
                </c:pt>
                <c:pt idx="1015">
                  <c:v>42805</c:v>
                </c:pt>
                <c:pt idx="1016">
                  <c:v>42805</c:v>
                </c:pt>
                <c:pt idx="1017">
                  <c:v>42805</c:v>
                </c:pt>
                <c:pt idx="1018">
                  <c:v>42805</c:v>
                </c:pt>
                <c:pt idx="1019">
                  <c:v>42805</c:v>
                </c:pt>
                <c:pt idx="1020">
                  <c:v>42806</c:v>
                </c:pt>
                <c:pt idx="1021">
                  <c:v>42806</c:v>
                </c:pt>
                <c:pt idx="1022">
                  <c:v>42806</c:v>
                </c:pt>
                <c:pt idx="1023">
                  <c:v>42806</c:v>
                </c:pt>
                <c:pt idx="1024">
                  <c:v>42806</c:v>
                </c:pt>
                <c:pt idx="1025">
                  <c:v>42806</c:v>
                </c:pt>
                <c:pt idx="1026">
                  <c:v>42806</c:v>
                </c:pt>
                <c:pt idx="1027">
                  <c:v>42806</c:v>
                </c:pt>
                <c:pt idx="1028">
                  <c:v>42806</c:v>
                </c:pt>
                <c:pt idx="1029">
                  <c:v>42806</c:v>
                </c:pt>
                <c:pt idx="1030">
                  <c:v>42806</c:v>
                </c:pt>
                <c:pt idx="1031">
                  <c:v>42806</c:v>
                </c:pt>
                <c:pt idx="1032">
                  <c:v>42806</c:v>
                </c:pt>
                <c:pt idx="1033">
                  <c:v>42806</c:v>
                </c:pt>
                <c:pt idx="1034">
                  <c:v>42806</c:v>
                </c:pt>
                <c:pt idx="1035">
                  <c:v>42806</c:v>
                </c:pt>
                <c:pt idx="1036">
                  <c:v>42806</c:v>
                </c:pt>
                <c:pt idx="1037">
                  <c:v>42806</c:v>
                </c:pt>
                <c:pt idx="1038">
                  <c:v>42806</c:v>
                </c:pt>
                <c:pt idx="1039">
                  <c:v>42806</c:v>
                </c:pt>
                <c:pt idx="1040">
                  <c:v>42806</c:v>
                </c:pt>
                <c:pt idx="1041">
                  <c:v>42806</c:v>
                </c:pt>
                <c:pt idx="1042">
                  <c:v>42806</c:v>
                </c:pt>
                <c:pt idx="1043">
                  <c:v>42806</c:v>
                </c:pt>
                <c:pt idx="1044">
                  <c:v>42807</c:v>
                </c:pt>
                <c:pt idx="1045">
                  <c:v>42807</c:v>
                </c:pt>
                <c:pt idx="1046">
                  <c:v>42807</c:v>
                </c:pt>
                <c:pt idx="1047">
                  <c:v>42807</c:v>
                </c:pt>
                <c:pt idx="1048">
                  <c:v>42807</c:v>
                </c:pt>
                <c:pt idx="1049">
                  <c:v>42807</c:v>
                </c:pt>
                <c:pt idx="1050">
                  <c:v>42807</c:v>
                </c:pt>
                <c:pt idx="1051">
                  <c:v>42807</c:v>
                </c:pt>
                <c:pt idx="1052">
                  <c:v>42807</c:v>
                </c:pt>
                <c:pt idx="1053">
                  <c:v>42807</c:v>
                </c:pt>
                <c:pt idx="1054">
                  <c:v>42807</c:v>
                </c:pt>
                <c:pt idx="1055">
                  <c:v>42807</c:v>
                </c:pt>
                <c:pt idx="1056">
                  <c:v>42807</c:v>
                </c:pt>
                <c:pt idx="1057">
                  <c:v>42807</c:v>
                </c:pt>
                <c:pt idx="1058">
                  <c:v>42807</c:v>
                </c:pt>
                <c:pt idx="1059">
                  <c:v>42807</c:v>
                </c:pt>
                <c:pt idx="1060">
                  <c:v>42807</c:v>
                </c:pt>
                <c:pt idx="1061">
                  <c:v>42807</c:v>
                </c:pt>
                <c:pt idx="1062">
                  <c:v>42807</c:v>
                </c:pt>
                <c:pt idx="1063">
                  <c:v>42807</c:v>
                </c:pt>
                <c:pt idx="1064">
                  <c:v>42807</c:v>
                </c:pt>
                <c:pt idx="1065">
                  <c:v>42807</c:v>
                </c:pt>
                <c:pt idx="1066">
                  <c:v>42807</c:v>
                </c:pt>
                <c:pt idx="1067">
                  <c:v>42807</c:v>
                </c:pt>
                <c:pt idx="1068">
                  <c:v>42808</c:v>
                </c:pt>
                <c:pt idx="1069">
                  <c:v>42808</c:v>
                </c:pt>
                <c:pt idx="1070">
                  <c:v>42808</c:v>
                </c:pt>
                <c:pt idx="1071">
                  <c:v>42808</c:v>
                </c:pt>
                <c:pt idx="1072">
                  <c:v>42808</c:v>
                </c:pt>
                <c:pt idx="1073">
                  <c:v>42808</c:v>
                </c:pt>
                <c:pt idx="1074">
                  <c:v>42808</c:v>
                </c:pt>
                <c:pt idx="1075">
                  <c:v>42808</c:v>
                </c:pt>
                <c:pt idx="1076">
                  <c:v>42808</c:v>
                </c:pt>
                <c:pt idx="1077">
                  <c:v>42808</c:v>
                </c:pt>
                <c:pt idx="1078">
                  <c:v>42808</c:v>
                </c:pt>
                <c:pt idx="1079">
                  <c:v>42808</c:v>
                </c:pt>
                <c:pt idx="1080">
                  <c:v>42808</c:v>
                </c:pt>
                <c:pt idx="1081">
                  <c:v>42808</c:v>
                </c:pt>
                <c:pt idx="1082">
                  <c:v>42808</c:v>
                </c:pt>
                <c:pt idx="1083">
                  <c:v>42808</c:v>
                </c:pt>
                <c:pt idx="1084">
                  <c:v>42808</c:v>
                </c:pt>
                <c:pt idx="1085">
                  <c:v>42808</c:v>
                </c:pt>
                <c:pt idx="1086">
                  <c:v>42808</c:v>
                </c:pt>
                <c:pt idx="1087">
                  <c:v>42808</c:v>
                </c:pt>
                <c:pt idx="1088">
                  <c:v>42808</c:v>
                </c:pt>
                <c:pt idx="1089">
                  <c:v>42808</c:v>
                </c:pt>
                <c:pt idx="1090">
                  <c:v>42808</c:v>
                </c:pt>
                <c:pt idx="1091">
                  <c:v>42808</c:v>
                </c:pt>
                <c:pt idx="1092">
                  <c:v>42809</c:v>
                </c:pt>
                <c:pt idx="1093">
                  <c:v>42809</c:v>
                </c:pt>
                <c:pt idx="1094">
                  <c:v>42809</c:v>
                </c:pt>
                <c:pt idx="1095">
                  <c:v>42809</c:v>
                </c:pt>
                <c:pt idx="1096">
                  <c:v>42809</c:v>
                </c:pt>
                <c:pt idx="1097">
                  <c:v>42809</c:v>
                </c:pt>
                <c:pt idx="1098">
                  <c:v>42809</c:v>
                </c:pt>
                <c:pt idx="1099">
                  <c:v>42809</c:v>
                </c:pt>
                <c:pt idx="1100">
                  <c:v>42809</c:v>
                </c:pt>
                <c:pt idx="1101">
                  <c:v>42809</c:v>
                </c:pt>
                <c:pt idx="1102">
                  <c:v>42809</c:v>
                </c:pt>
                <c:pt idx="1103">
                  <c:v>42809</c:v>
                </c:pt>
                <c:pt idx="1104">
                  <c:v>42809</c:v>
                </c:pt>
                <c:pt idx="1105">
                  <c:v>42809</c:v>
                </c:pt>
                <c:pt idx="1106">
                  <c:v>42809</c:v>
                </c:pt>
                <c:pt idx="1107">
                  <c:v>42809</c:v>
                </c:pt>
                <c:pt idx="1108">
                  <c:v>42809</c:v>
                </c:pt>
                <c:pt idx="1109">
                  <c:v>42809</c:v>
                </c:pt>
                <c:pt idx="1110">
                  <c:v>42809</c:v>
                </c:pt>
                <c:pt idx="1111">
                  <c:v>42809</c:v>
                </c:pt>
                <c:pt idx="1112">
                  <c:v>42809</c:v>
                </c:pt>
                <c:pt idx="1113">
                  <c:v>42809</c:v>
                </c:pt>
                <c:pt idx="1114">
                  <c:v>42809</c:v>
                </c:pt>
                <c:pt idx="1115">
                  <c:v>42809</c:v>
                </c:pt>
                <c:pt idx="1116">
                  <c:v>42810</c:v>
                </c:pt>
                <c:pt idx="1117">
                  <c:v>42810</c:v>
                </c:pt>
                <c:pt idx="1118">
                  <c:v>42810</c:v>
                </c:pt>
                <c:pt idx="1119">
                  <c:v>42810</c:v>
                </c:pt>
                <c:pt idx="1120">
                  <c:v>42810</c:v>
                </c:pt>
                <c:pt idx="1121">
                  <c:v>42810</c:v>
                </c:pt>
                <c:pt idx="1122">
                  <c:v>42810</c:v>
                </c:pt>
                <c:pt idx="1123">
                  <c:v>42810</c:v>
                </c:pt>
                <c:pt idx="1124">
                  <c:v>42810</c:v>
                </c:pt>
                <c:pt idx="1125">
                  <c:v>42810</c:v>
                </c:pt>
                <c:pt idx="1126">
                  <c:v>42810</c:v>
                </c:pt>
                <c:pt idx="1127">
                  <c:v>42810</c:v>
                </c:pt>
                <c:pt idx="1128">
                  <c:v>42810</c:v>
                </c:pt>
                <c:pt idx="1129">
                  <c:v>42810</c:v>
                </c:pt>
                <c:pt idx="1130">
                  <c:v>42810</c:v>
                </c:pt>
                <c:pt idx="1131">
                  <c:v>42810</c:v>
                </c:pt>
                <c:pt idx="1132">
                  <c:v>42810</c:v>
                </c:pt>
                <c:pt idx="1133">
                  <c:v>42810</c:v>
                </c:pt>
                <c:pt idx="1134">
                  <c:v>42810</c:v>
                </c:pt>
                <c:pt idx="1135">
                  <c:v>42810</c:v>
                </c:pt>
                <c:pt idx="1136">
                  <c:v>42810</c:v>
                </c:pt>
                <c:pt idx="1137">
                  <c:v>42810</c:v>
                </c:pt>
                <c:pt idx="1138">
                  <c:v>42810</c:v>
                </c:pt>
                <c:pt idx="1139">
                  <c:v>42810</c:v>
                </c:pt>
                <c:pt idx="1140">
                  <c:v>42811</c:v>
                </c:pt>
                <c:pt idx="1141">
                  <c:v>42811</c:v>
                </c:pt>
                <c:pt idx="1142">
                  <c:v>42811</c:v>
                </c:pt>
                <c:pt idx="1143">
                  <c:v>42811</c:v>
                </c:pt>
                <c:pt idx="1144">
                  <c:v>42811</c:v>
                </c:pt>
                <c:pt idx="1145">
                  <c:v>42811</c:v>
                </c:pt>
                <c:pt idx="1146">
                  <c:v>42811</c:v>
                </c:pt>
                <c:pt idx="1147">
                  <c:v>42811</c:v>
                </c:pt>
                <c:pt idx="1148">
                  <c:v>42811</c:v>
                </c:pt>
                <c:pt idx="1149">
                  <c:v>42811</c:v>
                </c:pt>
                <c:pt idx="1150">
                  <c:v>42811</c:v>
                </c:pt>
                <c:pt idx="1151">
                  <c:v>42811</c:v>
                </c:pt>
                <c:pt idx="1152">
                  <c:v>42811</c:v>
                </c:pt>
                <c:pt idx="1153">
                  <c:v>42811</c:v>
                </c:pt>
                <c:pt idx="1154">
                  <c:v>42811</c:v>
                </c:pt>
                <c:pt idx="1155">
                  <c:v>42811</c:v>
                </c:pt>
                <c:pt idx="1156">
                  <c:v>42811</c:v>
                </c:pt>
                <c:pt idx="1157">
                  <c:v>42811</c:v>
                </c:pt>
                <c:pt idx="1158">
                  <c:v>42811</c:v>
                </c:pt>
                <c:pt idx="1159">
                  <c:v>42811</c:v>
                </c:pt>
                <c:pt idx="1160">
                  <c:v>42811</c:v>
                </c:pt>
                <c:pt idx="1161">
                  <c:v>42811</c:v>
                </c:pt>
                <c:pt idx="1162">
                  <c:v>42811</c:v>
                </c:pt>
                <c:pt idx="1163">
                  <c:v>42811</c:v>
                </c:pt>
                <c:pt idx="1164">
                  <c:v>42812</c:v>
                </c:pt>
                <c:pt idx="1165">
                  <c:v>42812</c:v>
                </c:pt>
                <c:pt idx="1166">
                  <c:v>42812</c:v>
                </c:pt>
                <c:pt idx="1167">
                  <c:v>42812</c:v>
                </c:pt>
                <c:pt idx="1168">
                  <c:v>42812</c:v>
                </c:pt>
                <c:pt idx="1169">
                  <c:v>42812</c:v>
                </c:pt>
                <c:pt idx="1170">
                  <c:v>42812</c:v>
                </c:pt>
                <c:pt idx="1171">
                  <c:v>42812</c:v>
                </c:pt>
                <c:pt idx="1172">
                  <c:v>42812</c:v>
                </c:pt>
                <c:pt idx="1173">
                  <c:v>42812</c:v>
                </c:pt>
                <c:pt idx="1174">
                  <c:v>42812</c:v>
                </c:pt>
                <c:pt idx="1175">
                  <c:v>42812</c:v>
                </c:pt>
                <c:pt idx="1176">
                  <c:v>42812</c:v>
                </c:pt>
                <c:pt idx="1177">
                  <c:v>42812</c:v>
                </c:pt>
                <c:pt idx="1178">
                  <c:v>42812</c:v>
                </c:pt>
                <c:pt idx="1179">
                  <c:v>42812</c:v>
                </c:pt>
                <c:pt idx="1180">
                  <c:v>42812</c:v>
                </c:pt>
                <c:pt idx="1181">
                  <c:v>42812</c:v>
                </c:pt>
                <c:pt idx="1182">
                  <c:v>42812</c:v>
                </c:pt>
                <c:pt idx="1183">
                  <c:v>42812</c:v>
                </c:pt>
                <c:pt idx="1184">
                  <c:v>42812</c:v>
                </c:pt>
                <c:pt idx="1185">
                  <c:v>42812</c:v>
                </c:pt>
                <c:pt idx="1186">
                  <c:v>42812</c:v>
                </c:pt>
                <c:pt idx="1187">
                  <c:v>42812</c:v>
                </c:pt>
                <c:pt idx="1188">
                  <c:v>42813</c:v>
                </c:pt>
                <c:pt idx="1189">
                  <c:v>42813</c:v>
                </c:pt>
                <c:pt idx="1190">
                  <c:v>42813</c:v>
                </c:pt>
                <c:pt idx="1191">
                  <c:v>42813</c:v>
                </c:pt>
                <c:pt idx="1192">
                  <c:v>42813</c:v>
                </c:pt>
                <c:pt idx="1193">
                  <c:v>42813</c:v>
                </c:pt>
                <c:pt idx="1194">
                  <c:v>42813</c:v>
                </c:pt>
                <c:pt idx="1195">
                  <c:v>42813</c:v>
                </c:pt>
                <c:pt idx="1196">
                  <c:v>42813</c:v>
                </c:pt>
                <c:pt idx="1197">
                  <c:v>42813</c:v>
                </c:pt>
                <c:pt idx="1198">
                  <c:v>42813</c:v>
                </c:pt>
                <c:pt idx="1199">
                  <c:v>42813</c:v>
                </c:pt>
                <c:pt idx="1200">
                  <c:v>42813</c:v>
                </c:pt>
                <c:pt idx="1201">
                  <c:v>42813</c:v>
                </c:pt>
                <c:pt idx="1202">
                  <c:v>42813</c:v>
                </c:pt>
                <c:pt idx="1203">
                  <c:v>42813</c:v>
                </c:pt>
                <c:pt idx="1204">
                  <c:v>42813</c:v>
                </c:pt>
                <c:pt idx="1205">
                  <c:v>42813</c:v>
                </c:pt>
                <c:pt idx="1206">
                  <c:v>42813</c:v>
                </c:pt>
                <c:pt idx="1207">
                  <c:v>42813</c:v>
                </c:pt>
                <c:pt idx="1208">
                  <c:v>42813</c:v>
                </c:pt>
                <c:pt idx="1209">
                  <c:v>42813</c:v>
                </c:pt>
                <c:pt idx="1210">
                  <c:v>42813</c:v>
                </c:pt>
                <c:pt idx="1211">
                  <c:v>42813</c:v>
                </c:pt>
                <c:pt idx="1212">
                  <c:v>42814</c:v>
                </c:pt>
                <c:pt idx="1213">
                  <c:v>42814</c:v>
                </c:pt>
                <c:pt idx="1214">
                  <c:v>42814</c:v>
                </c:pt>
                <c:pt idx="1215">
                  <c:v>42814</c:v>
                </c:pt>
                <c:pt idx="1216">
                  <c:v>42814</c:v>
                </c:pt>
                <c:pt idx="1217">
                  <c:v>42814</c:v>
                </c:pt>
                <c:pt idx="1218">
                  <c:v>42814</c:v>
                </c:pt>
                <c:pt idx="1219">
                  <c:v>42814</c:v>
                </c:pt>
                <c:pt idx="1220">
                  <c:v>42814</c:v>
                </c:pt>
                <c:pt idx="1221">
                  <c:v>42814</c:v>
                </c:pt>
                <c:pt idx="1222">
                  <c:v>42814</c:v>
                </c:pt>
                <c:pt idx="1223">
                  <c:v>42814</c:v>
                </c:pt>
                <c:pt idx="1224">
                  <c:v>42814</c:v>
                </c:pt>
                <c:pt idx="1225">
                  <c:v>42814</c:v>
                </c:pt>
                <c:pt idx="1226">
                  <c:v>42814</c:v>
                </c:pt>
                <c:pt idx="1227">
                  <c:v>42814</c:v>
                </c:pt>
                <c:pt idx="1228">
                  <c:v>42814</c:v>
                </c:pt>
                <c:pt idx="1229">
                  <c:v>42814</c:v>
                </c:pt>
                <c:pt idx="1230">
                  <c:v>42814</c:v>
                </c:pt>
                <c:pt idx="1231">
                  <c:v>42814</c:v>
                </c:pt>
                <c:pt idx="1232">
                  <c:v>42814</c:v>
                </c:pt>
                <c:pt idx="1233">
                  <c:v>42814</c:v>
                </c:pt>
                <c:pt idx="1234">
                  <c:v>42814</c:v>
                </c:pt>
                <c:pt idx="1235">
                  <c:v>42814</c:v>
                </c:pt>
                <c:pt idx="1236">
                  <c:v>42815</c:v>
                </c:pt>
                <c:pt idx="1237">
                  <c:v>42815</c:v>
                </c:pt>
                <c:pt idx="1238">
                  <c:v>42815</c:v>
                </c:pt>
                <c:pt idx="1239">
                  <c:v>42815</c:v>
                </c:pt>
                <c:pt idx="1240">
                  <c:v>42815</c:v>
                </c:pt>
                <c:pt idx="1241">
                  <c:v>42815</c:v>
                </c:pt>
                <c:pt idx="1242">
                  <c:v>42815</c:v>
                </c:pt>
                <c:pt idx="1243">
                  <c:v>42815</c:v>
                </c:pt>
                <c:pt idx="1244">
                  <c:v>42815</c:v>
                </c:pt>
                <c:pt idx="1245">
                  <c:v>42815</c:v>
                </c:pt>
                <c:pt idx="1246">
                  <c:v>42815</c:v>
                </c:pt>
                <c:pt idx="1247">
                  <c:v>42815</c:v>
                </c:pt>
                <c:pt idx="1248">
                  <c:v>42815</c:v>
                </c:pt>
                <c:pt idx="1249">
                  <c:v>42815</c:v>
                </c:pt>
                <c:pt idx="1250">
                  <c:v>42815</c:v>
                </c:pt>
                <c:pt idx="1251">
                  <c:v>42815</c:v>
                </c:pt>
                <c:pt idx="1252">
                  <c:v>42815</c:v>
                </c:pt>
                <c:pt idx="1253">
                  <c:v>42815</c:v>
                </c:pt>
                <c:pt idx="1254">
                  <c:v>42815</c:v>
                </c:pt>
                <c:pt idx="1255">
                  <c:v>42815</c:v>
                </c:pt>
                <c:pt idx="1256">
                  <c:v>42815</c:v>
                </c:pt>
                <c:pt idx="1257">
                  <c:v>42815</c:v>
                </c:pt>
                <c:pt idx="1258">
                  <c:v>42815</c:v>
                </c:pt>
                <c:pt idx="1259">
                  <c:v>42815</c:v>
                </c:pt>
                <c:pt idx="1260">
                  <c:v>42816</c:v>
                </c:pt>
                <c:pt idx="1261">
                  <c:v>42816</c:v>
                </c:pt>
                <c:pt idx="1262">
                  <c:v>42816</c:v>
                </c:pt>
                <c:pt idx="1263">
                  <c:v>42816</c:v>
                </c:pt>
                <c:pt idx="1264">
                  <c:v>42816</c:v>
                </c:pt>
                <c:pt idx="1265">
                  <c:v>42816</c:v>
                </c:pt>
                <c:pt idx="1266">
                  <c:v>42816</c:v>
                </c:pt>
                <c:pt idx="1267">
                  <c:v>42816</c:v>
                </c:pt>
                <c:pt idx="1268">
                  <c:v>42816</c:v>
                </c:pt>
                <c:pt idx="1269">
                  <c:v>42816</c:v>
                </c:pt>
                <c:pt idx="1270">
                  <c:v>42816</c:v>
                </c:pt>
                <c:pt idx="1271">
                  <c:v>42816</c:v>
                </c:pt>
                <c:pt idx="1272">
                  <c:v>42816</c:v>
                </c:pt>
                <c:pt idx="1273">
                  <c:v>42816</c:v>
                </c:pt>
                <c:pt idx="1274">
                  <c:v>42816</c:v>
                </c:pt>
                <c:pt idx="1275">
                  <c:v>42816</c:v>
                </c:pt>
                <c:pt idx="1276">
                  <c:v>42816</c:v>
                </c:pt>
                <c:pt idx="1277">
                  <c:v>42816</c:v>
                </c:pt>
                <c:pt idx="1278">
                  <c:v>42816</c:v>
                </c:pt>
                <c:pt idx="1279">
                  <c:v>42816</c:v>
                </c:pt>
                <c:pt idx="1280">
                  <c:v>42816</c:v>
                </c:pt>
                <c:pt idx="1281">
                  <c:v>42816</c:v>
                </c:pt>
                <c:pt idx="1282">
                  <c:v>42816</c:v>
                </c:pt>
                <c:pt idx="1283">
                  <c:v>42816</c:v>
                </c:pt>
                <c:pt idx="1284">
                  <c:v>42817</c:v>
                </c:pt>
                <c:pt idx="1285">
                  <c:v>42817</c:v>
                </c:pt>
                <c:pt idx="1286">
                  <c:v>42817</c:v>
                </c:pt>
                <c:pt idx="1287">
                  <c:v>42817</c:v>
                </c:pt>
                <c:pt idx="1288">
                  <c:v>42817</c:v>
                </c:pt>
                <c:pt idx="1289">
                  <c:v>42817</c:v>
                </c:pt>
                <c:pt idx="1290">
                  <c:v>42817</c:v>
                </c:pt>
                <c:pt idx="1291">
                  <c:v>42817</c:v>
                </c:pt>
                <c:pt idx="1292">
                  <c:v>42817</c:v>
                </c:pt>
                <c:pt idx="1293">
                  <c:v>42817</c:v>
                </c:pt>
                <c:pt idx="1294">
                  <c:v>42817</c:v>
                </c:pt>
                <c:pt idx="1295">
                  <c:v>42817</c:v>
                </c:pt>
                <c:pt idx="1296">
                  <c:v>42817</c:v>
                </c:pt>
                <c:pt idx="1297">
                  <c:v>42817</c:v>
                </c:pt>
                <c:pt idx="1298">
                  <c:v>42817</c:v>
                </c:pt>
                <c:pt idx="1299">
                  <c:v>42817</c:v>
                </c:pt>
                <c:pt idx="1300">
                  <c:v>42817</c:v>
                </c:pt>
                <c:pt idx="1301">
                  <c:v>42817</c:v>
                </c:pt>
                <c:pt idx="1302">
                  <c:v>42817</c:v>
                </c:pt>
                <c:pt idx="1303">
                  <c:v>42817</c:v>
                </c:pt>
                <c:pt idx="1304">
                  <c:v>42817</c:v>
                </c:pt>
                <c:pt idx="1305">
                  <c:v>42817</c:v>
                </c:pt>
                <c:pt idx="1306">
                  <c:v>42817</c:v>
                </c:pt>
                <c:pt idx="1307">
                  <c:v>42817</c:v>
                </c:pt>
                <c:pt idx="1308">
                  <c:v>42818</c:v>
                </c:pt>
                <c:pt idx="1309">
                  <c:v>42818</c:v>
                </c:pt>
                <c:pt idx="1310">
                  <c:v>42818</c:v>
                </c:pt>
                <c:pt idx="1311">
                  <c:v>42818</c:v>
                </c:pt>
                <c:pt idx="1312">
                  <c:v>42818</c:v>
                </c:pt>
                <c:pt idx="1313">
                  <c:v>42818</c:v>
                </c:pt>
                <c:pt idx="1314">
                  <c:v>42818</c:v>
                </c:pt>
                <c:pt idx="1315">
                  <c:v>42818</c:v>
                </c:pt>
                <c:pt idx="1316">
                  <c:v>42818</c:v>
                </c:pt>
                <c:pt idx="1317">
                  <c:v>42818</c:v>
                </c:pt>
                <c:pt idx="1318">
                  <c:v>42818</c:v>
                </c:pt>
                <c:pt idx="1319">
                  <c:v>42818</c:v>
                </c:pt>
                <c:pt idx="1320">
                  <c:v>42818</c:v>
                </c:pt>
                <c:pt idx="1321">
                  <c:v>42818</c:v>
                </c:pt>
                <c:pt idx="1322">
                  <c:v>42818</c:v>
                </c:pt>
                <c:pt idx="1323">
                  <c:v>42818</c:v>
                </c:pt>
                <c:pt idx="1324">
                  <c:v>42818</c:v>
                </c:pt>
                <c:pt idx="1325">
                  <c:v>42818</c:v>
                </c:pt>
                <c:pt idx="1326">
                  <c:v>42818</c:v>
                </c:pt>
                <c:pt idx="1327">
                  <c:v>42818</c:v>
                </c:pt>
                <c:pt idx="1328">
                  <c:v>42818</c:v>
                </c:pt>
                <c:pt idx="1329">
                  <c:v>42818</c:v>
                </c:pt>
                <c:pt idx="1330">
                  <c:v>42818</c:v>
                </c:pt>
                <c:pt idx="1331">
                  <c:v>42818</c:v>
                </c:pt>
                <c:pt idx="1332">
                  <c:v>42819</c:v>
                </c:pt>
                <c:pt idx="1333">
                  <c:v>42819</c:v>
                </c:pt>
                <c:pt idx="1334">
                  <c:v>42819</c:v>
                </c:pt>
                <c:pt idx="1335">
                  <c:v>42819</c:v>
                </c:pt>
                <c:pt idx="1336">
                  <c:v>42819</c:v>
                </c:pt>
                <c:pt idx="1337">
                  <c:v>42819</c:v>
                </c:pt>
                <c:pt idx="1338">
                  <c:v>42819</c:v>
                </c:pt>
                <c:pt idx="1339">
                  <c:v>42819</c:v>
                </c:pt>
                <c:pt idx="1340">
                  <c:v>42819</c:v>
                </c:pt>
                <c:pt idx="1341">
                  <c:v>42819</c:v>
                </c:pt>
                <c:pt idx="1342">
                  <c:v>42819</c:v>
                </c:pt>
                <c:pt idx="1343">
                  <c:v>42819</c:v>
                </c:pt>
                <c:pt idx="1344">
                  <c:v>42819</c:v>
                </c:pt>
                <c:pt idx="1345">
                  <c:v>42819</c:v>
                </c:pt>
                <c:pt idx="1346">
                  <c:v>42819</c:v>
                </c:pt>
                <c:pt idx="1347">
                  <c:v>42819</c:v>
                </c:pt>
                <c:pt idx="1348">
                  <c:v>42819</c:v>
                </c:pt>
                <c:pt idx="1349">
                  <c:v>42819</c:v>
                </c:pt>
                <c:pt idx="1350">
                  <c:v>42819</c:v>
                </c:pt>
                <c:pt idx="1351">
                  <c:v>42819</c:v>
                </c:pt>
                <c:pt idx="1352">
                  <c:v>42819</c:v>
                </c:pt>
                <c:pt idx="1353">
                  <c:v>42819</c:v>
                </c:pt>
                <c:pt idx="1354">
                  <c:v>42819</c:v>
                </c:pt>
                <c:pt idx="1355">
                  <c:v>42819</c:v>
                </c:pt>
                <c:pt idx="1356">
                  <c:v>42820</c:v>
                </c:pt>
                <c:pt idx="1357">
                  <c:v>42820</c:v>
                </c:pt>
                <c:pt idx="1358">
                  <c:v>42820</c:v>
                </c:pt>
                <c:pt idx="1359">
                  <c:v>42820</c:v>
                </c:pt>
                <c:pt idx="1360">
                  <c:v>42820</c:v>
                </c:pt>
                <c:pt idx="1361">
                  <c:v>42820</c:v>
                </c:pt>
                <c:pt idx="1362">
                  <c:v>42820</c:v>
                </c:pt>
                <c:pt idx="1363">
                  <c:v>42820</c:v>
                </c:pt>
                <c:pt idx="1364">
                  <c:v>42820</c:v>
                </c:pt>
                <c:pt idx="1365">
                  <c:v>42820</c:v>
                </c:pt>
                <c:pt idx="1366">
                  <c:v>42820</c:v>
                </c:pt>
                <c:pt idx="1367">
                  <c:v>42820</c:v>
                </c:pt>
                <c:pt idx="1368">
                  <c:v>42820</c:v>
                </c:pt>
                <c:pt idx="1369">
                  <c:v>42820</c:v>
                </c:pt>
                <c:pt idx="1370">
                  <c:v>42820</c:v>
                </c:pt>
                <c:pt idx="1371">
                  <c:v>42820</c:v>
                </c:pt>
                <c:pt idx="1372">
                  <c:v>42820</c:v>
                </c:pt>
                <c:pt idx="1373">
                  <c:v>42820</c:v>
                </c:pt>
                <c:pt idx="1374">
                  <c:v>42820</c:v>
                </c:pt>
                <c:pt idx="1375">
                  <c:v>42820</c:v>
                </c:pt>
                <c:pt idx="1376">
                  <c:v>42820</c:v>
                </c:pt>
                <c:pt idx="1377">
                  <c:v>42820</c:v>
                </c:pt>
                <c:pt idx="1378">
                  <c:v>42820</c:v>
                </c:pt>
                <c:pt idx="1379">
                  <c:v>42820</c:v>
                </c:pt>
                <c:pt idx="1380">
                  <c:v>42821</c:v>
                </c:pt>
                <c:pt idx="1381">
                  <c:v>42821</c:v>
                </c:pt>
                <c:pt idx="1382">
                  <c:v>42821</c:v>
                </c:pt>
                <c:pt idx="1383">
                  <c:v>42821</c:v>
                </c:pt>
                <c:pt idx="1384">
                  <c:v>42821</c:v>
                </c:pt>
                <c:pt idx="1385">
                  <c:v>42821</c:v>
                </c:pt>
                <c:pt idx="1386">
                  <c:v>42821</c:v>
                </c:pt>
                <c:pt idx="1387">
                  <c:v>42821</c:v>
                </c:pt>
                <c:pt idx="1388">
                  <c:v>42821</c:v>
                </c:pt>
                <c:pt idx="1389">
                  <c:v>42821</c:v>
                </c:pt>
                <c:pt idx="1390">
                  <c:v>42821</c:v>
                </c:pt>
                <c:pt idx="1391">
                  <c:v>42821</c:v>
                </c:pt>
                <c:pt idx="1392">
                  <c:v>42821</c:v>
                </c:pt>
                <c:pt idx="1393">
                  <c:v>42821</c:v>
                </c:pt>
                <c:pt idx="1394">
                  <c:v>42821</c:v>
                </c:pt>
                <c:pt idx="1395">
                  <c:v>42821</c:v>
                </c:pt>
                <c:pt idx="1396">
                  <c:v>42821</c:v>
                </c:pt>
                <c:pt idx="1397">
                  <c:v>42821</c:v>
                </c:pt>
                <c:pt idx="1398">
                  <c:v>42821</c:v>
                </c:pt>
                <c:pt idx="1399">
                  <c:v>42821</c:v>
                </c:pt>
                <c:pt idx="1400">
                  <c:v>42821</c:v>
                </c:pt>
                <c:pt idx="1401">
                  <c:v>42821</c:v>
                </c:pt>
                <c:pt idx="1402">
                  <c:v>42821</c:v>
                </c:pt>
                <c:pt idx="1403">
                  <c:v>42821</c:v>
                </c:pt>
                <c:pt idx="1404">
                  <c:v>42822</c:v>
                </c:pt>
                <c:pt idx="1405">
                  <c:v>42822</c:v>
                </c:pt>
                <c:pt idx="1406">
                  <c:v>42822</c:v>
                </c:pt>
                <c:pt idx="1407">
                  <c:v>42822</c:v>
                </c:pt>
                <c:pt idx="1408">
                  <c:v>42822</c:v>
                </c:pt>
                <c:pt idx="1409">
                  <c:v>42822</c:v>
                </c:pt>
                <c:pt idx="1410">
                  <c:v>42822</c:v>
                </c:pt>
                <c:pt idx="1411">
                  <c:v>42822</c:v>
                </c:pt>
                <c:pt idx="1412">
                  <c:v>42822</c:v>
                </c:pt>
                <c:pt idx="1413">
                  <c:v>42822</c:v>
                </c:pt>
                <c:pt idx="1414">
                  <c:v>42822</c:v>
                </c:pt>
                <c:pt idx="1415">
                  <c:v>42822</c:v>
                </c:pt>
                <c:pt idx="1416">
                  <c:v>42822</c:v>
                </c:pt>
                <c:pt idx="1417">
                  <c:v>42822</c:v>
                </c:pt>
                <c:pt idx="1418">
                  <c:v>42822</c:v>
                </c:pt>
                <c:pt idx="1419">
                  <c:v>42822</c:v>
                </c:pt>
                <c:pt idx="1420">
                  <c:v>42822</c:v>
                </c:pt>
                <c:pt idx="1421">
                  <c:v>42822</c:v>
                </c:pt>
                <c:pt idx="1422">
                  <c:v>42822</c:v>
                </c:pt>
                <c:pt idx="1423">
                  <c:v>42822</c:v>
                </c:pt>
                <c:pt idx="1424">
                  <c:v>42822</c:v>
                </c:pt>
                <c:pt idx="1425">
                  <c:v>42822</c:v>
                </c:pt>
                <c:pt idx="1426">
                  <c:v>42822</c:v>
                </c:pt>
                <c:pt idx="1427">
                  <c:v>42822</c:v>
                </c:pt>
                <c:pt idx="1428">
                  <c:v>42823</c:v>
                </c:pt>
                <c:pt idx="1429">
                  <c:v>42823</c:v>
                </c:pt>
                <c:pt idx="1430">
                  <c:v>42823</c:v>
                </c:pt>
                <c:pt idx="1431">
                  <c:v>42823</c:v>
                </c:pt>
                <c:pt idx="1432">
                  <c:v>42823</c:v>
                </c:pt>
                <c:pt idx="1433">
                  <c:v>42823</c:v>
                </c:pt>
                <c:pt idx="1434">
                  <c:v>42823</c:v>
                </c:pt>
                <c:pt idx="1435">
                  <c:v>42823</c:v>
                </c:pt>
                <c:pt idx="1436">
                  <c:v>42823</c:v>
                </c:pt>
                <c:pt idx="1437">
                  <c:v>42823</c:v>
                </c:pt>
                <c:pt idx="1438">
                  <c:v>42823</c:v>
                </c:pt>
                <c:pt idx="1439">
                  <c:v>42823</c:v>
                </c:pt>
                <c:pt idx="1440">
                  <c:v>42823</c:v>
                </c:pt>
                <c:pt idx="1441">
                  <c:v>42823</c:v>
                </c:pt>
                <c:pt idx="1442">
                  <c:v>42823</c:v>
                </c:pt>
                <c:pt idx="1443">
                  <c:v>42823</c:v>
                </c:pt>
                <c:pt idx="1444">
                  <c:v>42823</c:v>
                </c:pt>
                <c:pt idx="1445">
                  <c:v>42823</c:v>
                </c:pt>
                <c:pt idx="1446">
                  <c:v>42823</c:v>
                </c:pt>
                <c:pt idx="1447">
                  <c:v>42823</c:v>
                </c:pt>
                <c:pt idx="1448">
                  <c:v>42823</c:v>
                </c:pt>
                <c:pt idx="1449">
                  <c:v>42823</c:v>
                </c:pt>
                <c:pt idx="1450">
                  <c:v>42823</c:v>
                </c:pt>
                <c:pt idx="1451">
                  <c:v>42823</c:v>
                </c:pt>
                <c:pt idx="1452">
                  <c:v>42824</c:v>
                </c:pt>
                <c:pt idx="1453">
                  <c:v>42824</c:v>
                </c:pt>
                <c:pt idx="1454">
                  <c:v>42824</c:v>
                </c:pt>
                <c:pt idx="1455">
                  <c:v>42824</c:v>
                </c:pt>
                <c:pt idx="1456">
                  <c:v>42824</c:v>
                </c:pt>
                <c:pt idx="1457">
                  <c:v>42824</c:v>
                </c:pt>
                <c:pt idx="1458">
                  <c:v>42824</c:v>
                </c:pt>
                <c:pt idx="1459">
                  <c:v>42824</c:v>
                </c:pt>
                <c:pt idx="1460">
                  <c:v>42824</c:v>
                </c:pt>
                <c:pt idx="1461">
                  <c:v>42824</c:v>
                </c:pt>
                <c:pt idx="1462">
                  <c:v>42824</c:v>
                </c:pt>
                <c:pt idx="1463">
                  <c:v>42824</c:v>
                </c:pt>
                <c:pt idx="1464">
                  <c:v>42824</c:v>
                </c:pt>
                <c:pt idx="1465">
                  <c:v>42824</c:v>
                </c:pt>
                <c:pt idx="1466">
                  <c:v>42824</c:v>
                </c:pt>
                <c:pt idx="1467">
                  <c:v>42824</c:v>
                </c:pt>
                <c:pt idx="1468">
                  <c:v>42824</c:v>
                </c:pt>
                <c:pt idx="1469">
                  <c:v>42824</c:v>
                </c:pt>
                <c:pt idx="1470">
                  <c:v>42824</c:v>
                </c:pt>
                <c:pt idx="1471">
                  <c:v>42824</c:v>
                </c:pt>
                <c:pt idx="1472">
                  <c:v>42824</c:v>
                </c:pt>
                <c:pt idx="1473">
                  <c:v>42824</c:v>
                </c:pt>
                <c:pt idx="1474">
                  <c:v>42824</c:v>
                </c:pt>
                <c:pt idx="1475">
                  <c:v>42824</c:v>
                </c:pt>
                <c:pt idx="1476">
                  <c:v>42825</c:v>
                </c:pt>
                <c:pt idx="1477">
                  <c:v>42825</c:v>
                </c:pt>
                <c:pt idx="1478">
                  <c:v>42825</c:v>
                </c:pt>
                <c:pt idx="1479">
                  <c:v>42825</c:v>
                </c:pt>
                <c:pt idx="1480">
                  <c:v>42825</c:v>
                </c:pt>
                <c:pt idx="1481">
                  <c:v>42825</c:v>
                </c:pt>
                <c:pt idx="1482">
                  <c:v>42825</c:v>
                </c:pt>
                <c:pt idx="1483">
                  <c:v>42825</c:v>
                </c:pt>
                <c:pt idx="1484">
                  <c:v>42825</c:v>
                </c:pt>
                <c:pt idx="1485">
                  <c:v>42825</c:v>
                </c:pt>
                <c:pt idx="1486">
                  <c:v>42825</c:v>
                </c:pt>
                <c:pt idx="1487">
                  <c:v>42825</c:v>
                </c:pt>
                <c:pt idx="1488">
                  <c:v>42825</c:v>
                </c:pt>
                <c:pt idx="1489">
                  <c:v>42825</c:v>
                </c:pt>
                <c:pt idx="1490">
                  <c:v>42825</c:v>
                </c:pt>
                <c:pt idx="1491">
                  <c:v>42825</c:v>
                </c:pt>
                <c:pt idx="1492">
                  <c:v>42825</c:v>
                </c:pt>
                <c:pt idx="1493">
                  <c:v>42825</c:v>
                </c:pt>
                <c:pt idx="1494">
                  <c:v>42825</c:v>
                </c:pt>
                <c:pt idx="1495">
                  <c:v>42825</c:v>
                </c:pt>
                <c:pt idx="1496">
                  <c:v>42825</c:v>
                </c:pt>
                <c:pt idx="1497">
                  <c:v>42825</c:v>
                </c:pt>
                <c:pt idx="1498">
                  <c:v>42825</c:v>
                </c:pt>
                <c:pt idx="1499">
                  <c:v>42825</c:v>
                </c:pt>
                <c:pt idx="1500">
                  <c:v>42826</c:v>
                </c:pt>
                <c:pt idx="1501">
                  <c:v>42826</c:v>
                </c:pt>
                <c:pt idx="1502">
                  <c:v>42826</c:v>
                </c:pt>
                <c:pt idx="1503">
                  <c:v>42826</c:v>
                </c:pt>
                <c:pt idx="1504">
                  <c:v>42826</c:v>
                </c:pt>
                <c:pt idx="1505">
                  <c:v>42826</c:v>
                </c:pt>
                <c:pt idx="1506">
                  <c:v>42826</c:v>
                </c:pt>
                <c:pt idx="1507">
                  <c:v>42826</c:v>
                </c:pt>
                <c:pt idx="1508">
                  <c:v>42826</c:v>
                </c:pt>
                <c:pt idx="1509">
                  <c:v>42826</c:v>
                </c:pt>
                <c:pt idx="1510">
                  <c:v>42826</c:v>
                </c:pt>
                <c:pt idx="1511">
                  <c:v>42826</c:v>
                </c:pt>
                <c:pt idx="1512">
                  <c:v>42826</c:v>
                </c:pt>
                <c:pt idx="1513">
                  <c:v>42826</c:v>
                </c:pt>
                <c:pt idx="1514">
                  <c:v>42826</c:v>
                </c:pt>
                <c:pt idx="1515">
                  <c:v>42826</c:v>
                </c:pt>
                <c:pt idx="1516">
                  <c:v>42826</c:v>
                </c:pt>
                <c:pt idx="1517">
                  <c:v>42826</c:v>
                </c:pt>
                <c:pt idx="1518">
                  <c:v>42826</c:v>
                </c:pt>
                <c:pt idx="1519">
                  <c:v>42826</c:v>
                </c:pt>
                <c:pt idx="1520">
                  <c:v>42826</c:v>
                </c:pt>
                <c:pt idx="1521">
                  <c:v>42826</c:v>
                </c:pt>
                <c:pt idx="1522">
                  <c:v>42826</c:v>
                </c:pt>
                <c:pt idx="1523">
                  <c:v>42826</c:v>
                </c:pt>
                <c:pt idx="1524">
                  <c:v>42827</c:v>
                </c:pt>
                <c:pt idx="1525">
                  <c:v>42827</c:v>
                </c:pt>
                <c:pt idx="1526">
                  <c:v>42827</c:v>
                </c:pt>
                <c:pt idx="1527">
                  <c:v>42827</c:v>
                </c:pt>
                <c:pt idx="1528">
                  <c:v>42827</c:v>
                </c:pt>
                <c:pt idx="1529">
                  <c:v>42827</c:v>
                </c:pt>
                <c:pt idx="1530">
                  <c:v>42827</c:v>
                </c:pt>
                <c:pt idx="1531">
                  <c:v>42827</c:v>
                </c:pt>
                <c:pt idx="1532">
                  <c:v>42827</c:v>
                </c:pt>
                <c:pt idx="1533">
                  <c:v>42827</c:v>
                </c:pt>
                <c:pt idx="1534">
                  <c:v>42827</c:v>
                </c:pt>
                <c:pt idx="1535">
                  <c:v>42827</c:v>
                </c:pt>
                <c:pt idx="1536">
                  <c:v>42827</c:v>
                </c:pt>
                <c:pt idx="1537">
                  <c:v>42827</c:v>
                </c:pt>
                <c:pt idx="1538">
                  <c:v>42827</c:v>
                </c:pt>
                <c:pt idx="1539">
                  <c:v>42827</c:v>
                </c:pt>
                <c:pt idx="1540">
                  <c:v>42827</c:v>
                </c:pt>
                <c:pt idx="1541">
                  <c:v>42827</c:v>
                </c:pt>
                <c:pt idx="1542">
                  <c:v>42827</c:v>
                </c:pt>
                <c:pt idx="1543">
                  <c:v>42827</c:v>
                </c:pt>
                <c:pt idx="1544">
                  <c:v>42827</c:v>
                </c:pt>
                <c:pt idx="1545">
                  <c:v>42827</c:v>
                </c:pt>
                <c:pt idx="1546">
                  <c:v>42827</c:v>
                </c:pt>
                <c:pt idx="1547">
                  <c:v>42827</c:v>
                </c:pt>
                <c:pt idx="1548">
                  <c:v>42828</c:v>
                </c:pt>
                <c:pt idx="1549">
                  <c:v>42828</c:v>
                </c:pt>
                <c:pt idx="1550">
                  <c:v>42828</c:v>
                </c:pt>
                <c:pt idx="1551">
                  <c:v>42828</c:v>
                </c:pt>
                <c:pt idx="1552">
                  <c:v>42828</c:v>
                </c:pt>
                <c:pt idx="1553">
                  <c:v>42828</c:v>
                </c:pt>
                <c:pt idx="1554">
                  <c:v>42828</c:v>
                </c:pt>
                <c:pt idx="1555">
                  <c:v>42828</c:v>
                </c:pt>
                <c:pt idx="1556">
                  <c:v>42828</c:v>
                </c:pt>
                <c:pt idx="1557">
                  <c:v>42828</c:v>
                </c:pt>
                <c:pt idx="1558">
                  <c:v>42828</c:v>
                </c:pt>
                <c:pt idx="1559">
                  <c:v>42828</c:v>
                </c:pt>
                <c:pt idx="1560">
                  <c:v>42828</c:v>
                </c:pt>
                <c:pt idx="1561">
                  <c:v>42828</c:v>
                </c:pt>
                <c:pt idx="1562">
                  <c:v>42828</c:v>
                </c:pt>
                <c:pt idx="1563">
                  <c:v>42828</c:v>
                </c:pt>
                <c:pt idx="1564">
                  <c:v>42828</c:v>
                </c:pt>
                <c:pt idx="1565">
                  <c:v>42828</c:v>
                </c:pt>
                <c:pt idx="1566">
                  <c:v>42828</c:v>
                </c:pt>
                <c:pt idx="1567">
                  <c:v>42828</c:v>
                </c:pt>
                <c:pt idx="1568">
                  <c:v>42828</c:v>
                </c:pt>
                <c:pt idx="1569">
                  <c:v>42828</c:v>
                </c:pt>
                <c:pt idx="1570">
                  <c:v>42828</c:v>
                </c:pt>
                <c:pt idx="1571">
                  <c:v>42828</c:v>
                </c:pt>
                <c:pt idx="1572">
                  <c:v>42829</c:v>
                </c:pt>
                <c:pt idx="1573">
                  <c:v>42829</c:v>
                </c:pt>
                <c:pt idx="1574">
                  <c:v>42829</c:v>
                </c:pt>
                <c:pt idx="1575">
                  <c:v>42829</c:v>
                </c:pt>
                <c:pt idx="1576">
                  <c:v>42829</c:v>
                </c:pt>
                <c:pt idx="1577">
                  <c:v>42829</c:v>
                </c:pt>
                <c:pt idx="1578">
                  <c:v>42829</c:v>
                </c:pt>
                <c:pt idx="1579">
                  <c:v>42829</c:v>
                </c:pt>
                <c:pt idx="1580">
                  <c:v>42829</c:v>
                </c:pt>
                <c:pt idx="1581">
                  <c:v>42829</c:v>
                </c:pt>
                <c:pt idx="1582">
                  <c:v>42829</c:v>
                </c:pt>
                <c:pt idx="1583">
                  <c:v>42829</c:v>
                </c:pt>
                <c:pt idx="1584">
                  <c:v>42829</c:v>
                </c:pt>
                <c:pt idx="1585">
                  <c:v>42829</c:v>
                </c:pt>
                <c:pt idx="1586">
                  <c:v>42829</c:v>
                </c:pt>
                <c:pt idx="1587">
                  <c:v>42829</c:v>
                </c:pt>
                <c:pt idx="1588">
                  <c:v>42829</c:v>
                </c:pt>
                <c:pt idx="1589">
                  <c:v>42829</c:v>
                </c:pt>
                <c:pt idx="1590">
                  <c:v>42829</c:v>
                </c:pt>
                <c:pt idx="1591">
                  <c:v>42829</c:v>
                </c:pt>
                <c:pt idx="1592">
                  <c:v>42829</c:v>
                </c:pt>
                <c:pt idx="1593">
                  <c:v>42829</c:v>
                </c:pt>
                <c:pt idx="1594">
                  <c:v>42829</c:v>
                </c:pt>
                <c:pt idx="1595">
                  <c:v>42829</c:v>
                </c:pt>
                <c:pt idx="1596">
                  <c:v>42830</c:v>
                </c:pt>
                <c:pt idx="1597">
                  <c:v>42830</c:v>
                </c:pt>
                <c:pt idx="1598">
                  <c:v>42830</c:v>
                </c:pt>
                <c:pt idx="1599">
                  <c:v>42830</c:v>
                </c:pt>
                <c:pt idx="1600">
                  <c:v>42830</c:v>
                </c:pt>
                <c:pt idx="1601">
                  <c:v>42830</c:v>
                </c:pt>
                <c:pt idx="1602">
                  <c:v>42830</c:v>
                </c:pt>
                <c:pt idx="1603">
                  <c:v>42830</c:v>
                </c:pt>
                <c:pt idx="1604">
                  <c:v>42830</c:v>
                </c:pt>
                <c:pt idx="1605">
                  <c:v>42830</c:v>
                </c:pt>
                <c:pt idx="1606">
                  <c:v>42830</c:v>
                </c:pt>
                <c:pt idx="1607">
                  <c:v>42830</c:v>
                </c:pt>
                <c:pt idx="1608">
                  <c:v>42830</c:v>
                </c:pt>
                <c:pt idx="1609">
                  <c:v>42830</c:v>
                </c:pt>
                <c:pt idx="1610">
                  <c:v>42830</c:v>
                </c:pt>
                <c:pt idx="1611">
                  <c:v>42830</c:v>
                </c:pt>
                <c:pt idx="1612">
                  <c:v>42830</c:v>
                </c:pt>
                <c:pt idx="1613">
                  <c:v>42830</c:v>
                </c:pt>
                <c:pt idx="1614">
                  <c:v>42830</c:v>
                </c:pt>
                <c:pt idx="1615">
                  <c:v>42830</c:v>
                </c:pt>
                <c:pt idx="1616">
                  <c:v>42830</c:v>
                </c:pt>
                <c:pt idx="1617">
                  <c:v>42830</c:v>
                </c:pt>
                <c:pt idx="1618">
                  <c:v>42830</c:v>
                </c:pt>
                <c:pt idx="1619">
                  <c:v>42830</c:v>
                </c:pt>
                <c:pt idx="1620">
                  <c:v>42831</c:v>
                </c:pt>
                <c:pt idx="1621">
                  <c:v>42831</c:v>
                </c:pt>
                <c:pt idx="1622">
                  <c:v>42831</c:v>
                </c:pt>
                <c:pt idx="1623">
                  <c:v>42831</c:v>
                </c:pt>
                <c:pt idx="1624">
                  <c:v>42831</c:v>
                </c:pt>
                <c:pt idx="1625">
                  <c:v>42831</c:v>
                </c:pt>
                <c:pt idx="1626">
                  <c:v>42831</c:v>
                </c:pt>
                <c:pt idx="1627">
                  <c:v>42831</c:v>
                </c:pt>
                <c:pt idx="1628">
                  <c:v>42831</c:v>
                </c:pt>
                <c:pt idx="1629">
                  <c:v>42831</c:v>
                </c:pt>
                <c:pt idx="1630">
                  <c:v>42831</c:v>
                </c:pt>
                <c:pt idx="1631">
                  <c:v>42831</c:v>
                </c:pt>
                <c:pt idx="1632">
                  <c:v>42831</c:v>
                </c:pt>
                <c:pt idx="1633">
                  <c:v>42831</c:v>
                </c:pt>
                <c:pt idx="1634">
                  <c:v>42831</c:v>
                </c:pt>
                <c:pt idx="1635">
                  <c:v>42831</c:v>
                </c:pt>
                <c:pt idx="1636">
                  <c:v>42831</c:v>
                </c:pt>
                <c:pt idx="1637">
                  <c:v>42831</c:v>
                </c:pt>
                <c:pt idx="1638">
                  <c:v>42831</c:v>
                </c:pt>
                <c:pt idx="1639">
                  <c:v>42831</c:v>
                </c:pt>
                <c:pt idx="1640">
                  <c:v>42831</c:v>
                </c:pt>
                <c:pt idx="1641">
                  <c:v>42831</c:v>
                </c:pt>
                <c:pt idx="1642">
                  <c:v>42831</c:v>
                </c:pt>
                <c:pt idx="1643">
                  <c:v>42831</c:v>
                </c:pt>
                <c:pt idx="1644">
                  <c:v>42832</c:v>
                </c:pt>
                <c:pt idx="1645">
                  <c:v>42832</c:v>
                </c:pt>
                <c:pt idx="1646">
                  <c:v>42832</c:v>
                </c:pt>
                <c:pt idx="1647">
                  <c:v>42832</c:v>
                </c:pt>
                <c:pt idx="1648">
                  <c:v>42832</c:v>
                </c:pt>
                <c:pt idx="1649">
                  <c:v>42832</c:v>
                </c:pt>
                <c:pt idx="1650">
                  <c:v>42832</c:v>
                </c:pt>
                <c:pt idx="1651">
                  <c:v>42832</c:v>
                </c:pt>
                <c:pt idx="1652">
                  <c:v>42832</c:v>
                </c:pt>
                <c:pt idx="1653">
                  <c:v>42832</c:v>
                </c:pt>
                <c:pt idx="1654">
                  <c:v>42832</c:v>
                </c:pt>
                <c:pt idx="1655">
                  <c:v>42832</c:v>
                </c:pt>
                <c:pt idx="1656">
                  <c:v>42832</c:v>
                </c:pt>
                <c:pt idx="1657">
                  <c:v>42832</c:v>
                </c:pt>
                <c:pt idx="1658">
                  <c:v>42832</c:v>
                </c:pt>
                <c:pt idx="1659">
                  <c:v>42832</c:v>
                </c:pt>
                <c:pt idx="1660">
                  <c:v>42832</c:v>
                </c:pt>
                <c:pt idx="1661">
                  <c:v>42832</c:v>
                </c:pt>
                <c:pt idx="1662">
                  <c:v>42832</c:v>
                </c:pt>
                <c:pt idx="1663">
                  <c:v>42832</c:v>
                </c:pt>
                <c:pt idx="1664">
                  <c:v>42832</c:v>
                </c:pt>
                <c:pt idx="1665">
                  <c:v>42832</c:v>
                </c:pt>
                <c:pt idx="1666">
                  <c:v>42832</c:v>
                </c:pt>
                <c:pt idx="1667">
                  <c:v>42832</c:v>
                </c:pt>
                <c:pt idx="1668">
                  <c:v>42833</c:v>
                </c:pt>
                <c:pt idx="1669">
                  <c:v>42833</c:v>
                </c:pt>
                <c:pt idx="1670">
                  <c:v>42833</c:v>
                </c:pt>
                <c:pt idx="1671">
                  <c:v>42833</c:v>
                </c:pt>
                <c:pt idx="1672">
                  <c:v>42833</c:v>
                </c:pt>
                <c:pt idx="1673">
                  <c:v>42833</c:v>
                </c:pt>
                <c:pt idx="1674">
                  <c:v>42833</c:v>
                </c:pt>
                <c:pt idx="1675">
                  <c:v>42833</c:v>
                </c:pt>
                <c:pt idx="1676">
                  <c:v>42833</c:v>
                </c:pt>
                <c:pt idx="1677">
                  <c:v>42833</c:v>
                </c:pt>
                <c:pt idx="1678">
                  <c:v>42833</c:v>
                </c:pt>
                <c:pt idx="1679">
                  <c:v>42833</c:v>
                </c:pt>
                <c:pt idx="1680">
                  <c:v>42833</c:v>
                </c:pt>
                <c:pt idx="1681">
                  <c:v>42833</c:v>
                </c:pt>
                <c:pt idx="1682">
                  <c:v>42833</c:v>
                </c:pt>
                <c:pt idx="1683">
                  <c:v>42833</c:v>
                </c:pt>
                <c:pt idx="1684">
                  <c:v>42833</c:v>
                </c:pt>
                <c:pt idx="1685">
                  <c:v>42833</c:v>
                </c:pt>
                <c:pt idx="1686">
                  <c:v>42833</c:v>
                </c:pt>
                <c:pt idx="1687">
                  <c:v>42833</c:v>
                </c:pt>
                <c:pt idx="1688">
                  <c:v>42833</c:v>
                </c:pt>
                <c:pt idx="1689">
                  <c:v>42833</c:v>
                </c:pt>
                <c:pt idx="1690">
                  <c:v>42833</c:v>
                </c:pt>
                <c:pt idx="1691">
                  <c:v>42833</c:v>
                </c:pt>
                <c:pt idx="1692">
                  <c:v>42834</c:v>
                </c:pt>
                <c:pt idx="1693">
                  <c:v>42834</c:v>
                </c:pt>
                <c:pt idx="1694">
                  <c:v>42834</c:v>
                </c:pt>
                <c:pt idx="1695">
                  <c:v>42834</c:v>
                </c:pt>
                <c:pt idx="1696">
                  <c:v>42834</c:v>
                </c:pt>
                <c:pt idx="1697">
                  <c:v>42834</c:v>
                </c:pt>
                <c:pt idx="1698">
                  <c:v>42834</c:v>
                </c:pt>
                <c:pt idx="1699">
                  <c:v>42834</c:v>
                </c:pt>
                <c:pt idx="1700">
                  <c:v>42834</c:v>
                </c:pt>
                <c:pt idx="1701">
                  <c:v>42834</c:v>
                </c:pt>
                <c:pt idx="1702">
                  <c:v>42834</c:v>
                </c:pt>
                <c:pt idx="1703">
                  <c:v>42834</c:v>
                </c:pt>
                <c:pt idx="1704">
                  <c:v>42834</c:v>
                </c:pt>
                <c:pt idx="1705">
                  <c:v>42834</c:v>
                </c:pt>
                <c:pt idx="1706">
                  <c:v>42834</c:v>
                </c:pt>
                <c:pt idx="1707">
                  <c:v>42834</c:v>
                </c:pt>
                <c:pt idx="1708">
                  <c:v>42834</c:v>
                </c:pt>
                <c:pt idx="1709">
                  <c:v>42834</c:v>
                </c:pt>
                <c:pt idx="1710">
                  <c:v>42834</c:v>
                </c:pt>
                <c:pt idx="1711">
                  <c:v>42834</c:v>
                </c:pt>
                <c:pt idx="1712">
                  <c:v>42834</c:v>
                </c:pt>
                <c:pt idx="1713">
                  <c:v>42834</c:v>
                </c:pt>
                <c:pt idx="1714">
                  <c:v>42834</c:v>
                </c:pt>
                <c:pt idx="1715">
                  <c:v>42834</c:v>
                </c:pt>
                <c:pt idx="1716">
                  <c:v>42835</c:v>
                </c:pt>
                <c:pt idx="1717">
                  <c:v>42835</c:v>
                </c:pt>
                <c:pt idx="1718">
                  <c:v>42835</c:v>
                </c:pt>
                <c:pt idx="1719">
                  <c:v>42835</c:v>
                </c:pt>
                <c:pt idx="1720">
                  <c:v>42835</c:v>
                </c:pt>
                <c:pt idx="1721">
                  <c:v>42835</c:v>
                </c:pt>
                <c:pt idx="1722">
                  <c:v>42835</c:v>
                </c:pt>
                <c:pt idx="1723">
                  <c:v>42835</c:v>
                </c:pt>
                <c:pt idx="1724">
                  <c:v>42835</c:v>
                </c:pt>
                <c:pt idx="1725">
                  <c:v>42835</c:v>
                </c:pt>
                <c:pt idx="1726">
                  <c:v>42835</c:v>
                </c:pt>
                <c:pt idx="1727">
                  <c:v>42835</c:v>
                </c:pt>
                <c:pt idx="1728">
                  <c:v>42835</c:v>
                </c:pt>
                <c:pt idx="1729">
                  <c:v>42835</c:v>
                </c:pt>
                <c:pt idx="1730">
                  <c:v>42835</c:v>
                </c:pt>
                <c:pt idx="1731">
                  <c:v>42835</c:v>
                </c:pt>
                <c:pt idx="1732">
                  <c:v>42835</c:v>
                </c:pt>
                <c:pt idx="1733">
                  <c:v>42835</c:v>
                </c:pt>
                <c:pt idx="1734">
                  <c:v>42835</c:v>
                </c:pt>
                <c:pt idx="1735">
                  <c:v>42835</c:v>
                </c:pt>
                <c:pt idx="1736">
                  <c:v>42835</c:v>
                </c:pt>
                <c:pt idx="1737">
                  <c:v>42835</c:v>
                </c:pt>
                <c:pt idx="1738">
                  <c:v>42835</c:v>
                </c:pt>
                <c:pt idx="1739">
                  <c:v>42835</c:v>
                </c:pt>
                <c:pt idx="1740">
                  <c:v>42836</c:v>
                </c:pt>
                <c:pt idx="1741">
                  <c:v>42836</c:v>
                </c:pt>
                <c:pt idx="1742">
                  <c:v>42836</c:v>
                </c:pt>
                <c:pt idx="1743">
                  <c:v>42836</c:v>
                </c:pt>
                <c:pt idx="1744">
                  <c:v>42836</c:v>
                </c:pt>
                <c:pt idx="1745">
                  <c:v>42836</c:v>
                </c:pt>
                <c:pt idx="1746">
                  <c:v>42836</c:v>
                </c:pt>
                <c:pt idx="1747">
                  <c:v>42836</c:v>
                </c:pt>
                <c:pt idx="1748">
                  <c:v>42836</c:v>
                </c:pt>
                <c:pt idx="1749">
                  <c:v>42836</c:v>
                </c:pt>
                <c:pt idx="1750">
                  <c:v>42836</c:v>
                </c:pt>
                <c:pt idx="1751">
                  <c:v>42836</c:v>
                </c:pt>
                <c:pt idx="1752">
                  <c:v>42836</c:v>
                </c:pt>
                <c:pt idx="1753">
                  <c:v>42836</c:v>
                </c:pt>
                <c:pt idx="1754">
                  <c:v>42836</c:v>
                </c:pt>
                <c:pt idx="1755">
                  <c:v>42836</c:v>
                </c:pt>
                <c:pt idx="1756">
                  <c:v>42836</c:v>
                </c:pt>
                <c:pt idx="1757">
                  <c:v>42836</c:v>
                </c:pt>
                <c:pt idx="1758">
                  <c:v>42836</c:v>
                </c:pt>
                <c:pt idx="1759">
                  <c:v>42836</c:v>
                </c:pt>
                <c:pt idx="1760">
                  <c:v>42836</c:v>
                </c:pt>
                <c:pt idx="1761">
                  <c:v>42836</c:v>
                </c:pt>
                <c:pt idx="1762">
                  <c:v>42836</c:v>
                </c:pt>
                <c:pt idx="1763">
                  <c:v>42836</c:v>
                </c:pt>
                <c:pt idx="1764">
                  <c:v>42837</c:v>
                </c:pt>
                <c:pt idx="1765">
                  <c:v>42837</c:v>
                </c:pt>
                <c:pt idx="1766">
                  <c:v>42837</c:v>
                </c:pt>
                <c:pt idx="1767">
                  <c:v>42837</c:v>
                </c:pt>
                <c:pt idx="1768">
                  <c:v>42837</c:v>
                </c:pt>
                <c:pt idx="1769">
                  <c:v>42837</c:v>
                </c:pt>
                <c:pt idx="1770">
                  <c:v>42837</c:v>
                </c:pt>
                <c:pt idx="1771">
                  <c:v>42837</c:v>
                </c:pt>
                <c:pt idx="1772">
                  <c:v>42837</c:v>
                </c:pt>
                <c:pt idx="1773">
                  <c:v>42837</c:v>
                </c:pt>
                <c:pt idx="1774">
                  <c:v>42837</c:v>
                </c:pt>
                <c:pt idx="1775">
                  <c:v>42837</c:v>
                </c:pt>
                <c:pt idx="1776">
                  <c:v>42837</c:v>
                </c:pt>
                <c:pt idx="1777">
                  <c:v>42837</c:v>
                </c:pt>
                <c:pt idx="1778">
                  <c:v>42837</c:v>
                </c:pt>
                <c:pt idx="1779">
                  <c:v>42837</c:v>
                </c:pt>
                <c:pt idx="1780">
                  <c:v>42837</c:v>
                </c:pt>
                <c:pt idx="1781">
                  <c:v>42837</c:v>
                </c:pt>
                <c:pt idx="1782">
                  <c:v>42837</c:v>
                </c:pt>
                <c:pt idx="1783">
                  <c:v>42837</c:v>
                </c:pt>
                <c:pt idx="1784">
                  <c:v>42837</c:v>
                </c:pt>
                <c:pt idx="1785">
                  <c:v>42837</c:v>
                </c:pt>
                <c:pt idx="1786">
                  <c:v>42837</c:v>
                </c:pt>
                <c:pt idx="1787">
                  <c:v>42837</c:v>
                </c:pt>
                <c:pt idx="1788">
                  <c:v>42838</c:v>
                </c:pt>
                <c:pt idx="1789">
                  <c:v>42838</c:v>
                </c:pt>
                <c:pt idx="1790">
                  <c:v>42838</c:v>
                </c:pt>
                <c:pt idx="1791">
                  <c:v>42838</c:v>
                </c:pt>
                <c:pt idx="1792">
                  <c:v>42838</c:v>
                </c:pt>
                <c:pt idx="1793">
                  <c:v>42838</c:v>
                </c:pt>
                <c:pt idx="1794">
                  <c:v>42838</c:v>
                </c:pt>
                <c:pt idx="1795">
                  <c:v>42838</c:v>
                </c:pt>
                <c:pt idx="1796">
                  <c:v>42838</c:v>
                </c:pt>
                <c:pt idx="1797">
                  <c:v>42838</c:v>
                </c:pt>
                <c:pt idx="1798">
                  <c:v>42838</c:v>
                </c:pt>
                <c:pt idx="1799">
                  <c:v>42838</c:v>
                </c:pt>
                <c:pt idx="1800">
                  <c:v>42838</c:v>
                </c:pt>
                <c:pt idx="1801">
                  <c:v>42838</c:v>
                </c:pt>
                <c:pt idx="1802">
                  <c:v>42838</c:v>
                </c:pt>
                <c:pt idx="1803">
                  <c:v>42838</c:v>
                </c:pt>
                <c:pt idx="1804">
                  <c:v>42838</c:v>
                </c:pt>
                <c:pt idx="1805">
                  <c:v>42838</c:v>
                </c:pt>
                <c:pt idx="1806">
                  <c:v>42838</c:v>
                </c:pt>
                <c:pt idx="1807">
                  <c:v>42838</c:v>
                </c:pt>
                <c:pt idx="1808">
                  <c:v>42838</c:v>
                </c:pt>
                <c:pt idx="1809">
                  <c:v>42838</c:v>
                </c:pt>
                <c:pt idx="1810">
                  <c:v>42838</c:v>
                </c:pt>
                <c:pt idx="1811">
                  <c:v>42838</c:v>
                </c:pt>
                <c:pt idx="1812">
                  <c:v>42839</c:v>
                </c:pt>
                <c:pt idx="1813">
                  <c:v>42839</c:v>
                </c:pt>
                <c:pt idx="1814">
                  <c:v>42839</c:v>
                </c:pt>
                <c:pt idx="1815">
                  <c:v>42839</c:v>
                </c:pt>
                <c:pt idx="1816">
                  <c:v>42839</c:v>
                </c:pt>
                <c:pt idx="1817">
                  <c:v>42839</c:v>
                </c:pt>
                <c:pt idx="1818">
                  <c:v>42839</c:v>
                </c:pt>
                <c:pt idx="1819">
                  <c:v>42839</c:v>
                </c:pt>
                <c:pt idx="1820">
                  <c:v>42839</c:v>
                </c:pt>
                <c:pt idx="1821">
                  <c:v>42839</c:v>
                </c:pt>
                <c:pt idx="1822">
                  <c:v>42839</c:v>
                </c:pt>
                <c:pt idx="1823">
                  <c:v>42839</c:v>
                </c:pt>
                <c:pt idx="1824">
                  <c:v>42839</c:v>
                </c:pt>
                <c:pt idx="1825">
                  <c:v>42839</c:v>
                </c:pt>
                <c:pt idx="1826">
                  <c:v>42839</c:v>
                </c:pt>
                <c:pt idx="1827">
                  <c:v>42839</c:v>
                </c:pt>
                <c:pt idx="1828">
                  <c:v>42839</c:v>
                </c:pt>
                <c:pt idx="1829">
                  <c:v>42839</c:v>
                </c:pt>
                <c:pt idx="1830">
                  <c:v>42839</c:v>
                </c:pt>
                <c:pt idx="1831">
                  <c:v>42839</c:v>
                </c:pt>
                <c:pt idx="1832">
                  <c:v>42839</c:v>
                </c:pt>
                <c:pt idx="1833">
                  <c:v>42839</c:v>
                </c:pt>
                <c:pt idx="1834">
                  <c:v>42839</c:v>
                </c:pt>
                <c:pt idx="1835">
                  <c:v>42839</c:v>
                </c:pt>
                <c:pt idx="1836">
                  <c:v>42840</c:v>
                </c:pt>
                <c:pt idx="1837">
                  <c:v>42840</c:v>
                </c:pt>
                <c:pt idx="1838">
                  <c:v>42840</c:v>
                </c:pt>
                <c:pt idx="1839">
                  <c:v>42840</c:v>
                </c:pt>
                <c:pt idx="1840">
                  <c:v>42840</c:v>
                </c:pt>
                <c:pt idx="1841">
                  <c:v>42840</c:v>
                </c:pt>
                <c:pt idx="1842">
                  <c:v>42840</c:v>
                </c:pt>
                <c:pt idx="1843">
                  <c:v>42840</c:v>
                </c:pt>
                <c:pt idx="1844">
                  <c:v>42840</c:v>
                </c:pt>
                <c:pt idx="1845">
                  <c:v>42840</c:v>
                </c:pt>
                <c:pt idx="1846">
                  <c:v>42840</c:v>
                </c:pt>
                <c:pt idx="1847">
                  <c:v>42840</c:v>
                </c:pt>
                <c:pt idx="1848">
                  <c:v>42840</c:v>
                </c:pt>
                <c:pt idx="1849">
                  <c:v>42840</c:v>
                </c:pt>
                <c:pt idx="1850">
                  <c:v>42840</c:v>
                </c:pt>
                <c:pt idx="1851">
                  <c:v>42840</c:v>
                </c:pt>
                <c:pt idx="1852">
                  <c:v>42840</c:v>
                </c:pt>
                <c:pt idx="1853">
                  <c:v>42840</c:v>
                </c:pt>
                <c:pt idx="1854">
                  <c:v>42840</c:v>
                </c:pt>
                <c:pt idx="1855">
                  <c:v>42840</c:v>
                </c:pt>
                <c:pt idx="1856">
                  <c:v>42840</c:v>
                </c:pt>
                <c:pt idx="1857">
                  <c:v>42840</c:v>
                </c:pt>
                <c:pt idx="1858">
                  <c:v>42840</c:v>
                </c:pt>
                <c:pt idx="1859">
                  <c:v>42840</c:v>
                </c:pt>
                <c:pt idx="1860">
                  <c:v>42841</c:v>
                </c:pt>
                <c:pt idx="1861">
                  <c:v>42841</c:v>
                </c:pt>
                <c:pt idx="1862">
                  <c:v>42841</c:v>
                </c:pt>
                <c:pt idx="1863">
                  <c:v>42841</c:v>
                </c:pt>
                <c:pt idx="1864">
                  <c:v>42841</c:v>
                </c:pt>
                <c:pt idx="1865">
                  <c:v>42841</c:v>
                </c:pt>
                <c:pt idx="1866">
                  <c:v>42841</c:v>
                </c:pt>
                <c:pt idx="1867">
                  <c:v>42841</c:v>
                </c:pt>
                <c:pt idx="1868">
                  <c:v>42841</c:v>
                </c:pt>
                <c:pt idx="1869">
                  <c:v>42841</c:v>
                </c:pt>
                <c:pt idx="1870">
                  <c:v>42841</c:v>
                </c:pt>
                <c:pt idx="1871">
                  <c:v>42841</c:v>
                </c:pt>
                <c:pt idx="1872">
                  <c:v>42841</c:v>
                </c:pt>
                <c:pt idx="1873">
                  <c:v>42841</c:v>
                </c:pt>
                <c:pt idx="1874">
                  <c:v>42841</c:v>
                </c:pt>
                <c:pt idx="1875">
                  <c:v>42841</c:v>
                </c:pt>
                <c:pt idx="1876">
                  <c:v>42841</c:v>
                </c:pt>
                <c:pt idx="1877">
                  <c:v>42841</c:v>
                </c:pt>
                <c:pt idx="1878">
                  <c:v>42841</c:v>
                </c:pt>
                <c:pt idx="1879">
                  <c:v>42841</c:v>
                </c:pt>
                <c:pt idx="1880">
                  <c:v>42841</c:v>
                </c:pt>
                <c:pt idx="1881">
                  <c:v>42841</c:v>
                </c:pt>
                <c:pt idx="1882">
                  <c:v>42841</c:v>
                </c:pt>
                <c:pt idx="1883">
                  <c:v>42841</c:v>
                </c:pt>
                <c:pt idx="1884">
                  <c:v>42842</c:v>
                </c:pt>
                <c:pt idx="1885">
                  <c:v>42842</c:v>
                </c:pt>
                <c:pt idx="1886">
                  <c:v>42842</c:v>
                </c:pt>
                <c:pt idx="1887">
                  <c:v>42842</c:v>
                </c:pt>
                <c:pt idx="1888">
                  <c:v>42842</c:v>
                </c:pt>
                <c:pt idx="1889">
                  <c:v>42842</c:v>
                </c:pt>
                <c:pt idx="1890">
                  <c:v>42842</c:v>
                </c:pt>
                <c:pt idx="1891">
                  <c:v>42842</c:v>
                </c:pt>
                <c:pt idx="1892">
                  <c:v>42842</c:v>
                </c:pt>
                <c:pt idx="1893">
                  <c:v>42842</c:v>
                </c:pt>
                <c:pt idx="1894">
                  <c:v>42842</c:v>
                </c:pt>
                <c:pt idx="1895">
                  <c:v>42842</c:v>
                </c:pt>
                <c:pt idx="1896">
                  <c:v>42842</c:v>
                </c:pt>
                <c:pt idx="1897">
                  <c:v>42842</c:v>
                </c:pt>
                <c:pt idx="1898">
                  <c:v>42842</c:v>
                </c:pt>
                <c:pt idx="1899">
                  <c:v>42842</c:v>
                </c:pt>
                <c:pt idx="1900">
                  <c:v>42842</c:v>
                </c:pt>
                <c:pt idx="1901">
                  <c:v>42842</c:v>
                </c:pt>
                <c:pt idx="1902">
                  <c:v>42842</c:v>
                </c:pt>
                <c:pt idx="1903">
                  <c:v>42842</c:v>
                </c:pt>
                <c:pt idx="1904">
                  <c:v>42842</c:v>
                </c:pt>
                <c:pt idx="1905">
                  <c:v>42842</c:v>
                </c:pt>
                <c:pt idx="1906">
                  <c:v>42842</c:v>
                </c:pt>
                <c:pt idx="1907">
                  <c:v>42842</c:v>
                </c:pt>
                <c:pt idx="1908">
                  <c:v>42843</c:v>
                </c:pt>
                <c:pt idx="1909">
                  <c:v>42843</c:v>
                </c:pt>
                <c:pt idx="1910">
                  <c:v>42843</c:v>
                </c:pt>
                <c:pt idx="1911">
                  <c:v>42843</c:v>
                </c:pt>
                <c:pt idx="1912">
                  <c:v>42843</c:v>
                </c:pt>
                <c:pt idx="1913">
                  <c:v>42843</c:v>
                </c:pt>
                <c:pt idx="1914">
                  <c:v>42843</c:v>
                </c:pt>
                <c:pt idx="1915">
                  <c:v>42843</c:v>
                </c:pt>
                <c:pt idx="1916">
                  <c:v>42843</c:v>
                </c:pt>
                <c:pt idx="1917">
                  <c:v>42843</c:v>
                </c:pt>
                <c:pt idx="1918">
                  <c:v>42843</c:v>
                </c:pt>
                <c:pt idx="1919">
                  <c:v>42843</c:v>
                </c:pt>
                <c:pt idx="1920">
                  <c:v>42843</c:v>
                </c:pt>
                <c:pt idx="1921">
                  <c:v>42843</c:v>
                </c:pt>
                <c:pt idx="1922">
                  <c:v>42843</c:v>
                </c:pt>
                <c:pt idx="1923">
                  <c:v>42843</c:v>
                </c:pt>
                <c:pt idx="1924">
                  <c:v>42843</c:v>
                </c:pt>
                <c:pt idx="1925">
                  <c:v>42843</c:v>
                </c:pt>
                <c:pt idx="1926">
                  <c:v>42843</c:v>
                </c:pt>
                <c:pt idx="1927">
                  <c:v>42843</c:v>
                </c:pt>
                <c:pt idx="1928">
                  <c:v>42843</c:v>
                </c:pt>
                <c:pt idx="1929">
                  <c:v>42843</c:v>
                </c:pt>
                <c:pt idx="1930">
                  <c:v>42843</c:v>
                </c:pt>
                <c:pt idx="1931">
                  <c:v>42843</c:v>
                </c:pt>
                <c:pt idx="1932">
                  <c:v>42844</c:v>
                </c:pt>
                <c:pt idx="1933">
                  <c:v>42844</c:v>
                </c:pt>
                <c:pt idx="1934">
                  <c:v>42844</c:v>
                </c:pt>
                <c:pt idx="1935">
                  <c:v>42844</c:v>
                </c:pt>
                <c:pt idx="1936">
                  <c:v>42844</c:v>
                </c:pt>
                <c:pt idx="1937">
                  <c:v>42844</c:v>
                </c:pt>
                <c:pt idx="1938">
                  <c:v>42844</c:v>
                </c:pt>
                <c:pt idx="1939">
                  <c:v>42844</c:v>
                </c:pt>
                <c:pt idx="1940">
                  <c:v>42844</c:v>
                </c:pt>
                <c:pt idx="1941">
                  <c:v>42844</c:v>
                </c:pt>
                <c:pt idx="1942">
                  <c:v>42844</c:v>
                </c:pt>
                <c:pt idx="1943">
                  <c:v>42844</c:v>
                </c:pt>
                <c:pt idx="1944">
                  <c:v>42844</c:v>
                </c:pt>
                <c:pt idx="1945">
                  <c:v>42844</c:v>
                </c:pt>
                <c:pt idx="1946">
                  <c:v>42844</c:v>
                </c:pt>
                <c:pt idx="1947">
                  <c:v>42844</c:v>
                </c:pt>
                <c:pt idx="1948">
                  <c:v>42844</c:v>
                </c:pt>
                <c:pt idx="1949">
                  <c:v>42844</c:v>
                </c:pt>
                <c:pt idx="1950">
                  <c:v>42844</c:v>
                </c:pt>
                <c:pt idx="1951">
                  <c:v>42844</c:v>
                </c:pt>
                <c:pt idx="1952">
                  <c:v>42844</c:v>
                </c:pt>
                <c:pt idx="1953">
                  <c:v>42844</c:v>
                </c:pt>
                <c:pt idx="1954">
                  <c:v>42844</c:v>
                </c:pt>
                <c:pt idx="1955">
                  <c:v>42844</c:v>
                </c:pt>
                <c:pt idx="1956">
                  <c:v>42845</c:v>
                </c:pt>
                <c:pt idx="1957">
                  <c:v>42845</c:v>
                </c:pt>
                <c:pt idx="1958">
                  <c:v>42845</c:v>
                </c:pt>
                <c:pt idx="1959">
                  <c:v>42845</c:v>
                </c:pt>
                <c:pt idx="1960">
                  <c:v>42845</c:v>
                </c:pt>
                <c:pt idx="1961">
                  <c:v>42845</c:v>
                </c:pt>
                <c:pt idx="1962">
                  <c:v>42845</c:v>
                </c:pt>
                <c:pt idx="1963">
                  <c:v>42845</c:v>
                </c:pt>
                <c:pt idx="1964">
                  <c:v>42845</c:v>
                </c:pt>
                <c:pt idx="1965">
                  <c:v>42845</c:v>
                </c:pt>
                <c:pt idx="1966">
                  <c:v>42845</c:v>
                </c:pt>
                <c:pt idx="1967">
                  <c:v>42845</c:v>
                </c:pt>
                <c:pt idx="1968">
                  <c:v>42845</c:v>
                </c:pt>
                <c:pt idx="1969">
                  <c:v>42845</c:v>
                </c:pt>
                <c:pt idx="1970">
                  <c:v>42845</c:v>
                </c:pt>
                <c:pt idx="1971">
                  <c:v>42845</c:v>
                </c:pt>
                <c:pt idx="1972">
                  <c:v>42845</c:v>
                </c:pt>
                <c:pt idx="1973">
                  <c:v>42845</c:v>
                </c:pt>
                <c:pt idx="1974">
                  <c:v>42845</c:v>
                </c:pt>
                <c:pt idx="1975">
                  <c:v>42845</c:v>
                </c:pt>
                <c:pt idx="1976">
                  <c:v>42845</c:v>
                </c:pt>
                <c:pt idx="1977">
                  <c:v>42845</c:v>
                </c:pt>
                <c:pt idx="1978">
                  <c:v>42845</c:v>
                </c:pt>
                <c:pt idx="1979">
                  <c:v>42845</c:v>
                </c:pt>
                <c:pt idx="1980">
                  <c:v>42846</c:v>
                </c:pt>
                <c:pt idx="1981">
                  <c:v>42846</c:v>
                </c:pt>
                <c:pt idx="1982">
                  <c:v>42846</c:v>
                </c:pt>
                <c:pt idx="1983">
                  <c:v>42846</c:v>
                </c:pt>
                <c:pt idx="1984">
                  <c:v>42846</c:v>
                </c:pt>
                <c:pt idx="1985">
                  <c:v>42846</c:v>
                </c:pt>
                <c:pt idx="1986">
                  <c:v>42846</c:v>
                </c:pt>
                <c:pt idx="1987">
                  <c:v>42846</c:v>
                </c:pt>
                <c:pt idx="1988">
                  <c:v>42846</c:v>
                </c:pt>
                <c:pt idx="1989">
                  <c:v>42846</c:v>
                </c:pt>
                <c:pt idx="1990">
                  <c:v>42846</c:v>
                </c:pt>
                <c:pt idx="1991">
                  <c:v>42846</c:v>
                </c:pt>
                <c:pt idx="1992">
                  <c:v>42846</c:v>
                </c:pt>
                <c:pt idx="1993">
                  <c:v>42846</c:v>
                </c:pt>
                <c:pt idx="1994">
                  <c:v>42846</c:v>
                </c:pt>
                <c:pt idx="1995">
                  <c:v>42846</c:v>
                </c:pt>
                <c:pt idx="1996">
                  <c:v>42846</c:v>
                </c:pt>
                <c:pt idx="1997">
                  <c:v>42846</c:v>
                </c:pt>
                <c:pt idx="1998">
                  <c:v>42846</c:v>
                </c:pt>
                <c:pt idx="1999">
                  <c:v>42846</c:v>
                </c:pt>
                <c:pt idx="2000">
                  <c:v>42846</c:v>
                </c:pt>
                <c:pt idx="2001">
                  <c:v>42846</c:v>
                </c:pt>
                <c:pt idx="2002">
                  <c:v>42846</c:v>
                </c:pt>
                <c:pt idx="2003">
                  <c:v>42846</c:v>
                </c:pt>
                <c:pt idx="2004">
                  <c:v>42847</c:v>
                </c:pt>
                <c:pt idx="2005">
                  <c:v>42847</c:v>
                </c:pt>
                <c:pt idx="2006">
                  <c:v>42847</c:v>
                </c:pt>
                <c:pt idx="2007">
                  <c:v>42847</c:v>
                </c:pt>
                <c:pt idx="2008">
                  <c:v>42847</c:v>
                </c:pt>
                <c:pt idx="2009">
                  <c:v>42847</c:v>
                </c:pt>
                <c:pt idx="2010">
                  <c:v>42847</c:v>
                </c:pt>
                <c:pt idx="2011">
                  <c:v>42847</c:v>
                </c:pt>
                <c:pt idx="2012">
                  <c:v>42847</c:v>
                </c:pt>
                <c:pt idx="2013">
                  <c:v>42847</c:v>
                </c:pt>
                <c:pt idx="2014">
                  <c:v>42847</c:v>
                </c:pt>
                <c:pt idx="2015">
                  <c:v>42847</c:v>
                </c:pt>
                <c:pt idx="2016">
                  <c:v>42847</c:v>
                </c:pt>
                <c:pt idx="2017">
                  <c:v>42847</c:v>
                </c:pt>
                <c:pt idx="2018">
                  <c:v>42847</c:v>
                </c:pt>
                <c:pt idx="2019">
                  <c:v>42847</c:v>
                </c:pt>
                <c:pt idx="2020">
                  <c:v>42847</c:v>
                </c:pt>
                <c:pt idx="2021">
                  <c:v>42847</c:v>
                </c:pt>
                <c:pt idx="2022">
                  <c:v>42847</c:v>
                </c:pt>
                <c:pt idx="2023">
                  <c:v>42847</c:v>
                </c:pt>
                <c:pt idx="2024">
                  <c:v>42847</c:v>
                </c:pt>
                <c:pt idx="2025">
                  <c:v>42847</c:v>
                </c:pt>
                <c:pt idx="2026">
                  <c:v>42847</c:v>
                </c:pt>
                <c:pt idx="2027">
                  <c:v>42847</c:v>
                </c:pt>
                <c:pt idx="2028">
                  <c:v>42848</c:v>
                </c:pt>
                <c:pt idx="2029">
                  <c:v>42848</c:v>
                </c:pt>
                <c:pt idx="2030">
                  <c:v>42848</c:v>
                </c:pt>
                <c:pt idx="2031">
                  <c:v>42848</c:v>
                </c:pt>
                <c:pt idx="2032">
                  <c:v>42848</c:v>
                </c:pt>
                <c:pt idx="2033">
                  <c:v>42848</c:v>
                </c:pt>
                <c:pt idx="2034">
                  <c:v>42848</c:v>
                </c:pt>
                <c:pt idx="2035">
                  <c:v>42848</c:v>
                </c:pt>
                <c:pt idx="2036">
                  <c:v>42848</c:v>
                </c:pt>
                <c:pt idx="2037">
                  <c:v>42848</c:v>
                </c:pt>
                <c:pt idx="2038">
                  <c:v>42848</c:v>
                </c:pt>
                <c:pt idx="2039">
                  <c:v>42848</c:v>
                </c:pt>
                <c:pt idx="2040">
                  <c:v>42848</c:v>
                </c:pt>
                <c:pt idx="2041">
                  <c:v>42848</c:v>
                </c:pt>
                <c:pt idx="2042">
                  <c:v>42848</c:v>
                </c:pt>
                <c:pt idx="2043">
                  <c:v>42848</c:v>
                </c:pt>
                <c:pt idx="2044">
                  <c:v>42848</c:v>
                </c:pt>
                <c:pt idx="2045">
                  <c:v>42848</c:v>
                </c:pt>
                <c:pt idx="2046">
                  <c:v>42848</c:v>
                </c:pt>
                <c:pt idx="2047">
                  <c:v>42848</c:v>
                </c:pt>
                <c:pt idx="2048">
                  <c:v>42848</c:v>
                </c:pt>
                <c:pt idx="2049">
                  <c:v>42848</c:v>
                </c:pt>
                <c:pt idx="2050">
                  <c:v>42848</c:v>
                </c:pt>
                <c:pt idx="2051">
                  <c:v>42848</c:v>
                </c:pt>
                <c:pt idx="2052">
                  <c:v>42849</c:v>
                </c:pt>
                <c:pt idx="2053">
                  <c:v>42849</c:v>
                </c:pt>
                <c:pt idx="2054">
                  <c:v>42849</c:v>
                </c:pt>
                <c:pt idx="2055">
                  <c:v>42849</c:v>
                </c:pt>
                <c:pt idx="2056">
                  <c:v>42849</c:v>
                </c:pt>
                <c:pt idx="2057">
                  <c:v>42849</c:v>
                </c:pt>
                <c:pt idx="2058">
                  <c:v>42849</c:v>
                </c:pt>
                <c:pt idx="2059">
                  <c:v>42849</c:v>
                </c:pt>
                <c:pt idx="2060">
                  <c:v>42849</c:v>
                </c:pt>
                <c:pt idx="2061">
                  <c:v>42849</c:v>
                </c:pt>
                <c:pt idx="2062">
                  <c:v>42849</c:v>
                </c:pt>
                <c:pt idx="2063">
                  <c:v>42849</c:v>
                </c:pt>
                <c:pt idx="2064">
                  <c:v>42849</c:v>
                </c:pt>
                <c:pt idx="2065">
                  <c:v>42849</c:v>
                </c:pt>
                <c:pt idx="2066">
                  <c:v>42849</c:v>
                </c:pt>
                <c:pt idx="2067">
                  <c:v>42849</c:v>
                </c:pt>
                <c:pt idx="2068">
                  <c:v>42849</c:v>
                </c:pt>
                <c:pt idx="2069">
                  <c:v>42849</c:v>
                </c:pt>
                <c:pt idx="2070">
                  <c:v>42849</c:v>
                </c:pt>
                <c:pt idx="2071">
                  <c:v>42849</c:v>
                </c:pt>
                <c:pt idx="2072">
                  <c:v>42849</c:v>
                </c:pt>
                <c:pt idx="2073">
                  <c:v>42849</c:v>
                </c:pt>
                <c:pt idx="2074">
                  <c:v>42849</c:v>
                </c:pt>
                <c:pt idx="2075">
                  <c:v>42849</c:v>
                </c:pt>
                <c:pt idx="2076">
                  <c:v>42850</c:v>
                </c:pt>
                <c:pt idx="2077">
                  <c:v>42850</c:v>
                </c:pt>
                <c:pt idx="2078">
                  <c:v>42850</c:v>
                </c:pt>
                <c:pt idx="2079">
                  <c:v>42850</c:v>
                </c:pt>
                <c:pt idx="2080">
                  <c:v>42850</c:v>
                </c:pt>
                <c:pt idx="2081">
                  <c:v>42850</c:v>
                </c:pt>
                <c:pt idx="2082">
                  <c:v>42850</c:v>
                </c:pt>
                <c:pt idx="2083">
                  <c:v>42850</c:v>
                </c:pt>
                <c:pt idx="2084">
                  <c:v>42850</c:v>
                </c:pt>
                <c:pt idx="2085">
                  <c:v>42850</c:v>
                </c:pt>
                <c:pt idx="2086">
                  <c:v>42850</c:v>
                </c:pt>
                <c:pt idx="2087">
                  <c:v>42850</c:v>
                </c:pt>
                <c:pt idx="2088">
                  <c:v>42850</c:v>
                </c:pt>
                <c:pt idx="2089">
                  <c:v>42850</c:v>
                </c:pt>
                <c:pt idx="2090">
                  <c:v>42850</c:v>
                </c:pt>
                <c:pt idx="2091">
                  <c:v>42850</c:v>
                </c:pt>
                <c:pt idx="2092">
                  <c:v>42850</c:v>
                </c:pt>
                <c:pt idx="2093">
                  <c:v>42850</c:v>
                </c:pt>
                <c:pt idx="2094">
                  <c:v>42850</c:v>
                </c:pt>
                <c:pt idx="2095">
                  <c:v>42850</c:v>
                </c:pt>
                <c:pt idx="2096">
                  <c:v>42850</c:v>
                </c:pt>
                <c:pt idx="2097">
                  <c:v>42850</c:v>
                </c:pt>
                <c:pt idx="2098">
                  <c:v>42850</c:v>
                </c:pt>
                <c:pt idx="2099">
                  <c:v>42850</c:v>
                </c:pt>
                <c:pt idx="2100">
                  <c:v>42851</c:v>
                </c:pt>
                <c:pt idx="2101">
                  <c:v>42851</c:v>
                </c:pt>
                <c:pt idx="2102">
                  <c:v>42851</c:v>
                </c:pt>
                <c:pt idx="2103">
                  <c:v>42851</c:v>
                </c:pt>
                <c:pt idx="2104">
                  <c:v>42851</c:v>
                </c:pt>
                <c:pt idx="2105">
                  <c:v>42851</c:v>
                </c:pt>
                <c:pt idx="2106">
                  <c:v>42851</c:v>
                </c:pt>
                <c:pt idx="2107">
                  <c:v>42851</c:v>
                </c:pt>
                <c:pt idx="2108">
                  <c:v>42851</c:v>
                </c:pt>
                <c:pt idx="2109">
                  <c:v>42851</c:v>
                </c:pt>
                <c:pt idx="2110">
                  <c:v>42851</c:v>
                </c:pt>
                <c:pt idx="2111">
                  <c:v>42851</c:v>
                </c:pt>
                <c:pt idx="2112">
                  <c:v>42851</c:v>
                </c:pt>
                <c:pt idx="2113">
                  <c:v>42851</c:v>
                </c:pt>
                <c:pt idx="2114">
                  <c:v>42851</c:v>
                </c:pt>
                <c:pt idx="2115">
                  <c:v>42851</c:v>
                </c:pt>
                <c:pt idx="2116">
                  <c:v>42851</c:v>
                </c:pt>
                <c:pt idx="2117">
                  <c:v>42851</c:v>
                </c:pt>
                <c:pt idx="2118">
                  <c:v>42851</c:v>
                </c:pt>
                <c:pt idx="2119">
                  <c:v>42851</c:v>
                </c:pt>
                <c:pt idx="2120">
                  <c:v>42851</c:v>
                </c:pt>
                <c:pt idx="2121">
                  <c:v>42851</c:v>
                </c:pt>
                <c:pt idx="2122">
                  <c:v>42851</c:v>
                </c:pt>
                <c:pt idx="2123">
                  <c:v>42851</c:v>
                </c:pt>
                <c:pt idx="2124">
                  <c:v>42852</c:v>
                </c:pt>
                <c:pt idx="2125">
                  <c:v>42852</c:v>
                </c:pt>
                <c:pt idx="2126">
                  <c:v>42852</c:v>
                </c:pt>
                <c:pt idx="2127">
                  <c:v>42852</c:v>
                </c:pt>
                <c:pt idx="2128">
                  <c:v>42852</c:v>
                </c:pt>
                <c:pt idx="2129">
                  <c:v>42852</c:v>
                </c:pt>
                <c:pt idx="2130">
                  <c:v>42852</c:v>
                </c:pt>
                <c:pt idx="2131">
                  <c:v>42852</c:v>
                </c:pt>
                <c:pt idx="2132">
                  <c:v>42852</c:v>
                </c:pt>
                <c:pt idx="2133">
                  <c:v>42852</c:v>
                </c:pt>
                <c:pt idx="2134">
                  <c:v>42852</c:v>
                </c:pt>
                <c:pt idx="2135">
                  <c:v>42852</c:v>
                </c:pt>
                <c:pt idx="2136">
                  <c:v>42852</c:v>
                </c:pt>
                <c:pt idx="2137">
                  <c:v>42852</c:v>
                </c:pt>
                <c:pt idx="2138">
                  <c:v>42852</c:v>
                </c:pt>
                <c:pt idx="2139">
                  <c:v>42852</c:v>
                </c:pt>
                <c:pt idx="2140">
                  <c:v>42852</c:v>
                </c:pt>
                <c:pt idx="2141">
                  <c:v>42852</c:v>
                </c:pt>
                <c:pt idx="2142">
                  <c:v>42852</c:v>
                </c:pt>
                <c:pt idx="2143">
                  <c:v>42852</c:v>
                </c:pt>
                <c:pt idx="2144">
                  <c:v>42852</c:v>
                </c:pt>
                <c:pt idx="2145">
                  <c:v>42852</c:v>
                </c:pt>
                <c:pt idx="2146">
                  <c:v>42852</c:v>
                </c:pt>
                <c:pt idx="2147">
                  <c:v>42852</c:v>
                </c:pt>
                <c:pt idx="2148">
                  <c:v>42853</c:v>
                </c:pt>
                <c:pt idx="2149">
                  <c:v>42853</c:v>
                </c:pt>
                <c:pt idx="2150">
                  <c:v>42853</c:v>
                </c:pt>
                <c:pt idx="2151">
                  <c:v>42853</c:v>
                </c:pt>
                <c:pt idx="2152">
                  <c:v>42853</c:v>
                </c:pt>
                <c:pt idx="2153">
                  <c:v>42853</c:v>
                </c:pt>
                <c:pt idx="2154">
                  <c:v>42853</c:v>
                </c:pt>
                <c:pt idx="2155">
                  <c:v>42853</c:v>
                </c:pt>
                <c:pt idx="2156">
                  <c:v>42853</c:v>
                </c:pt>
                <c:pt idx="2157">
                  <c:v>42853</c:v>
                </c:pt>
                <c:pt idx="2158">
                  <c:v>42853</c:v>
                </c:pt>
                <c:pt idx="2159">
                  <c:v>42853</c:v>
                </c:pt>
                <c:pt idx="2160">
                  <c:v>42853</c:v>
                </c:pt>
                <c:pt idx="2161">
                  <c:v>42853</c:v>
                </c:pt>
                <c:pt idx="2162">
                  <c:v>42853</c:v>
                </c:pt>
                <c:pt idx="2163">
                  <c:v>42853</c:v>
                </c:pt>
                <c:pt idx="2164">
                  <c:v>42853</c:v>
                </c:pt>
                <c:pt idx="2165">
                  <c:v>42853</c:v>
                </c:pt>
                <c:pt idx="2166">
                  <c:v>42853</c:v>
                </c:pt>
                <c:pt idx="2167">
                  <c:v>42853</c:v>
                </c:pt>
                <c:pt idx="2168">
                  <c:v>42853</c:v>
                </c:pt>
                <c:pt idx="2169">
                  <c:v>42853</c:v>
                </c:pt>
                <c:pt idx="2170">
                  <c:v>42853</c:v>
                </c:pt>
                <c:pt idx="2171">
                  <c:v>42853</c:v>
                </c:pt>
                <c:pt idx="2172">
                  <c:v>42854</c:v>
                </c:pt>
                <c:pt idx="2173">
                  <c:v>42854</c:v>
                </c:pt>
                <c:pt idx="2174">
                  <c:v>42854</c:v>
                </c:pt>
                <c:pt idx="2175">
                  <c:v>42854</c:v>
                </c:pt>
                <c:pt idx="2176">
                  <c:v>42854</c:v>
                </c:pt>
                <c:pt idx="2177">
                  <c:v>42854</c:v>
                </c:pt>
                <c:pt idx="2178">
                  <c:v>42854</c:v>
                </c:pt>
                <c:pt idx="2179">
                  <c:v>42854</c:v>
                </c:pt>
                <c:pt idx="2180">
                  <c:v>42854</c:v>
                </c:pt>
                <c:pt idx="2181">
                  <c:v>42854</c:v>
                </c:pt>
                <c:pt idx="2182">
                  <c:v>42854</c:v>
                </c:pt>
                <c:pt idx="2183">
                  <c:v>42854</c:v>
                </c:pt>
                <c:pt idx="2184">
                  <c:v>42854</c:v>
                </c:pt>
                <c:pt idx="2185">
                  <c:v>42854</c:v>
                </c:pt>
                <c:pt idx="2186">
                  <c:v>42854</c:v>
                </c:pt>
                <c:pt idx="2187">
                  <c:v>42854</c:v>
                </c:pt>
                <c:pt idx="2188">
                  <c:v>42854</c:v>
                </c:pt>
                <c:pt idx="2189">
                  <c:v>42854</c:v>
                </c:pt>
                <c:pt idx="2190">
                  <c:v>42854</c:v>
                </c:pt>
                <c:pt idx="2191">
                  <c:v>42854</c:v>
                </c:pt>
                <c:pt idx="2192">
                  <c:v>42854</c:v>
                </c:pt>
                <c:pt idx="2193">
                  <c:v>42854</c:v>
                </c:pt>
                <c:pt idx="2194">
                  <c:v>42854</c:v>
                </c:pt>
                <c:pt idx="2195">
                  <c:v>42854</c:v>
                </c:pt>
                <c:pt idx="2196">
                  <c:v>42855</c:v>
                </c:pt>
                <c:pt idx="2197">
                  <c:v>42855</c:v>
                </c:pt>
                <c:pt idx="2198">
                  <c:v>42855</c:v>
                </c:pt>
                <c:pt idx="2199">
                  <c:v>42855</c:v>
                </c:pt>
                <c:pt idx="2200">
                  <c:v>42855</c:v>
                </c:pt>
                <c:pt idx="2201">
                  <c:v>42855</c:v>
                </c:pt>
                <c:pt idx="2202">
                  <c:v>42855</c:v>
                </c:pt>
                <c:pt idx="2203">
                  <c:v>42855</c:v>
                </c:pt>
                <c:pt idx="2204">
                  <c:v>42855</c:v>
                </c:pt>
                <c:pt idx="2205">
                  <c:v>42855</c:v>
                </c:pt>
                <c:pt idx="2206">
                  <c:v>42855</c:v>
                </c:pt>
                <c:pt idx="2207">
                  <c:v>42855</c:v>
                </c:pt>
                <c:pt idx="2208">
                  <c:v>42855</c:v>
                </c:pt>
                <c:pt idx="2209">
                  <c:v>42855</c:v>
                </c:pt>
                <c:pt idx="2210">
                  <c:v>42855</c:v>
                </c:pt>
                <c:pt idx="2211">
                  <c:v>42855</c:v>
                </c:pt>
                <c:pt idx="2212">
                  <c:v>42855</c:v>
                </c:pt>
                <c:pt idx="2213">
                  <c:v>42855</c:v>
                </c:pt>
                <c:pt idx="2214">
                  <c:v>42855</c:v>
                </c:pt>
                <c:pt idx="2215">
                  <c:v>42855</c:v>
                </c:pt>
                <c:pt idx="2216">
                  <c:v>42855</c:v>
                </c:pt>
                <c:pt idx="2217">
                  <c:v>42855</c:v>
                </c:pt>
                <c:pt idx="2218">
                  <c:v>42855</c:v>
                </c:pt>
                <c:pt idx="2219">
                  <c:v>42855</c:v>
                </c:pt>
                <c:pt idx="2220">
                  <c:v>42856</c:v>
                </c:pt>
                <c:pt idx="2221">
                  <c:v>42856</c:v>
                </c:pt>
                <c:pt idx="2222">
                  <c:v>42856</c:v>
                </c:pt>
                <c:pt idx="2223">
                  <c:v>42856</c:v>
                </c:pt>
                <c:pt idx="2224">
                  <c:v>42856</c:v>
                </c:pt>
                <c:pt idx="2225">
                  <c:v>42856</c:v>
                </c:pt>
                <c:pt idx="2226">
                  <c:v>42856</c:v>
                </c:pt>
                <c:pt idx="2227">
                  <c:v>42856</c:v>
                </c:pt>
                <c:pt idx="2228">
                  <c:v>42856</c:v>
                </c:pt>
                <c:pt idx="2229">
                  <c:v>42856</c:v>
                </c:pt>
                <c:pt idx="2230">
                  <c:v>42856</c:v>
                </c:pt>
                <c:pt idx="2231">
                  <c:v>42856</c:v>
                </c:pt>
                <c:pt idx="2232">
                  <c:v>42856</c:v>
                </c:pt>
                <c:pt idx="2233">
                  <c:v>42856</c:v>
                </c:pt>
                <c:pt idx="2234">
                  <c:v>42856</c:v>
                </c:pt>
                <c:pt idx="2235">
                  <c:v>42856</c:v>
                </c:pt>
                <c:pt idx="2236">
                  <c:v>42856</c:v>
                </c:pt>
                <c:pt idx="2237">
                  <c:v>42856</c:v>
                </c:pt>
                <c:pt idx="2238">
                  <c:v>42856</c:v>
                </c:pt>
                <c:pt idx="2239">
                  <c:v>42856</c:v>
                </c:pt>
                <c:pt idx="2240">
                  <c:v>42856</c:v>
                </c:pt>
                <c:pt idx="2241">
                  <c:v>42856</c:v>
                </c:pt>
                <c:pt idx="2242">
                  <c:v>42856</c:v>
                </c:pt>
                <c:pt idx="2243">
                  <c:v>42856</c:v>
                </c:pt>
                <c:pt idx="2244">
                  <c:v>42857</c:v>
                </c:pt>
                <c:pt idx="2245">
                  <c:v>42857</c:v>
                </c:pt>
                <c:pt idx="2246">
                  <c:v>42857</c:v>
                </c:pt>
                <c:pt idx="2247">
                  <c:v>42857</c:v>
                </c:pt>
                <c:pt idx="2248">
                  <c:v>42857</c:v>
                </c:pt>
                <c:pt idx="2249">
                  <c:v>42857</c:v>
                </c:pt>
                <c:pt idx="2250">
                  <c:v>42857</c:v>
                </c:pt>
                <c:pt idx="2251">
                  <c:v>42857</c:v>
                </c:pt>
                <c:pt idx="2252">
                  <c:v>42857</c:v>
                </c:pt>
                <c:pt idx="2253">
                  <c:v>42857</c:v>
                </c:pt>
                <c:pt idx="2254">
                  <c:v>42857</c:v>
                </c:pt>
                <c:pt idx="2255">
                  <c:v>42857</c:v>
                </c:pt>
                <c:pt idx="2256">
                  <c:v>42857</c:v>
                </c:pt>
                <c:pt idx="2257">
                  <c:v>42857</c:v>
                </c:pt>
                <c:pt idx="2258">
                  <c:v>42857</c:v>
                </c:pt>
                <c:pt idx="2259">
                  <c:v>42857</c:v>
                </c:pt>
                <c:pt idx="2260">
                  <c:v>42857</c:v>
                </c:pt>
                <c:pt idx="2261">
                  <c:v>42857</c:v>
                </c:pt>
                <c:pt idx="2262">
                  <c:v>42857</c:v>
                </c:pt>
                <c:pt idx="2263">
                  <c:v>42857</c:v>
                </c:pt>
                <c:pt idx="2264">
                  <c:v>42857</c:v>
                </c:pt>
                <c:pt idx="2265">
                  <c:v>42857</c:v>
                </c:pt>
                <c:pt idx="2266">
                  <c:v>42857</c:v>
                </c:pt>
                <c:pt idx="2267">
                  <c:v>42857</c:v>
                </c:pt>
                <c:pt idx="2268">
                  <c:v>42858</c:v>
                </c:pt>
                <c:pt idx="2269">
                  <c:v>42858</c:v>
                </c:pt>
                <c:pt idx="2270">
                  <c:v>42858</c:v>
                </c:pt>
                <c:pt idx="2271">
                  <c:v>42858</c:v>
                </c:pt>
                <c:pt idx="2272">
                  <c:v>42858</c:v>
                </c:pt>
                <c:pt idx="2273">
                  <c:v>42858</c:v>
                </c:pt>
                <c:pt idx="2274">
                  <c:v>42858</c:v>
                </c:pt>
                <c:pt idx="2275">
                  <c:v>42858</c:v>
                </c:pt>
                <c:pt idx="2276">
                  <c:v>42858</c:v>
                </c:pt>
                <c:pt idx="2277">
                  <c:v>42858</c:v>
                </c:pt>
                <c:pt idx="2278">
                  <c:v>42858</c:v>
                </c:pt>
                <c:pt idx="2279">
                  <c:v>42858</c:v>
                </c:pt>
                <c:pt idx="2280">
                  <c:v>42858</c:v>
                </c:pt>
                <c:pt idx="2281">
                  <c:v>42858</c:v>
                </c:pt>
                <c:pt idx="2282">
                  <c:v>42858</c:v>
                </c:pt>
                <c:pt idx="2283">
                  <c:v>42858</c:v>
                </c:pt>
                <c:pt idx="2284">
                  <c:v>42858</c:v>
                </c:pt>
                <c:pt idx="2285">
                  <c:v>42858</c:v>
                </c:pt>
                <c:pt idx="2286">
                  <c:v>42858</c:v>
                </c:pt>
                <c:pt idx="2287">
                  <c:v>42858</c:v>
                </c:pt>
                <c:pt idx="2288">
                  <c:v>42858</c:v>
                </c:pt>
                <c:pt idx="2289">
                  <c:v>42858</c:v>
                </c:pt>
                <c:pt idx="2290">
                  <c:v>42858</c:v>
                </c:pt>
                <c:pt idx="2291">
                  <c:v>42858</c:v>
                </c:pt>
                <c:pt idx="2292">
                  <c:v>42859</c:v>
                </c:pt>
                <c:pt idx="2293">
                  <c:v>42859</c:v>
                </c:pt>
                <c:pt idx="2294">
                  <c:v>42859</c:v>
                </c:pt>
                <c:pt idx="2295">
                  <c:v>42859</c:v>
                </c:pt>
                <c:pt idx="2296">
                  <c:v>42859</c:v>
                </c:pt>
                <c:pt idx="2297">
                  <c:v>42859</c:v>
                </c:pt>
                <c:pt idx="2298">
                  <c:v>42859</c:v>
                </c:pt>
                <c:pt idx="2299">
                  <c:v>42859</c:v>
                </c:pt>
                <c:pt idx="2300">
                  <c:v>42859</c:v>
                </c:pt>
                <c:pt idx="2301">
                  <c:v>42859</c:v>
                </c:pt>
                <c:pt idx="2302">
                  <c:v>42859</c:v>
                </c:pt>
                <c:pt idx="2303">
                  <c:v>42859</c:v>
                </c:pt>
                <c:pt idx="2304">
                  <c:v>42859</c:v>
                </c:pt>
                <c:pt idx="2305">
                  <c:v>42859</c:v>
                </c:pt>
                <c:pt idx="2306">
                  <c:v>42859</c:v>
                </c:pt>
                <c:pt idx="2307">
                  <c:v>42859</c:v>
                </c:pt>
                <c:pt idx="2308">
                  <c:v>42859</c:v>
                </c:pt>
                <c:pt idx="2309">
                  <c:v>42859</c:v>
                </c:pt>
                <c:pt idx="2310">
                  <c:v>42859</c:v>
                </c:pt>
                <c:pt idx="2311">
                  <c:v>42859</c:v>
                </c:pt>
                <c:pt idx="2312">
                  <c:v>42859</c:v>
                </c:pt>
                <c:pt idx="2313">
                  <c:v>42859</c:v>
                </c:pt>
                <c:pt idx="2314">
                  <c:v>42859</c:v>
                </c:pt>
                <c:pt idx="2315">
                  <c:v>42859</c:v>
                </c:pt>
                <c:pt idx="2316">
                  <c:v>42860</c:v>
                </c:pt>
                <c:pt idx="2317">
                  <c:v>42860</c:v>
                </c:pt>
                <c:pt idx="2318">
                  <c:v>42860</c:v>
                </c:pt>
                <c:pt idx="2319">
                  <c:v>42860</c:v>
                </c:pt>
                <c:pt idx="2320">
                  <c:v>42860</c:v>
                </c:pt>
                <c:pt idx="2321">
                  <c:v>42860</c:v>
                </c:pt>
                <c:pt idx="2322">
                  <c:v>42860</c:v>
                </c:pt>
                <c:pt idx="2323">
                  <c:v>42860</c:v>
                </c:pt>
                <c:pt idx="2324">
                  <c:v>42860</c:v>
                </c:pt>
                <c:pt idx="2325">
                  <c:v>42860</c:v>
                </c:pt>
                <c:pt idx="2326">
                  <c:v>42860</c:v>
                </c:pt>
                <c:pt idx="2327">
                  <c:v>42860</c:v>
                </c:pt>
                <c:pt idx="2328">
                  <c:v>42860</c:v>
                </c:pt>
                <c:pt idx="2329">
                  <c:v>42860</c:v>
                </c:pt>
                <c:pt idx="2330">
                  <c:v>42860</c:v>
                </c:pt>
                <c:pt idx="2331">
                  <c:v>42860</c:v>
                </c:pt>
                <c:pt idx="2332">
                  <c:v>42860</c:v>
                </c:pt>
                <c:pt idx="2333">
                  <c:v>42860</c:v>
                </c:pt>
                <c:pt idx="2334">
                  <c:v>42860</c:v>
                </c:pt>
                <c:pt idx="2335">
                  <c:v>42860</c:v>
                </c:pt>
                <c:pt idx="2336">
                  <c:v>42860</c:v>
                </c:pt>
                <c:pt idx="2337">
                  <c:v>42860</c:v>
                </c:pt>
                <c:pt idx="2338">
                  <c:v>42860</c:v>
                </c:pt>
                <c:pt idx="2339">
                  <c:v>42860</c:v>
                </c:pt>
                <c:pt idx="2340">
                  <c:v>42861</c:v>
                </c:pt>
                <c:pt idx="2341">
                  <c:v>42861</c:v>
                </c:pt>
                <c:pt idx="2342">
                  <c:v>42861</c:v>
                </c:pt>
                <c:pt idx="2343">
                  <c:v>42861</c:v>
                </c:pt>
                <c:pt idx="2344">
                  <c:v>42861</c:v>
                </c:pt>
                <c:pt idx="2345">
                  <c:v>42861</c:v>
                </c:pt>
                <c:pt idx="2346">
                  <c:v>42861</c:v>
                </c:pt>
                <c:pt idx="2347">
                  <c:v>42861</c:v>
                </c:pt>
                <c:pt idx="2348">
                  <c:v>42861</c:v>
                </c:pt>
                <c:pt idx="2349">
                  <c:v>42861</c:v>
                </c:pt>
                <c:pt idx="2350">
                  <c:v>42861</c:v>
                </c:pt>
                <c:pt idx="2351">
                  <c:v>42861</c:v>
                </c:pt>
                <c:pt idx="2352">
                  <c:v>42861</c:v>
                </c:pt>
                <c:pt idx="2353">
                  <c:v>42861</c:v>
                </c:pt>
                <c:pt idx="2354">
                  <c:v>42861</c:v>
                </c:pt>
                <c:pt idx="2355">
                  <c:v>42861</c:v>
                </c:pt>
                <c:pt idx="2356">
                  <c:v>42861</c:v>
                </c:pt>
                <c:pt idx="2357">
                  <c:v>42861</c:v>
                </c:pt>
                <c:pt idx="2358">
                  <c:v>42861</c:v>
                </c:pt>
                <c:pt idx="2359">
                  <c:v>42861</c:v>
                </c:pt>
                <c:pt idx="2360">
                  <c:v>42861</c:v>
                </c:pt>
                <c:pt idx="2361">
                  <c:v>42861</c:v>
                </c:pt>
                <c:pt idx="2362">
                  <c:v>42861</c:v>
                </c:pt>
                <c:pt idx="2363">
                  <c:v>42861</c:v>
                </c:pt>
                <c:pt idx="2364">
                  <c:v>42862</c:v>
                </c:pt>
                <c:pt idx="2365">
                  <c:v>42862</c:v>
                </c:pt>
                <c:pt idx="2366">
                  <c:v>42862</c:v>
                </c:pt>
                <c:pt idx="2367">
                  <c:v>42862</c:v>
                </c:pt>
                <c:pt idx="2368">
                  <c:v>42862</c:v>
                </c:pt>
                <c:pt idx="2369">
                  <c:v>42862</c:v>
                </c:pt>
                <c:pt idx="2370">
                  <c:v>42862</c:v>
                </c:pt>
                <c:pt idx="2371">
                  <c:v>42862</c:v>
                </c:pt>
                <c:pt idx="2372">
                  <c:v>42862</c:v>
                </c:pt>
                <c:pt idx="2373">
                  <c:v>42862</c:v>
                </c:pt>
                <c:pt idx="2374">
                  <c:v>42862</c:v>
                </c:pt>
                <c:pt idx="2375">
                  <c:v>42862</c:v>
                </c:pt>
                <c:pt idx="2376">
                  <c:v>42862</c:v>
                </c:pt>
                <c:pt idx="2377">
                  <c:v>42862</c:v>
                </c:pt>
                <c:pt idx="2378">
                  <c:v>42862</c:v>
                </c:pt>
                <c:pt idx="2379">
                  <c:v>42862</c:v>
                </c:pt>
                <c:pt idx="2380">
                  <c:v>42862</c:v>
                </c:pt>
                <c:pt idx="2381">
                  <c:v>42862</c:v>
                </c:pt>
                <c:pt idx="2382">
                  <c:v>42862</c:v>
                </c:pt>
                <c:pt idx="2383">
                  <c:v>42862</c:v>
                </c:pt>
                <c:pt idx="2384">
                  <c:v>42862</c:v>
                </c:pt>
                <c:pt idx="2385">
                  <c:v>42862</c:v>
                </c:pt>
                <c:pt idx="2386">
                  <c:v>42862</c:v>
                </c:pt>
                <c:pt idx="2387">
                  <c:v>42862</c:v>
                </c:pt>
                <c:pt idx="2388">
                  <c:v>42863</c:v>
                </c:pt>
                <c:pt idx="2389">
                  <c:v>42863</c:v>
                </c:pt>
                <c:pt idx="2390">
                  <c:v>42863</c:v>
                </c:pt>
                <c:pt idx="2391">
                  <c:v>42863</c:v>
                </c:pt>
                <c:pt idx="2392">
                  <c:v>42863</c:v>
                </c:pt>
                <c:pt idx="2393">
                  <c:v>42863</c:v>
                </c:pt>
                <c:pt idx="2394">
                  <c:v>42863</c:v>
                </c:pt>
                <c:pt idx="2395">
                  <c:v>42863</c:v>
                </c:pt>
                <c:pt idx="2396">
                  <c:v>42863</c:v>
                </c:pt>
                <c:pt idx="2397">
                  <c:v>42863</c:v>
                </c:pt>
                <c:pt idx="2398">
                  <c:v>42863</c:v>
                </c:pt>
                <c:pt idx="2399">
                  <c:v>42863</c:v>
                </c:pt>
                <c:pt idx="2400">
                  <c:v>42863</c:v>
                </c:pt>
                <c:pt idx="2401">
                  <c:v>42863</c:v>
                </c:pt>
                <c:pt idx="2402">
                  <c:v>42863</c:v>
                </c:pt>
                <c:pt idx="2403">
                  <c:v>42863</c:v>
                </c:pt>
                <c:pt idx="2404">
                  <c:v>42863</c:v>
                </c:pt>
                <c:pt idx="2405">
                  <c:v>42863</c:v>
                </c:pt>
                <c:pt idx="2406">
                  <c:v>42863</c:v>
                </c:pt>
                <c:pt idx="2407">
                  <c:v>42863</c:v>
                </c:pt>
                <c:pt idx="2408">
                  <c:v>42863</c:v>
                </c:pt>
                <c:pt idx="2409">
                  <c:v>42863</c:v>
                </c:pt>
                <c:pt idx="2410">
                  <c:v>42863</c:v>
                </c:pt>
                <c:pt idx="2411">
                  <c:v>42863</c:v>
                </c:pt>
                <c:pt idx="2412">
                  <c:v>42864</c:v>
                </c:pt>
                <c:pt idx="2413">
                  <c:v>42864</c:v>
                </c:pt>
                <c:pt idx="2414">
                  <c:v>42864</c:v>
                </c:pt>
                <c:pt idx="2415">
                  <c:v>42864</c:v>
                </c:pt>
                <c:pt idx="2416">
                  <c:v>42864</c:v>
                </c:pt>
                <c:pt idx="2417">
                  <c:v>42864</c:v>
                </c:pt>
                <c:pt idx="2418">
                  <c:v>42864</c:v>
                </c:pt>
                <c:pt idx="2419">
                  <c:v>42864</c:v>
                </c:pt>
                <c:pt idx="2420">
                  <c:v>42864</c:v>
                </c:pt>
                <c:pt idx="2421">
                  <c:v>42864</c:v>
                </c:pt>
                <c:pt idx="2422">
                  <c:v>42864</c:v>
                </c:pt>
                <c:pt idx="2423">
                  <c:v>42864</c:v>
                </c:pt>
                <c:pt idx="2424">
                  <c:v>42864</c:v>
                </c:pt>
                <c:pt idx="2425">
                  <c:v>42864</c:v>
                </c:pt>
                <c:pt idx="2426">
                  <c:v>42864</c:v>
                </c:pt>
                <c:pt idx="2427">
                  <c:v>42864</c:v>
                </c:pt>
                <c:pt idx="2428">
                  <c:v>42864</c:v>
                </c:pt>
                <c:pt idx="2429">
                  <c:v>42864</c:v>
                </c:pt>
                <c:pt idx="2430">
                  <c:v>42864</c:v>
                </c:pt>
                <c:pt idx="2431">
                  <c:v>42864</c:v>
                </c:pt>
                <c:pt idx="2432">
                  <c:v>42864</c:v>
                </c:pt>
                <c:pt idx="2433">
                  <c:v>42864</c:v>
                </c:pt>
                <c:pt idx="2434">
                  <c:v>42864</c:v>
                </c:pt>
                <c:pt idx="2435">
                  <c:v>42864</c:v>
                </c:pt>
                <c:pt idx="2436">
                  <c:v>42865</c:v>
                </c:pt>
                <c:pt idx="2437">
                  <c:v>42865</c:v>
                </c:pt>
                <c:pt idx="2438">
                  <c:v>42865</c:v>
                </c:pt>
                <c:pt idx="2439">
                  <c:v>42865</c:v>
                </c:pt>
                <c:pt idx="2440">
                  <c:v>42865</c:v>
                </c:pt>
                <c:pt idx="2441">
                  <c:v>42865</c:v>
                </c:pt>
                <c:pt idx="2442">
                  <c:v>42865</c:v>
                </c:pt>
                <c:pt idx="2443">
                  <c:v>42865</c:v>
                </c:pt>
                <c:pt idx="2444">
                  <c:v>42865</c:v>
                </c:pt>
                <c:pt idx="2445">
                  <c:v>42865</c:v>
                </c:pt>
                <c:pt idx="2446">
                  <c:v>42865</c:v>
                </c:pt>
                <c:pt idx="2447">
                  <c:v>42865</c:v>
                </c:pt>
                <c:pt idx="2448">
                  <c:v>42865</c:v>
                </c:pt>
                <c:pt idx="2449">
                  <c:v>42865</c:v>
                </c:pt>
                <c:pt idx="2450">
                  <c:v>42865</c:v>
                </c:pt>
                <c:pt idx="2451">
                  <c:v>42865</c:v>
                </c:pt>
                <c:pt idx="2452">
                  <c:v>42865</c:v>
                </c:pt>
                <c:pt idx="2453">
                  <c:v>42865</c:v>
                </c:pt>
                <c:pt idx="2454">
                  <c:v>42865</c:v>
                </c:pt>
                <c:pt idx="2455">
                  <c:v>42865</c:v>
                </c:pt>
                <c:pt idx="2456">
                  <c:v>42865</c:v>
                </c:pt>
                <c:pt idx="2457">
                  <c:v>42865</c:v>
                </c:pt>
                <c:pt idx="2458">
                  <c:v>42865</c:v>
                </c:pt>
                <c:pt idx="2459">
                  <c:v>42865</c:v>
                </c:pt>
                <c:pt idx="2460">
                  <c:v>42866</c:v>
                </c:pt>
                <c:pt idx="2461">
                  <c:v>42866</c:v>
                </c:pt>
                <c:pt idx="2462">
                  <c:v>42866</c:v>
                </c:pt>
                <c:pt idx="2463">
                  <c:v>42866</c:v>
                </c:pt>
                <c:pt idx="2464">
                  <c:v>42866</c:v>
                </c:pt>
                <c:pt idx="2465">
                  <c:v>42866</c:v>
                </c:pt>
                <c:pt idx="2466">
                  <c:v>42866</c:v>
                </c:pt>
                <c:pt idx="2467">
                  <c:v>42866</c:v>
                </c:pt>
                <c:pt idx="2468">
                  <c:v>42866</c:v>
                </c:pt>
                <c:pt idx="2469">
                  <c:v>42866</c:v>
                </c:pt>
                <c:pt idx="2470">
                  <c:v>42866</c:v>
                </c:pt>
                <c:pt idx="2471">
                  <c:v>42866</c:v>
                </c:pt>
                <c:pt idx="2472">
                  <c:v>42866</c:v>
                </c:pt>
                <c:pt idx="2473">
                  <c:v>42866</c:v>
                </c:pt>
                <c:pt idx="2474">
                  <c:v>42866</c:v>
                </c:pt>
                <c:pt idx="2475">
                  <c:v>42866</c:v>
                </c:pt>
                <c:pt idx="2476">
                  <c:v>42866</c:v>
                </c:pt>
                <c:pt idx="2477">
                  <c:v>42866</c:v>
                </c:pt>
                <c:pt idx="2478">
                  <c:v>42866</c:v>
                </c:pt>
                <c:pt idx="2479">
                  <c:v>42866</c:v>
                </c:pt>
                <c:pt idx="2480">
                  <c:v>42866</c:v>
                </c:pt>
                <c:pt idx="2481">
                  <c:v>42866</c:v>
                </c:pt>
                <c:pt idx="2482">
                  <c:v>42866</c:v>
                </c:pt>
                <c:pt idx="2483">
                  <c:v>42866</c:v>
                </c:pt>
                <c:pt idx="2484">
                  <c:v>42867</c:v>
                </c:pt>
                <c:pt idx="2485">
                  <c:v>42867</c:v>
                </c:pt>
                <c:pt idx="2486">
                  <c:v>42867</c:v>
                </c:pt>
                <c:pt idx="2487">
                  <c:v>42867</c:v>
                </c:pt>
                <c:pt idx="2488">
                  <c:v>42867</c:v>
                </c:pt>
                <c:pt idx="2489">
                  <c:v>42867</c:v>
                </c:pt>
                <c:pt idx="2490">
                  <c:v>42867</c:v>
                </c:pt>
                <c:pt idx="2491">
                  <c:v>42867</c:v>
                </c:pt>
                <c:pt idx="2492">
                  <c:v>42867</c:v>
                </c:pt>
                <c:pt idx="2493">
                  <c:v>42867</c:v>
                </c:pt>
                <c:pt idx="2494">
                  <c:v>42867</c:v>
                </c:pt>
                <c:pt idx="2495">
                  <c:v>42867</c:v>
                </c:pt>
                <c:pt idx="2496">
                  <c:v>42867</c:v>
                </c:pt>
                <c:pt idx="2497">
                  <c:v>42867</c:v>
                </c:pt>
                <c:pt idx="2498">
                  <c:v>42867</c:v>
                </c:pt>
                <c:pt idx="2499">
                  <c:v>42867</c:v>
                </c:pt>
                <c:pt idx="2500">
                  <c:v>42867</c:v>
                </c:pt>
                <c:pt idx="2501">
                  <c:v>42867</c:v>
                </c:pt>
                <c:pt idx="2502">
                  <c:v>42867</c:v>
                </c:pt>
                <c:pt idx="2503">
                  <c:v>42867</c:v>
                </c:pt>
                <c:pt idx="2504">
                  <c:v>42867</c:v>
                </c:pt>
                <c:pt idx="2505">
                  <c:v>42867</c:v>
                </c:pt>
                <c:pt idx="2506">
                  <c:v>42867</c:v>
                </c:pt>
                <c:pt idx="2507">
                  <c:v>42867</c:v>
                </c:pt>
                <c:pt idx="2508">
                  <c:v>42868</c:v>
                </c:pt>
                <c:pt idx="2509">
                  <c:v>42868</c:v>
                </c:pt>
                <c:pt idx="2510">
                  <c:v>42868</c:v>
                </c:pt>
                <c:pt idx="2511">
                  <c:v>42868</c:v>
                </c:pt>
                <c:pt idx="2512">
                  <c:v>42868</c:v>
                </c:pt>
                <c:pt idx="2513">
                  <c:v>42868</c:v>
                </c:pt>
                <c:pt idx="2514">
                  <c:v>42868</c:v>
                </c:pt>
                <c:pt idx="2515">
                  <c:v>42868</c:v>
                </c:pt>
                <c:pt idx="2516">
                  <c:v>42868</c:v>
                </c:pt>
                <c:pt idx="2517">
                  <c:v>42868</c:v>
                </c:pt>
                <c:pt idx="2518">
                  <c:v>42868</c:v>
                </c:pt>
                <c:pt idx="2519">
                  <c:v>42868</c:v>
                </c:pt>
                <c:pt idx="2520">
                  <c:v>42868</c:v>
                </c:pt>
                <c:pt idx="2521">
                  <c:v>42868</c:v>
                </c:pt>
                <c:pt idx="2522">
                  <c:v>42868</c:v>
                </c:pt>
                <c:pt idx="2523">
                  <c:v>42868</c:v>
                </c:pt>
                <c:pt idx="2524">
                  <c:v>42868</c:v>
                </c:pt>
                <c:pt idx="2525">
                  <c:v>42868</c:v>
                </c:pt>
                <c:pt idx="2526">
                  <c:v>42868</c:v>
                </c:pt>
                <c:pt idx="2527">
                  <c:v>42868</c:v>
                </c:pt>
                <c:pt idx="2528">
                  <c:v>42868</c:v>
                </c:pt>
                <c:pt idx="2529">
                  <c:v>42868</c:v>
                </c:pt>
                <c:pt idx="2530">
                  <c:v>42868</c:v>
                </c:pt>
                <c:pt idx="2531">
                  <c:v>42868</c:v>
                </c:pt>
                <c:pt idx="2532">
                  <c:v>42869</c:v>
                </c:pt>
                <c:pt idx="2533">
                  <c:v>42869</c:v>
                </c:pt>
                <c:pt idx="2534">
                  <c:v>42869</c:v>
                </c:pt>
                <c:pt idx="2535">
                  <c:v>42869</c:v>
                </c:pt>
                <c:pt idx="2536">
                  <c:v>42869</c:v>
                </c:pt>
                <c:pt idx="2537">
                  <c:v>42869</c:v>
                </c:pt>
                <c:pt idx="2538">
                  <c:v>42869</c:v>
                </c:pt>
                <c:pt idx="2539">
                  <c:v>42869</c:v>
                </c:pt>
                <c:pt idx="2540">
                  <c:v>42869</c:v>
                </c:pt>
                <c:pt idx="2541">
                  <c:v>42869</c:v>
                </c:pt>
                <c:pt idx="2542">
                  <c:v>42869</c:v>
                </c:pt>
                <c:pt idx="2543">
                  <c:v>42869</c:v>
                </c:pt>
                <c:pt idx="2544">
                  <c:v>42869</c:v>
                </c:pt>
                <c:pt idx="2545">
                  <c:v>42869</c:v>
                </c:pt>
                <c:pt idx="2546">
                  <c:v>42869</c:v>
                </c:pt>
                <c:pt idx="2547">
                  <c:v>42869</c:v>
                </c:pt>
                <c:pt idx="2548">
                  <c:v>42869</c:v>
                </c:pt>
                <c:pt idx="2549">
                  <c:v>42869</c:v>
                </c:pt>
                <c:pt idx="2550">
                  <c:v>42869</c:v>
                </c:pt>
                <c:pt idx="2551">
                  <c:v>42869</c:v>
                </c:pt>
                <c:pt idx="2552">
                  <c:v>42869</c:v>
                </c:pt>
                <c:pt idx="2553">
                  <c:v>42869</c:v>
                </c:pt>
                <c:pt idx="2554">
                  <c:v>42869</c:v>
                </c:pt>
                <c:pt idx="2555">
                  <c:v>42869</c:v>
                </c:pt>
                <c:pt idx="2556">
                  <c:v>42870</c:v>
                </c:pt>
                <c:pt idx="2557">
                  <c:v>42870</c:v>
                </c:pt>
                <c:pt idx="2558">
                  <c:v>42870</c:v>
                </c:pt>
                <c:pt idx="2559">
                  <c:v>42870</c:v>
                </c:pt>
                <c:pt idx="2560">
                  <c:v>42870</c:v>
                </c:pt>
                <c:pt idx="2561">
                  <c:v>42870</c:v>
                </c:pt>
                <c:pt idx="2562">
                  <c:v>42870</c:v>
                </c:pt>
                <c:pt idx="2563">
                  <c:v>42870</c:v>
                </c:pt>
                <c:pt idx="2564">
                  <c:v>42870</c:v>
                </c:pt>
                <c:pt idx="2565">
                  <c:v>42870</c:v>
                </c:pt>
                <c:pt idx="2566">
                  <c:v>42870</c:v>
                </c:pt>
                <c:pt idx="2567">
                  <c:v>42870</c:v>
                </c:pt>
                <c:pt idx="2568">
                  <c:v>42870</c:v>
                </c:pt>
                <c:pt idx="2569">
                  <c:v>42870</c:v>
                </c:pt>
                <c:pt idx="2570">
                  <c:v>42870</c:v>
                </c:pt>
                <c:pt idx="2571">
                  <c:v>42870</c:v>
                </c:pt>
                <c:pt idx="2572">
                  <c:v>42870</c:v>
                </c:pt>
                <c:pt idx="2573">
                  <c:v>42870</c:v>
                </c:pt>
                <c:pt idx="2574">
                  <c:v>42870</c:v>
                </c:pt>
                <c:pt idx="2575">
                  <c:v>42870</c:v>
                </c:pt>
                <c:pt idx="2576">
                  <c:v>42870</c:v>
                </c:pt>
                <c:pt idx="2577">
                  <c:v>42870</c:v>
                </c:pt>
                <c:pt idx="2578">
                  <c:v>42870</c:v>
                </c:pt>
                <c:pt idx="2579">
                  <c:v>42870</c:v>
                </c:pt>
                <c:pt idx="2580">
                  <c:v>42871</c:v>
                </c:pt>
                <c:pt idx="2581">
                  <c:v>42871</c:v>
                </c:pt>
                <c:pt idx="2582">
                  <c:v>42871</c:v>
                </c:pt>
                <c:pt idx="2583">
                  <c:v>42871</c:v>
                </c:pt>
                <c:pt idx="2584">
                  <c:v>42871</c:v>
                </c:pt>
                <c:pt idx="2585">
                  <c:v>42871</c:v>
                </c:pt>
                <c:pt idx="2586">
                  <c:v>42871</c:v>
                </c:pt>
                <c:pt idx="2587">
                  <c:v>42871</c:v>
                </c:pt>
                <c:pt idx="2588">
                  <c:v>42871</c:v>
                </c:pt>
                <c:pt idx="2589">
                  <c:v>42871</c:v>
                </c:pt>
                <c:pt idx="2590">
                  <c:v>42871</c:v>
                </c:pt>
                <c:pt idx="2591">
                  <c:v>42871</c:v>
                </c:pt>
                <c:pt idx="2592">
                  <c:v>42871</c:v>
                </c:pt>
                <c:pt idx="2593">
                  <c:v>42871</c:v>
                </c:pt>
                <c:pt idx="2594">
                  <c:v>42871</c:v>
                </c:pt>
                <c:pt idx="2595">
                  <c:v>42871</c:v>
                </c:pt>
                <c:pt idx="2596">
                  <c:v>42871</c:v>
                </c:pt>
                <c:pt idx="2597">
                  <c:v>42871</c:v>
                </c:pt>
                <c:pt idx="2598">
                  <c:v>42871</c:v>
                </c:pt>
                <c:pt idx="2599">
                  <c:v>42871</c:v>
                </c:pt>
                <c:pt idx="2600">
                  <c:v>42871</c:v>
                </c:pt>
                <c:pt idx="2601">
                  <c:v>42871</c:v>
                </c:pt>
                <c:pt idx="2602">
                  <c:v>42871</c:v>
                </c:pt>
                <c:pt idx="2603">
                  <c:v>42871</c:v>
                </c:pt>
                <c:pt idx="2604">
                  <c:v>42872</c:v>
                </c:pt>
                <c:pt idx="2605">
                  <c:v>42872</c:v>
                </c:pt>
                <c:pt idx="2606">
                  <c:v>42872</c:v>
                </c:pt>
                <c:pt idx="2607">
                  <c:v>42872</c:v>
                </c:pt>
                <c:pt idx="2608">
                  <c:v>42872</c:v>
                </c:pt>
                <c:pt idx="2609">
                  <c:v>42872</c:v>
                </c:pt>
                <c:pt idx="2610">
                  <c:v>42872</c:v>
                </c:pt>
                <c:pt idx="2611">
                  <c:v>42872</c:v>
                </c:pt>
                <c:pt idx="2612">
                  <c:v>42872</c:v>
                </c:pt>
                <c:pt idx="2613">
                  <c:v>42872</c:v>
                </c:pt>
                <c:pt idx="2614">
                  <c:v>42872</c:v>
                </c:pt>
                <c:pt idx="2615">
                  <c:v>42872</c:v>
                </c:pt>
                <c:pt idx="2616">
                  <c:v>42872</c:v>
                </c:pt>
                <c:pt idx="2617">
                  <c:v>42872</c:v>
                </c:pt>
                <c:pt idx="2618">
                  <c:v>42872</c:v>
                </c:pt>
                <c:pt idx="2619">
                  <c:v>42872</c:v>
                </c:pt>
                <c:pt idx="2620">
                  <c:v>42872</c:v>
                </c:pt>
                <c:pt idx="2621">
                  <c:v>42872</c:v>
                </c:pt>
                <c:pt idx="2622">
                  <c:v>42872</c:v>
                </c:pt>
                <c:pt idx="2623">
                  <c:v>42872</c:v>
                </c:pt>
                <c:pt idx="2624">
                  <c:v>42872</c:v>
                </c:pt>
                <c:pt idx="2625">
                  <c:v>42872</c:v>
                </c:pt>
                <c:pt idx="2626">
                  <c:v>42872</c:v>
                </c:pt>
                <c:pt idx="2627">
                  <c:v>42872</c:v>
                </c:pt>
                <c:pt idx="2628">
                  <c:v>42873</c:v>
                </c:pt>
                <c:pt idx="2629">
                  <c:v>42873</c:v>
                </c:pt>
                <c:pt idx="2630">
                  <c:v>42873</c:v>
                </c:pt>
                <c:pt idx="2631">
                  <c:v>42873</c:v>
                </c:pt>
                <c:pt idx="2632">
                  <c:v>42873</c:v>
                </c:pt>
                <c:pt idx="2633">
                  <c:v>42873</c:v>
                </c:pt>
                <c:pt idx="2634">
                  <c:v>42873</c:v>
                </c:pt>
                <c:pt idx="2635">
                  <c:v>42873</c:v>
                </c:pt>
                <c:pt idx="2636">
                  <c:v>42873</c:v>
                </c:pt>
                <c:pt idx="2637">
                  <c:v>42873</c:v>
                </c:pt>
                <c:pt idx="2638">
                  <c:v>42873</c:v>
                </c:pt>
                <c:pt idx="2639">
                  <c:v>42873</c:v>
                </c:pt>
                <c:pt idx="2640">
                  <c:v>42873</c:v>
                </c:pt>
                <c:pt idx="2641">
                  <c:v>42873</c:v>
                </c:pt>
                <c:pt idx="2642">
                  <c:v>42873</c:v>
                </c:pt>
                <c:pt idx="2643">
                  <c:v>42873</c:v>
                </c:pt>
                <c:pt idx="2644">
                  <c:v>42873</c:v>
                </c:pt>
                <c:pt idx="2645">
                  <c:v>42873</c:v>
                </c:pt>
                <c:pt idx="2646">
                  <c:v>42873</c:v>
                </c:pt>
                <c:pt idx="2647">
                  <c:v>42873</c:v>
                </c:pt>
                <c:pt idx="2648">
                  <c:v>42873</c:v>
                </c:pt>
                <c:pt idx="2649">
                  <c:v>42873</c:v>
                </c:pt>
                <c:pt idx="2650">
                  <c:v>42873</c:v>
                </c:pt>
                <c:pt idx="2651">
                  <c:v>42873</c:v>
                </c:pt>
                <c:pt idx="2652">
                  <c:v>42874</c:v>
                </c:pt>
                <c:pt idx="2653">
                  <c:v>42874</c:v>
                </c:pt>
                <c:pt idx="2654">
                  <c:v>42874</c:v>
                </c:pt>
                <c:pt idx="2655">
                  <c:v>42874</c:v>
                </c:pt>
                <c:pt idx="2656">
                  <c:v>42874</c:v>
                </c:pt>
                <c:pt idx="2657">
                  <c:v>42874</c:v>
                </c:pt>
                <c:pt idx="2658">
                  <c:v>42874</c:v>
                </c:pt>
                <c:pt idx="2659">
                  <c:v>42874</c:v>
                </c:pt>
                <c:pt idx="2660">
                  <c:v>42874</c:v>
                </c:pt>
                <c:pt idx="2661">
                  <c:v>42874</c:v>
                </c:pt>
                <c:pt idx="2662">
                  <c:v>42874</c:v>
                </c:pt>
                <c:pt idx="2663">
                  <c:v>42874</c:v>
                </c:pt>
                <c:pt idx="2664">
                  <c:v>42874</c:v>
                </c:pt>
                <c:pt idx="2665">
                  <c:v>42874</c:v>
                </c:pt>
                <c:pt idx="2666">
                  <c:v>42874</c:v>
                </c:pt>
                <c:pt idx="2667">
                  <c:v>42874</c:v>
                </c:pt>
                <c:pt idx="2668">
                  <c:v>42874</c:v>
                </c:pt>
                <c:pt idx="2669">
                  <c:v>42874</c:v>
                </c:pt>
                <c:pt idx="2670">
                  <c:v>42874</c:v>
                </c:pt>
                <c:pt idx="2671">
                  <c:v>42874</c:v>
                </c:pt>
                <c:pt idx="2672">
                  <c:v>42874</c:v>
                </c:pt>
                <c:pt idx="2673">
                  <c:v>42874</c:v>
                </c:pt>
                <c:pt idx="2674">
                  <c:v>42874</c:v>
                </c:pt>
                <c:pt idx="2675">
                  <c:v>42874</c:v>
                </c:pt>
                <c:pt idx="2676">
                  <c:v>42875</c:v>
                </c:pt>
                <c:pt idx="2677">
                  <c:v>42875</c:v>
                </c:pt>
                <c:pt idx="2678">
                  <c:v>42875</c:v>
                </c:pt>
                <c:pt idx="2679">
                  <c:v>42875</c:v>
                </c:pt>
                <c:pt idx="2680">
                  <c:v>42875</c:v>
                </c:pt>
                <c:pt idx="2681">
                  <c:v>42875</c:v>
                </c:pt>
                <c:pt idx="2682">
                  <c:v>42875</c:v>
                </c:pt>
                <c:pt idx="2683">
                  <c:v>42875</c:v>
                </c:pt>
                <c:pt idx="2684">
                  <c:v>42875</c:v>
                </c:pt>
                <c:pt idx="2685">
                  <c:v>42875</c:v>
                </c:pt>
                <c:pt idx="2686">
                  <c:v>42875</c:v>
                </c:pt>
                <c:pt idx="2687">
                  <c:v>42875</c:v>
                </c:pt>
                <c:pt idx="2688">
                  <c:v>42875</c:v>
                </c:pt>
                <c:pt idx="2689">
                  <c:v>42875</c:v>
                </c:pt>
                <c:pt idx="2690">
                  <c:v>42875</c:v>
                </c:pt>
                <c:pt idx="2691">
                  <c:v>42875</c:v>
                </c:pt>
                <c:pt idx="2692">
                  <c:v>42875</c:v>
                </c:pt>
                <c:pt idx="2693">
                  <c:v>42875</c:v>
                </c:pt>
                <c:pt idx="2694">
                  <c:v>42875</c:v>
                </c:pt>
                <c:pt idx="2695">
                  <c:v>42875</c:v>
                </c:pt>
                <c:pt idx="2696">
                  <c:v>42875</c:v>
                </c:pt>
                <c:pt idx="2697">
                  <c:v>42875</c:v>
                </c:pt>
                <c:pt idx="2698">
                  <c:v>42875</c:v>
                </c:pt>
                <c:pt idx="2699">
                  <c:v>42875</c:v>
                </c:pt>
                <c:pt idx="2700">
                  <c:v>42876</c:v>
                </c:pt>
                <c:pt idx="2701">
                  <c:v>42876</c:v>
                </c:pt>
                <c:pt idx="2702">
                  <c:v>42876</c:v>
                </c:pt>
                <c:pt idx="2703">
                  <c:v>42876</c:v>
                </c:pt>
                <c:pt idx="2704">
                  <c:v>42876</c:v>
                </c:pt>
                <c:pt idx="2705">
                  <c:v>42876</c:v>
                </c:pt>
                <c:pt idx="2706">
                  <c:v>42876</c:v>
                </c:pt>
                <c:pt idx="2707">
                  <c:v>42876</c:v>
                </c:pt>
                <c:pt idx="2708">
                  <c:v>42876</c:v>
                </c:pt>
                <c:pt idx="2709">
                  <c:v>42876</c:v>
                </c:pt>
                <c:pt idx="2710">
                  <c:v>42876</c:v>
                </c:pt>
                <c:pt idx="2711">
                  <c:v>42876</c:v>
                </c:pt>
                <c:pt idx="2712">
                  <c:v>42876</c:v>
                </c:pt>
                <c:pt idx="2713">
                  <c:v>42876</c:v>
                </c:pt>
                <c:pt idx="2714">
                  <c:v>42876</c:v>
                </c:pt>
                <c:pt idx="2715">
                  <c:v>42876</c:v>
                </c:pt>
                <c:pt idx="2716">
                  <c:v>42876</c:v>
                </c:pt>
                <c:pt idx="2717">
                  <c:v>42876</c:v>
                </c:pt>
                <c:pt idx="2718">
                  <c:v>42876</c:v>
                </c:pt>
                <c:pt idx="2719">
                  <c:v>42876</c:v>
                </c:pt>
                <c:pt idx="2720">
                  <c:v>42876</c:v>
                </c:pt>
                <c:pt idx="2721">
                  <c:v>42876</c:v>
                </c:pt>
                <c:pt idx="2722">
                  <c:v>42876</c:v>
                </c:pt>
                <c:pt idx="2723">
                  <c:v>42876</c:v>
                </c:pt>
                <c:pt idx="2724">
                  <c:v>42877</c:v>
                </c:pt>
                <c:pt idx="2725">
                  <c:v>42877</c:v>
                </c:pt>
                <c:pt idx="2726">
                  <c:v>42877</c:v>
                </c:pt>
                <c:pt idx="2727">
                  <c:v>42877</c:v>
                </c:pt>
                <c:pt idx="2728">
                  <c:v>42877</c:v>
                </c:pt>
                <c:pt idx="2729">
                  <c:v>42877</c:v>
                </c:pt>
                <c:pt idx="2730">
                  <c:v>42877</c:v>
                </c:pt>
                <c:pt idx="2731">
                  <c:v>42877</c:v>
                </c:pt>
                <c:pt idx="2732">
                  <c:v>42877</c:v>
                </c:pt>
                <c:pt idx="2733">
                  <c:v>42877</c:v>
                </c:pt>
                <c:pt idx="2734">
                  <c:v>42877</c:v>
                </c:pt>
                <c:pt idx="2735">
                  <c:v>42877</c:v>
                </c:pt>
                <c:pt idx="2736">
                  <c:v>42877</c:v>
                </c:pt>
                <c:pt idx="2737">
                  <c:v>42877</c:v>
                </c:pt>
                <c:pt idx="2738">
                  <c:v>42877</c:v>
                </c:pt>
                <c:pt idx="2739">
                  <c:v>42877</c:v>
                </c:pt>
                <c:pt idx="2740">
                  <c:v>42877</c:v>
                </c:pt>
                <c:pt idx="2741">
                  <c:v>42877</c:v>
                </c:pt>
                <c:pt idx="2742">
                  <c:v>42877</c:v>
                </c:pt>
                <c:pt idx="2743">
                  <c:v>42877</c:v>
                </c:pt>
                <c:pt idx="2744">
                  <c:v>42877</c:v>
                </c:pt>
                <c:pt idx="2745">
                  <c:v>42877</c:v>
                </c:pt>
                <c:pt idx="2746">
                  <c:v>42877</c:v>
                </c:pt>
                <c:pt idx="2747">
                  <c:v>42877</c:v>
                </c:pt>
                <c:pt idx="2748">
                  <c:v>42878</c:v>
                </c:pt>
                <c:pt idx="2749">
                  <c:v>42878</c:v>
                </c:pt>
                <c:pt idx="2750">
                  <c:v>42878</c:v>
                </c:pt>
                <c:pt idx="2751">
                  <c:v>42878</c:v>
                </c:pt>
                <c:pt idx="2752">
                  <c:v>42878</c:v>
                </c:pt>
                <c:pt idx="2753">
                  <c:v>42878</c:v>
                </c:pt>
                <c:pt idx="2754">
                  <c:v>42878</c:v>
                </c:pt>
                <c:pt idx="2755">
                  <c:v>42878</c:v>
                </c:pt>
                <c:pt idx="2756">
                  <c:v>42878</c:v>
                </c:pt>
                <c:pt idx="2757">
                  <c:v>42878</c:v>
                </c:pt>
                <c:pt idx="2758">
                  <c:v>42878</c:v>
                </c:pt>
                <c:pt idx="2759">
                  <c:v>42878</c:v>
                </c:pt>
                <c:pt idx="2760">
                  <c:v>42878</c:v>
                </c:pt>
                <c:pt idx="2761">
                  <c:v>42878</c:v>
                </c:pt>
                <c:pt idx="2762">
                  <c:v>42878</c:v>
                </c:pt>
                <c:pt idx="2763">
                  <c:v>42878</c:v>
                </c:pt>
                <c:pt idx="2764">
                  <c:v>42878</c:v>
                </c:pt>
                <c:pt idx="2765">
                  <c:v>42878</c:v>
                </c:pt>
                <c:pt idx="2766">
                  <c:v>42878</c:v>
                </c:pt>
                <c:pt idx="2767">
                  <c:v>42878</c:v>
                </c:pt>
                <c:pt idx="2768">
                  <c:v>42878</c:v>
                </c:pt>
                <c:pt idx="2769">
                  <c:v>42878</c:v>
                </c:pt>
                <c:pt idx="2770">
                  <c:v>42878</c:v>
                </c:pt>
                <c:pt idx="2771">
                  <c:v>42878</c:v>
                </c:pt>
                <c:pt idx="2772">
                  <c:v>42879</c:v>
                </c:pt>
                <c:pt idx="2773">
                  <c:v>42879</c:v>
                </c:pt>
                <c:pt idx="2774">
                  <c:v>42879</c:v>
                </c:pt>
                <c:pt idx="2775">
                  <c:v>42879</c:v>
                </c:pt>
                <c:pt idx="2776">
                  <c:v>42879</c:v>
                </c:pt>
                <c:pt idx="2777">
                  <c:v>42879</c:v>
                </c:pt>
                <c:pt idx="2778">
                  <c:v>42879</c:v>
                </c:pt>
                <c:pt idx="2779">
                  <c:v>42879</c:v>
                </c:pt>
                <c:pt idx="2780">
                  <c:v>42879</c:v>
                </c:pt>
                <c:pt idx="2781">
                  <c:v>42879</c:v>
                </c:pt>
                <c:pt idx="2782">
                  <c:v>42879</c:v>
                </c:pt>
                <c:pt idx="2783">
                  <c:v>42879</c:v>
                </c:pt>
                <c:pt idx="2784">
                  <c:v>42879</c:v>
                </c:pt>
                <c:pt idx="2785">
                  <c:v>42879</c:v>
                </c:pt>
                <c:pt idx="2786">
                  <c:v>42879</c:v>
                </c:pt>
                <c:pt idx="2787">
                  <c:v>42879</c:v>
                </c:pt>
                <c:pt idx="2788">
                  <c:v>42879</c:v>
                </c:pt>
                <c:pt idx="2789">
                  <c:v>42879</c:v>
                </c:pt>
                <c:pt idx="2790">
                  <c:v>42879</c:v>
                </c:pt>
                <c:pt idx="2791">
                  <c:v>42879</c:v>
                </c:pt>
                <c:pt idx="2792">
                  <c:v>42879</c:v>
                </c:pt>
                <c:pt idx="2793">
                  <c:v>42879</c:v>
                </c:pt>
                <c:pt idx="2794">
                  <c:v>42879</c:v>
                </c:pt>
                <c:pt idx="2795">
                  <c:v>42879</c:v>
                </c:pt>
                <c:pt idx="2796">
                  <c:v>42880</c:v>
                </c:pt>
                <c:pt idx="2797">
                  <c:v>42880</c:v>
                </c:pt>
                <c:pt idx="2798">
                  <c:v>42880</c:v>
                </c:pt>
                <c:pt idx="2799">
                  <c:v>42880</c:v>
                </c:pt>
                <c:pt idx="2800">
                  <c:v>42880</c:v>
                </c:pt>
                <c:pt idx="2801">
                  <c:v>42880</c:v>
                </c:pt>
                <c:pt idx="2802">
                  <c:v>42880</c:v>
                </c:pt>
                <c:pt idx="2803">
                  <c:v>42880</c:v>
                </c:pt>
                <c:pt idx="2804">
                  <c:v>42880</c:v>
                </c:pt>
                <c:pt idx="2805">
                  <c:v>42880</c:v>
                </c:pt>
                <c:pt idx="2806">
                  <c:v>42880</c:v>
                </c:pt>
                <c:pt idx="2807">
                  <c:v>42880</c:v>
                </c:pt>
                <c:pt idx="2808">
                  <c:v>42880</c:v>
                </c:pt>
                <c:pt idx="2809">
                  <c:v>42880</c:v>
                </c:pt>
                <c:pt idx="2810">
                  <c:v>42880</c:v>
                </c:pt>
                <c:pt idx="2811">
                  <c:v>42880</c:v>
                </c:pt>
                <c:pt idx="2812">
                  <c:v>42880</c:v>
                </c:pt>
                <c:pt idx="2813">
                  <c:v>42880</c:v>
                </c:pt>
                <c:pt idx="2814">
                  <c:v>42880</c:v>
                </c:pt>
                <c:pt idx="2815">
                  <c:v>42880</c:v>
                </c:pt>
                <c:pt idx="2816">
                  <c:v>42880</c:v>
                </c:pt>
                <c:pt idx="2817">
                  <c:v>42880</c:v>
                </c:pt>
                <c:pt idx="2818">
                  <c:v>42880</c:v>
                </c:pt>
                <c:pt idx="2819">
                  <c:v>42880</c:v>
                </c:pt>
                <c:pt idx="2820">
                  <c:v>42881</c:v>
                </c:pt>
                <c:pt idx="2821">
                  <c:v>42881</c:v>
                </c:pt>
                <c:pt idx="2822">
                  <c:v>42881</c:v>
                </c:pt>
                <c:pt idx="2823">
                  <c:v>42881</c:v>
                </c:pt>
                <c:pt idx="2824">
                  <c:v>42881</c:v>
                </c:pt>
                <c:pt idx="2825">
                  <c:v>42881</c:v>
                </c:pt>
                <c:pt idx="2826">
                  <c:v>42881</c:v>
                </c:pt>
                <c:pt idx="2827">
                  <c:v>42881</c:v>
                </c:pt>
                <c:pt idx="2828">
                  <c:v>42881</c:v>
                </c:pt>
                <c:pt idx="2829">
                  <c:v>42881</c:v>
                </c:pt>
                <c:pt idx="2830">
                  <c:v>42881</c:v>
                </c:pt>
                <c:pt idx="2831">
                  <c:v>42881</c:v>
                </c:pt>
                <c:pt idx="2832">
                  <c:v>42881</c:v>
                </c:pt>
                <c:pt idx="2833">
                  <c:v>42881</c:v>
                </c:pt>
                <c:pt idx="2834">
                  <c:v>42881</c:v>
                </c:pt>
                <c:pt idx="2835">
                  <c:v>42881</c:v>
                </c:pt>
                <c:pt idx="2836">
                  <c:v>42881</c:v>
                </c:pt>
                <c:pt idx="2837">
                  <c:v>42881</c:v>
                </c:pt>
                <c:pt idx="2838">
                  <c:v>42881</c:v>
                </c:pt>
                <c:pt idx="2839">
                  <c:v>42881</c:v>
                </c:pt>
                <c:pt idx="2840">
                  <c:v>42881</c:v>
                </c:pt>
                <c:pt idx="2841">
                  <c:v>42881</c:v>
                </c:pt>
                <c:pt idx="2842">
                  <c:v>42881</c:v>
                </c:pt>
                <c:pt idx="2843">
                  <c:v>42881</c:v>
                </c:pt>
                <c:pt idx="2844">
                  <c:v>42882</c:v>
                </c:pt>
                <c:pt idx="2845">
                  <c:v>42882</c:v>
                </c:pt>
                <c:pt idx="2846">
                  <c:v>42882</c:v>
                </c:pt>
                <c:pt idx="2847">
                  <c:v>42882</c:v>
                </c:pt>
                <c:pt idx="2848">
                  <c:v>42882</c:v>
                </c:pt>
                <c:pt idx="2849">
                  <c:v>42882</c:v>
                </c:pt>
                <c:pt idx="2850">
                  <c:v>42882</c:v>
                </c:pt>
                <c:pt idx="2851">
                  <c:v>42882</c:v>
                </c:pt>
                <c:pt idx="2852">
                  <c:v>42882</c:v>
                </c:pt>
                <c:pt idx="2853">
                  <c:v>42882</c:v>
                </c:pt>
                <c:pt idx="2854">
                  <c:v>42882</c:v>
                </c:pt>
                <c:pt idx="2855">
                  <c:v>42882</c:v>
                </c:pt>
                <c:pt idx="2856">
                  <c:v>42882</c:v>
                </c:pt>
                <c:pt idx="2857">
                  <c:v>42882</c:v>
                </c:pt>
                <c:pt idx="2858">
                  <c:v>42882</c:v>
                </c:pt>
                <c:pt idx="2859">
                  <c:v>42882</c:v>
                </c:pt>
                <c:pt idx="2860">
                  <c:v>42882</c:v>
                </c:pt>
                <c:pt idx="2861">
                  <c:v>42882</c:v>
                </c:pt>
                <c:pt idx="2862">
                  <c:v>42882</c:v>
                </c:pt>
                <c:pt idx="2863">
                  <c:v>42882</c:v>
                </c:pt>
                <c:pt idx="2864">
                  <c:v>42882</c:v>
                </c:pt>
                <c:pt idx="2865">
                  <c:v>42882</c:v>
                </c:pt>
                <c:pt idx="2866">
                  <c:v>42882</c:v>
                </c:pt>
                <c:pt idx="2867">
                  <c:v>42882</c:v>
                </c:pt>
                <c:pt idx="2868">
                  <c:v>42883</c:v>
                </c:pt>
                <c:pt idx="2869">
                  <c:v>42883</c:v>
                </c:pt>
                <c:pt idx="2870">
                  <c:v>42883</c:v>
                </c:pt>
                <c:pt idx="2871">
                  <c:v>42883</c:v>
                </c:pt>
                <c:pt idx="2872">
                  <c:v>42883</c:v>
                </c:pt>
                <c:pt idx="2873">
                  <c:v>42883</c:v>
                </c:pt>
                <c:pt idx="2874">
                  <c:v>42883</c:v>
                </c:pt>
                <c:pt idx="2875">
                  <c:v>42883</c:v>
                </c:pt>
                <c:pt idx="2876">
                  <c:v>42883</c:v>
                </c:pt>
                <c:pt idx="2877">
                  <c:v>42883</c:v>
                </c:pt>
                <c:pt idx="2878">
                  <c:v>42883</c:v>
                </c:pt>
                <c:pt idx="2879">
                  <c:v>42883</c:v>
                </c:pt>
                <c:pt idx="2880">
                  <c:v>42883</c:v>
                </c:pt>
                <c:pt idx="2881">
                  <c:v>42883</c:v>
                </c:pt>
                <c:pt idx="2882">
                  <c:v>42883</c:v>
                </c:pt>
                <c:pt idx="2883">
                  <c:v>42883</c:v>
                </c:pt>
                <c:pt idx="2884">
                  <c:v>42883</c:v>
                </c:pt>
                <c:pt idx="2885">
                  <c:v>42883</c:v>
                </c:pt>
                <c:pt idx="2886">
                  <c:v>42883</c:v>
                </c:pt>
                <c:pt idx="2887">
                  <c:v>42883</c:v>
                </c:pt>
                <c:pt idx="2888">
                  <c:v>42883</c:v>
                </c:pt>
                <c:pt idx="2889">
                  <c:v>42883</c:v>
                </c:pt>
                <c:pt idx="2890">
                  <c:v>42883</c:v>
                </c:pt>
                <c:pt idx="2891">
                  <c:v>42883</c:v>
                </c:pt>
                <c:pt idx="2892">
                  <c:v>42884</c:v>
                </c:pt>
                <c:pt idx="2893">
                  <c:v>42884</c:v>
                </c:pt>
                <c:pt idx="2894">
                  <c:v>42884</c:v>
                </c:pt>
                <c:pt idx="2895">
                  <c:v>42884</c:v>
                </c:pt>
                <c:pt idx="2896">
                  <c:v>42884</c:v>
                </c:pt>
                <c:pt idx="2897">
                  <c:v>42884</c:v>
                </c:pt>
                <c:pt idx="2898">
                  <c:v>42884</c:v>
                </c:pt>
                <c:pt idx="2899">
                  <c:v>42884</c:v>
                </c:pt>
                <c:pt idx="2900">
                  <c:v>42884</c:v>
                </c:pt>
                <c:pt idx="2901">
                  <c:v>42884</c:v>
                </c:pt>
                <c:pt idx="2902">
                  <c:v>42884</c:v>
                </c:pt>
                <c:pt idx="2903">
                  <c:v>42884</c:v>
                </c:pt>
                <c:pt idx="2904">
                  <c:v>42884</c:v>
                </c:pt>
                <c:pt idx="2905">
                  <c:v>42884</c:v>
                </c:pt>
                <c:pt idx="2906">
                  <c:v>42884</c:v>
                </c:pt>
                <c:pt idx="2907">
                  <c:v>42884</c:v>
                </c:pt>
                <c:pt idx="2908">
                  <c:v>42884</c:v>
                </c:pt>
                <c:pt idx="2909">
                  <c:v>42884</c:v>
                </c:pt>
                <c:pt idx="2910">
                  <c:v>42884</c:v>
                </c:pt>
                <c:pt idx="2911">
                  <c:v>42884</c:v>
                </c:pt>
                <c:pt idx="2912">
                  <c:v>42884</c:v>
                </c:pt>
                <c:pt idx="2913">
                  <c:v>42884</c:v>
                </c:pt>
                <c:pt idx="2914">
                  <c:v>42884</c:v>
                </c:pt>
                <c:pt idx="2915">
                  <c:v>42884</c:v>
                </c:pt>
                <c:pt idx="2916">
                  <c:v>42885</c:v>
                </c:pt>
                <c:pt idx="2917">
                  <c:v>42885</c:v>
                </c:pt>
                <c:pt idx="2918">
                  <c:v>42885</c:v>
                </c:pt>
                <c:pt idx="2919">
                  <c:v>42885</c:v>
                </c:pt>
                <c:pt idx="2920">
                  <c:v>42885</c:v>
                </c:pt>
                <c:pt idx="2921">
                  <c:v>42885</c:v>
                </c:pt>
                <c:pt idx="2922">
                  <c:v>42885</c:v>
                </c:pt>
                <c:pt idx="2923">
                  <c:v>42885</c:v>
                </c:pt>
                <c:pt idx="2924">
                  <c:v>42885</c:v>
                </c:pt>
                <c:pt idx="2925">
                  <c:v>42885</c:v>
                </c:pt>
                <c:pt idx="2926">
                  <c:v>42885</c:v>
                </c:pt>
                <c:pt idx="2927">
                  <c:v>42885</c:v>
                </c:pt>
                <c:pt idx="2928">
                  <c:v>42885</c:v>
                </c:pt>
                <c:pt idx="2929">
                  <c:v>42885</c:v>
                </c:pt>
                <c:pt idx="2930">
                  <c:v>42885</c:v>
                </c:pt>
                <c:pt idx="2931">
                  <c:v>42885</c:v>
                </c:pt>
                <c:pt idx="2932">
                  <c:v>42885</c:v>
                </c:pt>
                <c:pt idx="2933">
                  <c:v>42885</c:v>
                </c:pt>
                <c:pt idx="2934">
                  <c:v>42885</c:v>
                </c:pt>
                <c:pt idx="2935">
                  <c:v>42885</c:v>
                </c:pt>
                <c:pt idx="2936">
                  <c:v>42885</c:v>
                </c:pt>
                <c:pt idx="2937">
                  <c:v>42885</c:v>
                </c:pt>
                <c:pt idx="2938">
                  <c:v>42885</c:v>
                </c:pt>
                <c:pt idx="2939">
                  <c:v>42885</c:v>
                </c:pt>
                <c:pt idx="2940">
                  <c:v>42886</c:v>
                </c:pt>
                <c:pt idx="2941">
                  <c:v>42886</c:v>
                </c:pt>
                <c:pt idx="2942">
                  <c:v>42886</c:v>
                </c:pt>
                <c:pt idx="2943">
                  <c:v>42886</c:v>
                </c:pt>
                <c:pt idx="2944">
                  <c:v>42886</c:v>
                </c:pt>
                <c:pt idx="2945">
                  <c:v>42886</c:v>
                </c:pt>
                <c:pt idx="2946">
                  <c:v>42886</c:v>
                </c:pt>
                <c:pt idx="2947">
                  <c:v>42886</c:v>
                </c:pt>
                <c:pt idx="2948">
                  <c:v>42886</c:v>
                </c:pt>
                <c:pt idx="2949">
                  <c:v>42886</c:v>
                </c:pt>
                <c:pt idx="2950">
                  <c:v>42886</c:v>
                </c:pt>
                <c:pt idx="2951">
                  <c:v>42886</c:v>
                </c:pt>
                <c:pt idx="2952">
                  <c:v>42886</c:v>
                </c:pt>
                <c:pt idx="2953">
                  <c:v>42886</c:v>
                </c:pt>
                <c:pt idx="2954">
                  <c:v>42886</c:v>
                </c:pt>
                <c:pt idx="2955">
                  <c:v>42886</c:v>
                </c:pt>
                <c:pt idx="2956">
                  <c:v>42886</c:v>
                </c:pt>
                <c:pt idx="2957">
                  <c:v>42886</c:v>
                </c:pt>
                <c:pt idx="2958">
                  <c:v>42886</c:v>
                </c:pt>
                <c:pt idx="2959">
                  <c:v>42886</c:v>
                </c:pt>
                <c:pt idx="2960">
                  <c:v>42886</c:v>
                </c:pt>
                <c:pt idx="2961">
                  <c:v>42886</c:v>
                </c:pt>
                <c:pt idx="2962">
                  <c:v>42886</c:v>
                </c:pt>
                <c:pt idx="2963">
                  <c:v>42886</c:v>
                </c:pt>
                <c:pt idx="2964">
                  <c:v>42887</c:v>
                </c:pt>
                <c:pt idx="2965">
                  <c:v>42887</c:v>
                </c:pt>
                <c:pt idx="2966">
                  <c:v>42887</c:v>
                </c:pt>
                <c:pt idx="2967">
                  <c:v>42887</c:v>
                </c:pt>
                <c:pt idx="2968">
                  <c:v>42887</c:v>
                </c:pt>
                <c:pt idx="2969">
                  <c:v>42887</c:v>
                </c:pt>
                <c:pt idx="2970">
                  <c:v>42887</c:v>
                </c:pt>
                <c:pt idx="2971">
                  <c:v>42887</c:v>
                </c:pt>
                <c:pt idx="2972">
                  <c:v>42887</c:v>
                </c:pt>
                <c:pt idx="2973">
                  <c:v>42887</c:v>
                </c:pt>
                <c:pt idx="2974">
                  <c:v>42887</c:v>
                </c:pt>
                <c:pt idx="2975">
                  <c:v>42887</c:v>
                </c:pt>
                <c:pt idx="2976">
                  <c:v>42887</c:v>
                </c:pt>
                <c:pt idx="2977">
                  <c:v>42887</c:v>
                </c:pt>
                <c:pt idx="2978">
                  <c:v>42887</c:v>
                </c:pt>
                <c:pt idx="2979">
                  <c:v>42887</c:v>
                </c:pt>
                <c:pt idx="2980">
                  <c:v>42887</c:v>
                </c:pt>
                <c:pt idx="2981">
                  <c:v>42887</c:v>
                </c:pt>
                <c:pt idx="2982">
                  <c:v>42887</c:v>
                </c:pt>
                <c:pt idx="2983">
                  <c:v>42887</c:v>
                </c:pt>
                <c:pt idx="2984">
                  <c:v>42887</c:v>
                </c:pt>
                <c:pt idx="2985">
                  <c:v>42887</c:v>
                </c:pt>
                <c:pt idx="2986">
                  <c:v>42887</c:v>
                </c:pt>
                <c:pt idx="2987">
                  <c:v>42887</c:v>
                </c:pt>
                <c:pt idx="2988">
                  <c:v>42888</c:v>
                </c:pt>
                <c:pt idx="2989">
                  <c:v>42888</c:v>
                </c:pt>
                <c:pt idx="2990">
                  <c:v>42888</c:v>
                </c:pt>
                <c:pt idx="2991">
                  <c:v>42888</c:v>
                </c:pt>
                <c:pt idx="2992">
                  <c:v>42888</c:v>
                </c:pt>
                <c:pt idx="2993">
                  <c:v>42888</c:v>
                </c:pt>
                <c:pt idx="2994">
                  <c:v>42888</c:v>
                </c:pt>
                <c:pt idx="2995">
                  <c:v>42888</c:v>
                </c:pt>
                <c:pt idx="2996">
                  <c:v>42888</c:v>
                </c:pt>
                <c:pt idx="2997">
                  <c:v>42888</c:v>
                </c:pt>
                <c:pt idx="2998">
                  <c:v>42888</c:v>
                </c:pt>
                <c:pt idx="2999">
                  <c:v>42888</c:v>
                </c:pt>
                <c:pt idx="3000">
                  <c:v>42888</c:v>
                </c:pt>
                <c:pt idx="3001">
                  <c:v>42888</c:v>
                </c:pt>
                <c:pt idx="3002">
                  <c:v>42888</c:v>
                </c:pt>
                <c:pt idx="3003">
                  <c:v>42888</c:v>
                </c:pt>
                <c:pt idx="3004">
                  <c:v>42888</c:v>
                </c:pt>
                <c:pt idx="3005">
                  <c:v>42888</c:v>
                </c:pt>
                <c:pt idx="3006">
                  <c:v>42888</c:v>
                </c:pt>
                <c:pt idx="3007">
                  <c:v>42888</c:v>
                </c:pt>
                <c:pt idx="3008">
                  <c:v>42888</c:v>
                </c:pt>
                <c:pt idx="3009">
                  <c:v>42888</c:v>
                </c:pt>
                <c:pt idx="3010">
                  <c:v>42888</c:v>
                </c:pt>
                <c:pt idx="3011">
                  <c:v>42888</c:v>
                </c:pt>
                <c:pt idx="3012">
                  <c:v>42889</c:v>
                </c:pt>
                <c:pt idx="3013">
                  <c:v>42889</c:v>
                </c:pt>
                <c:pt idx="3014">
                  <c:v>42889</c:v>
                </c:pt>
                <c:pt idx="3015">
                  <c:v>42889</c:v>
                </c:pt>
                <c:pt idx="3016">
                  <c:v>42889</c:v>
                </c:pt>
                <c:pt idx="3017">
                  <c:v>42889</c:v>
                </c:pt>
                <c:pt idx="3018">
                  <c:v>42889</c:v>
                </c:pt>
                <c:pt idx="3019">
                  <c:v>42889</c:v>
                </c:pt>
                <c:pt idx="3020">
                  <c:v>42889</c:v>
                </c:pt>
                <c:pt idx="3021">
                  <c:v>42889</c:v>
                </c:pt>
                <c:pt idx="3022">
                  <c:v>42889</c:v>
                </c:pt>
                <c:pt idx="3023">
                  <c:v>42889</c:v>
                </c:pt>
                <c:pt idx="3024">
                  <c:v>42889</c:v>
                </c:pt>
                <c:pt idx="3025">
                  <c:v>42889</c:v>
                </c:pt>
                <c:pt idx="3026">
                  <c:v>42889</c:v>
                </c:pt>
                <c:pt idx="3027">
                  <c:v>42889</c:v>
                </c:pt>
                <c:pt idx="3028">
                  <c:v>42889</c:v>
                </c:pt>
                <c:pt idx="3029">
                  <c:v>42889</c:v>
                </c:pt>
                <c:pt idx="3030">
                  <c:v>42889</c:v>
                </c:pt>
                <c:pt idx="3031">
                  <c:v>42889</c:v>
                </c:pt>
                <c:pt idx="3032">
                  <c:v>42889</c:v>
                </c:pt>
                <c:pt idx="3033">
                  <c:v>42889</c:v>
                </c:pt>
                <c:pt idx="3034">
                  <c:v>42889</c:v>
                </c:pt>
                <c:pt idx="3035">
                  <c:v>42889</c:v>
                </c:pt>
                <c:pt idx="3036">
                  <c:v>42890</c:v>
                </c:pt>
                <c:pt idx="3037">
                  <c:v>42890</c:v>
                </c:pt>
                <c:pt idx="3038">
                  <c:v>42890</c:v>
                </c:pt>
                <c:pt idx="3039">
                  <c:v>42890</c:v>
                </c:pt>
                <c:pt idx="3040">
                  <c:v>42890</c:v>
                </c:pt>
                <c:pt idx="3041">
                  <c:v>42890</c:v>
                </c:pt>
                <c:pt idx="3042">
                  <c:v>42890</c:v>
                </c:pt>
                <c:pt idx="3043">
                  <c:v>42890</c:v>
                </c:pt>
                <c:pt idx="3044">
                  <c:v>42890</c:v>
                </c:pt>
                <c:pt idx="3045">
                  <c:v>42890</c:v>
                </c:pt>
                <c:pt idx="3046">
                  <c:v>42890</c:v>
                </c:pt>
                <c:pt idx="3047">
                  <c:v>42890</c:v>
                </c:pt>
                <c:pt idx="3048">
                  <c:v>42890</c:v>
                </c:pt>
                <c:pt idx="3049">
                  <c:v>42890</c:v>
                </c:pt>
                <c:pt idx="3050">
                  <c:v>42890</c:v>
                </c:pt>
                <c:pt idx="3051">
                  <c:v>42890</c:v>
                </c:pt>
                <c:pt idx="3052">
                  <c:v>42890</c:v>
                </c:pt>
                <c:pt idx="3053">
                  <c:v>42890</c:v>
                </c:pt>
                <c:pt idx="3054">
                  <c:v>42890</c:v>
                </c:pt>
                <c:pt idx="3055">
                  <c:v>42890</c:v>
                </c:pt>
                <c:pt idx="3056">
                  <c:v>42890</c:v>
                </c:pt>
                <c:pt idx="3057">
                  <c:v>42890</c:v>
                </c:pt>
                <c:pt idx="3058">
                  <c:v>42890</c:v>
                </c:pt>
                <c:pt idx="3059">
                  <c:v>42890</c:v>
                </c:pt>
                <c:pt idx="3060">
                  <c:v>42891</c:v>
                </c:pt>
                <c:pt idx="3061">
                  <c:v>42891</c:v>
                </c:pt>
                <c:pt idx="3062">
                  <c:v>42891</c:v>
                </c:pt>
                <c:pt idx="3063">
                  <c:v>42891</c:v>
                </c:pt>
                <c:pt idx="3064">
                  <c:v>42891</c:v>
                </c:pt>
                <c:pt idx="3065">
                  <c:v>42891</c:v>
                </c:pt>
                <c:pt idx="3066">
                  <c:v>42891</c:v>
                </c:pt>
                <c:pt idx="3067">
                  <c:v>42891</c:v>
                </c:pt>
                <c:pt idx="3068">
                  <c:v>42891</c:v>
                </c:pt>
                <c:pt idx="3069">
                  <c:v>42891</c:v>
                </c:pt>
                <c:pt idx="3070">
                  <c:v>42891</c:v>
                </c:pt>
                <c:pt idx="3071">
                  <c:v>42891</c:v>
                </c:pt>
                <c:pt idx="3072">
                  <c:v>42891</c:v>
                </c:pt>
                <c:pt idx="3073">
                  <c:v>42891</c:v>
                </c:pt>
                <c:pt idx="3074">
                  <c:v>42891</c:v>
                </c:pt>
                <c:pt idx="3075">
                  <c:v>42891</c:v>
                </c:pt>
                <c:pt idx="3076">
                  <c:v>42891</c:v>
                </c:pt>
                <c:pt idx="3077">
                  <c:v>42891</c:v>
                </c:pt>
                <c:pt idx="3078">
                  <c:v>42891</c:v>
                </c:pt>
                <c:pt idx="3079">
                  <c:v>42891</c:v>
                </c:pt>
                <c:pt idx="3080">
                  <c:v>42891</c:v>
                </c:pt>
                <c:pt idx="3081">
                  <c:v>42891</c:v>
                </c:pt>
                <c:pt idx="3082">
                  <c:v>42891</c:v>
                </c:pt>
                <c:pt idx="3083">
                  <c:v>42891</c:v>
                </c:pt>
                <c:pt idx="3084">
                  <c:v>42892</c:v>
                </c:pt>
                <c:pt idx="3085">
                  <c:v>42892</c:v>
                </c:pt>
                <c:pt idx="3086">
                  <c:v>42892</c:v>
                </c:pt>
                <c:pt idx="3087">
                  <c:v>42892</c:v>
                </c:pt>
                <c:pt idx="3088">
                  <c:v>42892</c:v>
                </c:pt>
                <c:pt idx="3089">
                  <c:v>42892</c:v>
                </c:pt>
                <c:pt idx="3090">
                  <c:v>42892</c:v>
                </c:pt>
                <c:pt idx="3091">
                  <c:v>42892</c:v>
                </c:pt>
                <c:pt idx="3092">
                  <c:v>42892</c:v>
                </c:pt>
                <c:pt idx="3093">
                  <c:v>42892</c:v>
                </c:pt>
                <c:pt idx="3094">
                  <c:v>42892</c:v>
                </c:pt>
                <c:pt idx="3095">
                  <c:v>42892</c:v>
                </c:pt>
                <c:pt idx="3096">
                  <c:v>42892</c:v>
                </c:pt>
                <c:pt idx="3097">
                  <c:v>42892</c:v>
                </c:pt>
                <c:pt idx="3098">
                  <c:v>42892</c:v>
                </c:pt>
                <c:pt idx="3099">
                  <c:v>42892</c:v>
                </c:pt>
                <c:pt idx="3100">
                  <c:v>42892</c:v>
                </c:pt>
                <c:pt idx="3101">
                  <c:v>42892</c:v>
                </c:pt>
                <c:pt idx="3102">
                  <c:v>42892</c:v>
                </c:pt>
                <c:pt idx="3103">
                  <c:v>42892</c:v>
                </c:pt>
                <c:pt idx="3104">
                  <c:v>42892</c:v>
                </c:pt>
                <c:pt idx="3105">
                  <c:v>42892</c:v>
                </c:pt>
                <c:pt idx="3106">
                  <c:v>42892</c:v>
                </c:pt>
                <c:pt idx="3107">
                  <c:v>42892</c:v>
                </c:pt>
                <c:pt idx="3108">
                  <c:v>42893</c:v>
                </c:pt>
                <c:pt idx="3109">
                  <c:v>42893</c:v>
                </c:pt>
                <c:pt idx="3110">
                  <c:v>42893</c:v>
                </c:pt>
                <c:pt idx="3111">
                  <c:v>42893</c:v>
                </c:pt>
                <c:pt idx="3112">
                  <c:v>42893</c:v>
                </c:pt>
                <c:pt idx="3113">
                  <c:v>42893</c:v>
                </c:pt>
                <c:pt idx="3114">
                  <c:v>42893</c:v>
                </c:pt>
                <c:pt idx="3115">
                  <c:v>42893</c:v>
                </c:pt>
                <c:pt idx="3116">
                  <c:v>42893</c:v>
                </c:pt>
                <c:pt idx="3117">
                  <c:v>42893</c:v>
                </c:pt>
                <c:pt idx="3118">
                  <c:v>42893</c:v>
                </c:pt>
                <c:pt idx="3119">
                  <c:v>42893</c:v>
                </c:pt>
                <c:pt idx="3120">
                  <c:v>42893</c:v>
                </c:pt>
                <c:pt idx="3121">
                  <c:v>42893</c:v>
                </c:pt>
                <c:pt idx="3122">
                  <c:v>42893</c:v>
                </c:pt>
                <c:pt idx="3123">
                  <c:v>42893</c:v>
                </c:pt>
                <c:pt idx="3124">
                  <c:v>42893</c:v>
                </c:pt>
                <c:pt idx="3125">
                  <c:v>42893</c:v>
                </c:pt>
                <c:pt idx="3126">
                  <c:v>42893</c:v>
                </c:pt>
                <c:pt idx="3127">
                  <c:v>42893</c:v>
                </c:pt>
                <c:pt idx="3128">
                  <c:v>42893</c:v>
                </c:pt>
                <c:pt idx="3129">
                  <c:v>42893</c:v>
                </c:pt>
                <c:pt idx="3130">
                  <c:v>42893</c:v>
                </c:pt>
                <c:pt idx="3131">
                  <c:v>42893</c:v>
                </c:pt>
                <c:pt idx="3132">
                  <c:v>42894</c:v>
                </c:pt>
                <c:pt idx="3133">
                  <c:v>42894</c:v>
                </c:pt>
                <c:pt idx="3134">
                  <c:v>42894</c:v>
                </c:pt>
                <c:pt idx="3135">
                  <c:v>42894</c:v>
                </c:pt>
                <c:pt idx="3136">
                  <c:v>42894</c:v>
                </c:pt>
                <c:pt idx="3137">
                  <c:v>42894</c:v>
                </c:pt>
                <c:pt idx="3138">
                  <c:v>42894</c:v>
                </c:pt>
                <c:pt idx="3139">
                  <c:v>42894</c:v>
                </c:pt>
                <c:pt idx="3140">
                  <c:v>42894</c:v>
                </c:pt>
                <c:pt idx="3141">
                  <c:v>42894</c:v>
                </c:pt>
                <c:pt idx="3142">
                  <c:v>42894</c:v>
                </c:pt>
                <c:pt idx="3143">
                  <c:v>42894</c:v>
                </c:pt>
                <c:pt idx="3144">
                  <c:v>42894</c:v>
                </c:pt>
                <c:pt idx="3145">
                  <c:v>42894</c:v>
                </c:pt>
                <c:pt idx="3146">
                  <c:v>42894</c:v>
                </c:pt>
                <c:pt idx="3147">
                  <c:v>42894</c:v>
                </c:pt>
                <c:pt idx="3148">
                  <c:v>42894</c:v>
                </c:pt>
                <c:pt idx="3149">
                  <c:v>42894</c:v>
                </c:pt>
                <c:pt idx="3150">
                  <c:v>42894</c:v>
                </c:pt>
                <c:pt idx="3151">
                  <c:v>42894</c:v>
                </c:pt>
                <c:pt idx="3152">
                  <c:v>42894</c:v>
                </c:pt>
                <c:pt idx="3153">
                  <c:v>42894</c:v>
                </c:pt>
                <c:pt idx="3154">
                  <c:v>42894</c:v>
                </c:pt>
                <c:pt idx="3155">
                  <c:v>42894</c:v>
                </c:pt>
                <c:pt idx="3156">
                  <c:v>42895</c:v>
                </c:pt>
                <c:pt idx="3157">
                  <c:v>42895</c:v>
                </c:pt>
                <c:pt idx="3158">
                  <c:v>42895</c:v>
                </c:pt>
                <c:pt idx="3159">
                  <c:v>42895</c:v>
                </c:pt>
                <c:pt idx="3160">
                  <c:v>42895</c:v>
                </c:pt>
                <c:pt idx="3161">
                  <c:v>42895</c:v>
                </c:pt>
                <c:pt idx="3162">
                  <c:v>42895</c:v>
                </c:pt>
                <c:pt idx="3163">
                  <c:v>42895</c:v>
                </c:pt>
                <c:pt idx="3164">
                  <c:v>42895</c:v>
                </c:pt>
                <c:pt idx="3165">
                  <c:v>42895</c:v>
                </c:pt>
                <c:pt idx="3166">
                  <c:v>42895</c:v>
                </c:pt>
                <c:pt idx="3167">
                  <c:v>42895</c:v>
                </c:pt>
                <c:pt idx="3168">
                  <c:v>42895</c:v>
                </c:pt>
                <c:pt idx="3169">
                  <c:v>42895</c:v>
                </c:pt>
                <c:pt idx="3170">
                  <c:v>42895</c:v>
                </c:pt>
                <c:pt idx="3171">
                  <c:v>42895</c:v>
                </c:pt>
                <c:pt idx="3172">
                  <c:v>42895</c:v>
                </c:pt>
                <c:pt idx="3173">
                  <c:v>42895</c:v>
                </c:pt>
                <c:pt idx="3174">
                  <c:v>42895</c:v>
                </c:pt>
                <c:pt idx="3175">
                  <c:v>42895</c:v>
                </c:pt>
                <c:pt idx="3176">
                  <c:v>42895</c:v>
                </c:pt>
                <c:pt idx="3177">
                  <c:v>42895</c:v>
                </c:pt>
                <c:pt idx="3178">
                  <c:v>42895</c:v>
                </c:pt>
                <c:pt idx="3179">
                  <c:v>42895</c:v>
                </c:pt>
                <c:pt idx="3180">
                  <c:v>42896</c:v>
                </c:pt>
                <c:pt idx="3181">
                  <c:v>42896</c:v>
                </c:pt>
                <c:pt idx="3182">
                  <c:v>42896</c:v>
                </c:pt>
                <c:pt idx="3183">
                  <c:v>42896</c:v>
                </c:pt>
                <c:pt idx="3184">
                  <c:v>42896</c:v>
                </c:pt>
                <c:pt idx="3185">
                  <c:v>42896</c:v>
                </c:pt>
                <c:pt idx="3186">
                  <c:v>42896</c:v>
                </c:pt>
                <c:pt idx="3187">
                  <c:v>42896</c:v>
                </c:pt>
                <c:pt idx="3188">
                  <c:v>42896</c:v>
                </c:pt>
                <c:pt idx="3189">
                  <c:v>42896</c:v>
                </c:pt>
                <c:pt idx="3190">
                  <c:v>42896</c:v>
                </c:pt>
                <c:pt idx="3191">
                  <c:v>42896</c:v>
                </c:pt>
                <c:pt idx="3192">
                  <c:v>42896</c:v>
                </c:pt>
                <c:pt idx="3193">
                  <c:v>42896</c:v>
                </c:pt>
                <c:pt idx="3194">
                  <c:v>42896</c:v>
                </c:pt>
                <c:pt idx="3195">
                  <c:v>42896</c:v>
                </c:pt>
                <c:pt idx="3196">
                  <c:v>42896</c:v>
                </c:pt>
                <c:pt idx="3197">
                  <c:v>42896</c:v>
                </c:pt>
                <c:pt idx="3198">
                  <c:v>42896</c:v>
                </c:pt>
                <c:pt idx="3199">
                  <c:v>42896</c:v>
                </c:pt>
                <c:pt idx="3200">
                  <c:v>42896</c:v>
                </c:pt>
                <c:pt idx="3201">
                  <c:v>42896</c:v>
                </c:pt>
                <c:pt idx="3202">
                  <c:v>42896</c:v>
                </c:pt>
                <c:pt idx="3203">
                  <c:v>42896</c:v>
                </c:pt>
                <c:pt idx="3204">
                  <c:v>42897</c:v>
                </c:pt>
                <c:pt idx="3205">
                  <c:v>42897</c:v>
                </c:pt>
                <c:pt idx="3206">
                  <c:v>42897</c:v>
                </c:pt>
                <c:pt idx="3207">
                  <c:v>42897</c:v>
                </c:pt>
                <c:pt idx="3208">
                  <c:v>42897</c:v>
                </c:pt>
                <c:pt idx="3209">
                  <c:v>42897</c:v>
                </c:pt>
                <c:pt idx="3210">
                  <c:v>42897</c:v>
                </c:pt>
                <c:pt idx="3211">
                  <c:v>42897</c:v>
                </c:pt>
                <c:pt idx="3212">
                  <c:v>42897</c:v>
                </c:pt>
                <c:pt idx="3213">
                  <c:v>42897</c:v>
                </c:pt>
                <c:pt idx="3214">
                  <c:v>42897</c:v>
                </c:pt>
                <c:pt idx="3215">
                  <c:v>42897</c:v>
                </c:pt>
                <c:pt idx="3216">
                  <c:v>42897</c:v>
                </c:pt>
                <c:pt idx="3217">
                  <c:v>42897</c:v>
                </c:pt>
                <c:pt idx="3218">
                  <c:v>42897</c:v>
                </c:pt>
                <c:pt idx="3219">
                  <c:v>42897</c:v>
                </c:pt>
                <c:pt idx="3220">
                  <c:v>42897</c:v>
                </c:pt>
                <c:pt idx="3221">
                  <c:v>42897</c:v>
                </c:pt>
                <c:pt idx="3222">
                  <c:v>42897</c:v>
                </c:pt>
                <c:pt idx="3223">
                  <c:v>42897</c:v>
                </c:pt>
                <c:pt idx="3224">
                  <c:v>42897</c:v>
                </c:pt>
                <c:pt idx="3225">
                  <c:v>42897</c:v>
                </c:pt>
                <c:pt idx="3226">
                  <c:v>42897</c:v>
                </c:pt>
                <c:pt idx="3227">
                  <c:v>42897</c:v>
                </c:pt>
                <c:pt idx="3228">
                  <c:v>42898</c:v>
                </c:pt>
                <c:pt idx="3229">
                  <c:v>42898</c:v>
                </c:pt>
                <c:pt idx="3230">
                  <c:v>42898</c:v>
                </c:pt>
                <c:pt idx="3231">
                  <c:v>42898</c:v>
                </c:pt>
                <c:pt idx="3232">
                  <c:v>42898</c:v>
                </c:pt>
                <c:pt idx="3233">
                  <c:v>42898</c:v>
                </c:pt>
                <c:pt idx="3234">
                  <c:v>42898</c:v>
                </c:pt>
                <c:pt idx="3235">
                  <c:v>42898</c:v>
                </c:pt>
                <c:pt idx="3236">
                  <c:v>42898</c:v>
                </c:pt>
                <c:pt idx="3237">
                  <c:v>42898</c:v>
                </c:pt>
                <c:pt idx="3238">
                  <c:v>42898</c:v>
                </c:pt>
                <c:pt idx="3239">
                  <c:v>42898</c:v>
                </c:pt>
                <c:pt idx="3240">
                  <c:v>42898</c:v>
                </c:pt>
                <c:pt idx="3241">
                  <c:v>42898</c:v>
                </c:pt>
                <c:pt idx="3242">
                  <c:v>42898</c:v>
                </c:pt>
                <c:pt idx="3243">
                  <c:v>42898</c:v>
                </c:pt>
                <c:pt idx="3244">
                  <c:v>42898</c:v>
                </c:pt>
                <c:pt idx="3245">
                  <c:v>42898</c:v>
                </c:pt>
                <c:pt idx="3246">
                  <c:v>42898</c:v>
                </c:pt>
                <c:pt idx="3247">
                  <c:v>42898</c:v>
                </c:pt>
                <c:pt idx="3248">
                  <c:v>42898</c:v>
                </c:pt>
                <c:pt idx="3249">
                  <c:v>42898</c:v>
                </c:pt>
                <c:pt idx="3250">
                  <c:v>42898</c:v>
                </c:pt>
                <c:pt idx="3251">
                  <c:v>42898</c:v>
                </c:pt>
                <c:pt idx="3252">
                  <c:v>42899</c:v>
                </c:pt>
                <c:pt idx="3253">
                  <c:v>42899</c:v>
                </c:pt>
                <c:pt idx="3254">
                  <c:v>42899</c:v>
                </c:pt>
                <c:pt idx="3255">
                  <c:v>42899</c:v>
                </c:pt>
                <c:pt idx="3256">
                  <c:v>42899</c:v>
                </c:pt>
                <c:pt idx="3257">
                  <c:v>42899</c:v>
                </c:pt>
                <c:pt idx="3258">
                  <c:v>42899</c:v>
                </c:pt>
                <c:pt idx="3259">
                  <c:v>42899</c:v>
                </c:pt>
                <c:pt idx="3260">
                  <c:v>42899</c:v>
                </c:pt>
                <c:pt idx="3261">
                  <c:v>42899</c:v>
                </c:pt>
                <c:pt idx="3262">
                  <c:v>42899</c:v>
                </c:pt>
                <c:pt idx="3263">
                  <c:v>42899</c:v>
                </c:pt>
                <c:pt idx="3264">
                  <c:v>42899</c:v>
                </c:pt>
                <c:pt idx="3265">
                  <c:v>42899</c:v>
                </c:pt>
                <c:pt idx="3266">
                  <c:v>42899</c:v>
                </c:pt>
                <c:pt idx="3267">
                  <c:v>42899</c:v>
                </c:pt>
                <c:pt idx="3268">
                  <c:v>42899</c:v>
                </c:pt>
                <c:pt idx="3269">
                  <c:v>42899</c:v>
                </c:pt>
                <c:pt idx="3270">
                  <c:v>42899</c:v>
                </c:pt>
                <c:pt idx="3271">
                  <c:v>42899</c:v>
                </c:pt>
                <c:pt idx="3272">
                  <c:v>42899</c:v>
                </c:pt>
                <c:pt idx="3273">
                  <c:v>42899</c:v>
                </c:pt>
                <c:pt idx="3274">
                  <c:v>42899</c:v>
                </c:pt>
                <c:pt idx="3275">
                  <c:v>42899</c:v>
                </c:pt>
                <c:pt idx="3276">
                  <c:v>42900</c:v>
                </c:pt>
                <c:pt idx="3277">
                  <c:v>42900</c:v>
                </c:pt>
                <c:pt idx="3278">
                  <c:v>42900</c:v>
                </c:pt>
                <c:pt idx="3279">
                  <c:v>42900</c:v>
                </c:pt>
                <c:pt idx="3280">
                  <c:v>42900</c:v>
                </c:pt>
                <c:pt idx="3281">
                  <c:v>42900</c:v>
                </c:pt>
                <c:pt idx="3282">
                  <c:v>42900</c:v>
                </c:pt>
                <c:pt idx="3283">
                  <c:v>42900</c:v>
                </c:pt>
                <c:pt idx="3284">
                  <c:v>42900</c:v>
                </c:pt>
                <c:pt idx="3285">
                  <c:v>42900</c:v>
                </c:pt>
                <c:pt idx="3286">
                  <c:v>42900</c:v>
                </c:pt>
                <c:pt idx="3287">
                  <c:v>42900</c:v>
                </c:pt>
                <c:pt idx="3288">
                  <c:v>42900</c:v>
                </c:pt>
                <c:pt idx="3289">
                  <c:v>42900</c:v>
                </c:pt>
                <c:pt idx="3290">
                  <c:v>42900</c:v>
                </c:pt>
                <c:pt idx="3291">
                  <c:v>42900</c:v>
                </c:pt>
                <c:pt idx="3292">
                  <c:v>42900</c:v>
                </c:pt>
                <c:pt idx="3293">
                  <c:v>42900</c:v>
                </c:pt>
                <c:pt idx="3294">
                  <c:v>42900</c:v>
                </c:pt>
                <c:pt idx="3295">
                  <c:v>42900</c:v>
                </c:pt>
                <c:pt idx="3296">
                  <c:v>42900</c:v>
                </c:pt>
                <c:pt idx="3297">
                  <c:v>42900</c:v>
                </c:pt>
                <c:pt idx="3298">
                  <c:v>42900</c:v>
                </c:pt>
                <c:pt idx="3299">
                  <c:v>42900</c:v>
                </c:pt>
                <c:pt idx="3300">
                  <c:v>42901</c:v>
                </c:pt>
                <c:pt idx="3301">
                  <c:v>42901</c:v>
                </c:pt>
                <c:pt idx="3302">
                  <c:v>42901</c:v>
                </c:pt>
                <c:pt idx="3303">
                  <c:v>42901</c:v>
                </c:pt>
                <c:pt idx="3304">
                  <c:v>42901</c:v>
                </c:pt>
                <c:pt idx="3305">
                  <c:v>42901</c:v>
                </c:pt>
                <c:pt idx="3306">
                  <c:v>42901</c:v>
                </c:pt>
                <c:pt idx="3307">
                  <c:v>42901</c:v>
                </c:pt>
                <c:pt idx="3308">
                  <c:v>42901</c:v>
                </c:pt>
                <c:pt idx="3309">
                  <c:v>42901</c:v>
                </c:pt>
                <c:pt idx="3310">
                  <c:v>42901</c:v>
                </c:pt>
                <c:pt idx="3311">
                  <c:v>42901</c:v>
                </c:pt>
                <c:pt idx="3312">
                  <c:v>42901</c:v>
                </c:pt>
                <c:pt idx="3313">
                  <c:v>42901</c:v>
                </c:pt>
                <c:pt idx="3314">
                  <c:v>42901</c:v>
                </c:pt>
                <c:pt idx="3315">
                  <c:v>42901</c:v>
                </c:pt>
                <c:pt idx="3316">
                  <c:v>42901</c:v>
                </c:pt>
                <c:pt idx="3317">
                  <c:v>42901</c:v>
                </c:pt>
                <c:pt idx="3318">
                  <c:v>42901</c:v>
                </c:pt>
                <c:pt idx="3319">
                  <c:v>42901</c:v>
                </c:pt>
                <c:pt idx="3320">
                  <c:v>42901</c:v>
                </c:pt>
                <c:pt idx="3321">
                  <c:v>42901</c:v>
                </c:pt>
                <c:pt idx="3322">
                  <c:v>42901</c:v>
                </c:pt>
                <c:pt idx="3323">
                  <c:v>42901</c:v>
                </c:pt>
                <c:pt idx="3324">
                  <c:v>42902</c:v>
                </c:pt>
                <c:pt idx="3325">
                  <c:v>42902</c:v>
                </c:pt>
                <c:pt idx="3326">
                  <c:v>42902</c:v>
                </c:pt>
                <c:pt idx="3327">
                  <c:v>42902</c:v>
                </c:pt>
                <c:pt idx="3328">
                  <c:v>42902</c:v>
                </c:pt>
                <c:pt idx="3329">
                  <c:v>42902</c:v>
                </c:pt>
                <c:pt idx="3330">
                  <c:v>42902</c:v>
                </c:pt>
                <c:pt idx="3331">
                  <c:v>42902</c:v>
                </c:pt>
                <c:pt idx="3332">
                  <c:v>42902</c:v>
                </c:pt>
                <c:pt idx="3333">
                  <c:v>42902</c:v>
                </c:pt>
                <c:pt idx="3334">
                  <c:v>42902</c:v>
                </c:pt>
                <c:pt idx="3335">
                  <c:v>42902</c:v>
                </c:pt>
                <c:pt idx="3336">
                  <c:v>42902</c:v>
                </c:pt>
                <c:pt idx="3337">
                  <c:v>42902</c:v>
                </c:pt>
                <c:pt idx="3338">
                  <c:v>42902</c:v>
                </c:pt>
                <c:pt idx="3339">
                  <c:v>42902</c:v>
                </c:pt>
                <c:pt idx="3340">
                  <c:v>42902</c:v>
                </c:pt>
                <c:pt idx="3341">
                  <c:v>42902</c:v>
                </c:pt>
                <c:pt idx="3342">
                  <c:v>42902</c:v>
                </c:pt>
                <c:pt idx="3343">
                  <c:v>42902</c:v>
                </c:pt>
                <c:pt idx="3344">
                  <c:v>42902</c:v>
                </c:pt>
                <c:pt idx="3345">
                  <c:v>42902</c:v>
                </c:pt>
                <c:pt idx="3346">
                  <c:v>42902</c:v>
                </c:pt>
                <c:pt idx="3347">
                  <c:v>42902</c:v>
                </c:pt>
                <c:pt idx="3348">
                  <c:v>42903</c:v>
                </c:pt>
                <c:pt idx="3349">
                  <c:v>42903</c:v>
                </c:pt>
                <c:pt idx="3350">
                  <c:v>42903</c:v>
                </c:pt>
                <c:pt idx="3351">
                  <c:v>42903</c:v>
                </c:pt>
                <c:pt idx="3352">
                  <c:v>42903</c:v>
                </c:pt>
                <c:pt idx="3353">
                  <c:v>42903</c:v>
                </c:pt>
                <c:pt idx="3354">
                  <c:v>42903</c:v>
                </c:pt>
                <c:pt idx="3355">
                  <c:v>42903</c:v>
                </c:pt>
                <c:pt idx="3356">
                  <c:v>42903</c:v>
                </c:pt>
                <c:pt idx="3357">
                  <c:v>42903</c:v>
                </c:pt>
                <c:pt idx="3358">
                  <c:v>42903</c:v>
                </c:pt>
                <c:pt idx="3359">
                  <c:v>42903</c:v>
                </c:pt>
                <c:pt idx="3360">
                  <c:v>42903</c:v>
                </c:pt>
                <c:pt idx="3361">
                  <c:v>42903</c:v>
                </c:pt>
                <c:pt idx="3362">
                  <c:v>42903</c:v>
                </c:pt>
                <c:pt idx="3363">
                  <c:v>42903</c:v>
                </c:pt>
                <c:pt idx="3364">
                  <c:v>42903</c:v>
                </c:pt>
                <c:pt idx="3365">
                  <c:v>42903</c:v>
                </c:pt>
                <c:pt idx="3366">
                  <c:v>42903</c:v>
                </c:pt>
                <c:pt idx="3367">
                  <c:v>42903</c:v>
                </c:pt>
                <c:pt idx="3368">
                  <c:v>42903</c:v>
                </c:pt>
                <c:pt idx="3369">
                  <c:v>42903</c:v>
                </c:pt>
                <c:pt idx="3370">
                  <c:v>42903</c:v>
                </c:pt>
                <c:pt idx="3371">
                  <c:v>42903</c:v>
                </c:pt>
                <c:pt idx="3372">
                  <c:v>42904</c:v>
                </c:pt>
                <c:pt idx="3373">
                  <c:v>42904</c:v>
                </c:pt>
                <c:pt idx="3374">
                  <c:v>42904</c:v>
                </c:pt>
                <c:pt idx="3375">
                  <c:v>42904</c:v>
                </c:pt>
                <c:pt idx="3376">
                  <c:v>42904</c:v>
                </c:pt>
                <c:pt idx="3377">
                  <c:v>42904</c:v>
                </c:pt>
                <c:pt idx="3378">
                  <c:v>42904</c:v>
                </c:pt>
                <c:pt idx="3379">
                  <c:v>42904</c:v>
                </c:pt>
                <c:pt idx="3380">
                  <c:v>42904</c:v>
                </c:pt>
                <c:pt idx="3381">
                  <c:v>42904</c:v>
                </c:pt>
                <c:pt idx="3382">
                  <c:v>42904</c:v>
                </c:pt>
                <c:pt idx="3383">
                  <c:v>42904</c:v>
                </c:pt>
                <c:pt idx="3384">
                  <c:v>42904</c:v>
                </c:pt>
                <c:pt idx="3385">
                  <c:v>42904</c:v>
                </c:pt>
                <c:pt idx="3386">
                  <c:v>42904</c:v>
                </c:pt>
                <c:pt idx="3387">
                  <c:v>42904</c:v>
                </c:pt>
                <c:pt idx="3388">
                  <c:v>42904</c:v>
                </c:pt>
                <c:pt idx="3389">
                  <c:v>42904</c:v>
                </c:pt>
                <c:pt idx="3390">
                  <c:v>42904</c:v>
                </c:pt>
                <c:pt idx="3391">
                  <c:v>42904</c:v>
                </c:pt>
                <c:pt idx="3392">
                  <c:v>42904</c:v>
                </c:pt>
                <c:pt idx="3393">
                  <c:v>42904</c:v>
                </c:pt>
                <c:pt idx="3394">
                  <c:v>42904</c:v>
                </c:pt>
                <c:pt idx="3395">
                  <c:v>42904</c:v>
                </c:pt>
                <c:pt idx="3396">
                  <c:v>42905</c:v>
                </c:pt>
                <c:pt idx="3397">
                  <c:v>42905</c:v>
                </c:pt>
                <c:pt idx="3398">
                  <c:v>42905</c:v>
                </c:pt>
                <c:pt idx="3399">
                  <c:v>42905</c:v>
                </c:pt>
                <c:pt idx="3400">
                  <c:v>42905</c:v>
                </c:pt>
                <c:pt idx="3401">
                  <c:v>42905</c:v>
                </c:pt>
                <c:pt idx="3402">
                  <c:v>42905</c:v>
                </c:pt>
                <c:pt idx="3403">
                  <c:v>42905</c:v>
                </c:pt>
                <c:pt idx="3404">
                  <c:v>42905</c:v>
                </c:pt>
                <c:pt idx="3405">
                  <c:v>42905</c:v>
                </c:pt>
                <c:pt idx="3406">
                  <c:v>42905</c:v>
                </c:pt>
                <c:pt idx="3407">
                  <c:v>42905</c:v>
                </c:pt>
                <c:pt idx="3408">
                  <c:v>42905</c:v>
                </c:pt>
                <c:pt idx="3409">
                  <c:v>42905</c:v>
                </c:pt>
                <c:pt idx="3410">
                  <c:v>42905</c:v>
                </c:pt>
                <c:pt idx="3411">
                  <c:v>42905</c:v>
                </c:pt>
                <c:pt idx="3412">
                  <c:v>42905</c:v>
                </c:pt>
                <c:pt idx="3413">
                  <c:v>42905</c:v>
                </c:pt>
                <c:pt idx="3414">
                  <c:v>42905</c:v>
                </c:pt>
                <c:pt idx="3415">
                  <c:v>42905</c:v>
                </c:pt>
                <c:pt idx="3416">
                  <c:v>42905</c:v>
                </c:pt>
                <c:pt idx="3417">
                  <c:v>42905</c:v>
                </c:pt>
                <c:pt idx="3418">
                  <c:v>42905</c:v>
                </c:pt>
                <c:pt idx="3419">
                  <c:v>42905</c:v>
                </c:pt>
                <c:pt idx="3420">
                  <c:v>42906</c:v>
                </c:pt>
                <c:pt idx="3421">
                  <c:v>42906</c:v>
                </c:pt>
                <c:pt idx="3422">
                  <c:v>42906</c:v>
                </c:pt>
                <c:pt idx="3423">
                  <c:v>42906</c:v>
                </c:pt>
                <c:pt idx="3424">
                  <c:v>42906</c:v>
                </c:pt>
                <c:pt idx="3425">
                  <c:v>42906</c:v>
                </c:pt>
                <c:pt idx="3426">
                  <c:v>42906</c:v>
                </c:pt>
                <c:pt idx="3427">
                  <c:v>42906</c:v>
                </c:pt>
                <c:pt idx="3428">
                  <c:v>42906</c:v>
                </c:pt>
                <c:pt idx="3429">
                  <c:v>42906</c:v>
                </c:pt>
                <c:pt idx="3430">
                  <c:v>42906</c:v>
                </c:pt>
                <c:pt idx="3431">
                  <c:v>42906</c:v>
                </c:pt>
                <c:pt idx="3432">
                  <c:v>42906</c:v>
                </c:pt>
                <c:pt idx="3433">
                  <c:v>42906</c:v>
                </c:pt>
                <c:pt idx="3434">
                  <c:v>42906</c:v>
                </c:pt>
                <c:pt idx="3435">
                  <c:v>42906</c:v>
                </c:pt>
                <c:pt idx="3436">
                  <c:v>42906</c:v>
                </c:pt>
                <c:pt idx="3437">
                  <c:v>42906</c:v>
                </c:pt>
                <c:pt idx="3438">
                  <c:v>42906</c:v>
                </c:pt>
                <c:pt idx="3439">
                  <c:v>42906</c:v>
                </c:pt>
                <c:pt idx="3440">
                  <c:v>42906</c:v>
                </c:pt>
                <c:pt idx="3441">
                  <c:v>42906</c:v>
                </c:pt>
                <c:pt idx="3442">
                  <c:v>42906</c:v>
                </c:pt>
                <c:pt idx="3443">
                  <c:v>42906</c:v>
                </c:pt>
                <c:pt idx="3444">
                  <c:v>42907</c:v>
                </c:pt>
                <c:pt idx="3445">
                  <c:v>42907</c:v>
                </c:pt>
                <c:pt idx="3446">
                  <c:v>42907</c:v>
                </c:pt>
                <c:pt idx="3447">
                  <c:v>42907</c:v>
                </c:pt>
                <c:pt idx="3448">
                  <c:v>42907</c:v>
                </c:pt>
                <c:pt idx="3449">
                  <c:v>42907</c:v>
                </c:pt>
                <c:pt idx="3450">
                  <c:v>42907</c:v>
                </c:pt>
                <c:pt idx="3451">
                  <c:v>42907</c:v>
                </c:pt>
                <c:pt idx="3452">
                  <c:v>42907</c:v>
                </c:pt>
                <c:pt idx="3453">
                  <c:v>42907</c:v>
                </c:pt>
                <c:pt idx="3454">
                  <c:v>42907</c:v>
                </c:pt>
                <c:pt idx="3455">
                  <c:v>42907</c:v>
                </c:pt>
                <c:pt idx="3456">
                  <c:v>42907</c:v>
                </c:pt>
                <c:pt idx="3457">
                  <c:v>42907</c:v>
                </c:pt>
                <c:pt idx="3458">
                  <c:v>42907</c:v>
                </c:pt>
                <c:pt idx="3459">
                  <c:v>42907</c:v>
                </c:pt>
                <c:pt idx="3460">
                  <c:v>42907</c:v>
                </c:pt>
                <c:pt idx="3461">
                  <c:v>42907</c:v>
                </c:pt>
                <c:pt idx="3462">
                  <c:v>42907</c:v>
                </c:pt>
                <c:pt idx="3463">
                  <c:v>42907</c:v>
                </c:pt>
                <c:pt idx="3464">
                  <c:v>42907</c:v>
                </c:pt>
                <c:pt idx="3465">
                  <c:v>42907</c:v>
                </c:pt>
                <c:pt idx="3466">
                  <c:v>42907</c:v>
                </c:pt>
                <c:pt idx="3467">
                  <c:v>42907</c:v>
                </c:pt>
                <c:pt idx="3468">
                  <c:v>42908</c:v>
                </c:pt>
                <c:pt idx="3469">
                  <c:v>42908</c:v>
                </c:pt>
                <c:pt idx="3470">
                  <c:v>42908</c:v>
                </c:pt>
                <c:pt idx="3471">
                  <c:v>42908</c:v>
                </c:pt>
                <c:pt idx="3472">
                  <c:v>42908</c:v>
                </c:pt>
                <c:pt idx="3473">
                  <c:v>42908</c:v>
                </c:pt>
                <c:pt idx="3474">
                  <c:v>42908</c:v>
                </c:pt>
                <c:pt idx="3475">
                  <c:v>42908</c:v>
                </c:pt>
                <c:pt idx="3476">
                  <c:v>42908</c:v>
                </c:pt>
                <c:pt idx="3477">
                  <c:v>42908</c:v>
                </c:pt>
                <c:pt idx="3478">
                  <c:v>42908</c:v>
                </c:pt>
                <c:pt idx="3479">
                  <c:v>42908</c:v>
                </c:pt>
                <c:pt idx="3480">
                  <c:v>42908</c:v>
                </c:pt>
                <c:pt idx="3481">
                  <c:v>42908</c:v>
                </c:pt>
                <c:pt idx="3482">
                  <c:v>42908</c:v>
                </c:pt>
                <c:pt idx="3483">
                  <c:v>42908</c:v>
                </c:pt>
                <c:pt idx="3484">
                  <c:v>42908</c:v>
                </c:pt>
                <c:pt idx="3485">
                  <c:v>42908</c:v>
                </c:pt>
                <c:pt idx="3486">
                  <c:v>42908</c:v>
                </c:pt>
                <c:pt idx="3487">
                  <c:v>42908</c:v>
                </c:pt>
                <c:pt idx="3488">
                  <c:v>42908</c:v>
                </c:pt>
                <c:pt idx="3489">
                  <c:v>42908</c:v>
                </c:pt>
                <c:pt idx="3490">
                  <c:v>42908</c:v>
                </c:pt>
                <c:pt idx="3491">
                  <c:v>42908</c:v>
                </c:pt>
                <c:pt idx="3492">
                  <c:v>42909</c:v>
                </c:pt>
                <c:pt idx="3493">
                  <c:v>42909</c:v>
                </c:pt>
                <c:pt idx="3494">
                  <c:v>42909</c:v>
                </c:pt>
                <c:pt idx="3495">
                  <c:v>42909</c:v>
                </c:pt>
                <c:pt idx="3496">
                  <c:v>42909</c:v>
                </c:pt>
                <c:pt idx="3497">
                  <c:v>42909</c:v>
                </c:pt>
                <c:pt idx="3498">
                  <c:v>42909</c:v>
                </c:pt>
                <c:pt idx="3499">
                  <c:v>42909</c:v>
                </c:pt>
                <c:pt idx="3500">
                  <c:v>42909</c:v>
                </c:pt>
                <c:pt idx="3501">
                  <c:v>42909</c:v>
                </c:pt>
                <c:pt idx="3502">
                  <c:v>42909</c:v>
                </c:pt>
                <c:pt idx="3503">
                  <c:v>42909</c:v>
                </c:pt>
                <c:pt idx="3504">
                  <c:v>42909</c:v>
                </c:pt>
                <c:pt idx="3505">
                  <c:v>42909</c:v>
                </c:pt>
                <c:pt idx="3506">
                  <c:v>42909</c:v>
                </c:pt>
                <c:pt idx="3507">
                  <c:v>42909</c:v>
                </c:pt>
                <c:pt idx="3508">
                  <c:v>42909</c:v>
                </c:pt>
                <c:pt idx="3509">
                  <c:v>42909</c:v>
                </c:pt>
                <c:pt idx="3510">
                  <c:v>42909</c:v>
                </c:pt>
                <c:pt idx="3511">
                  <c:v>42909</c:v>
                </c:pt>
                <c:pt idx="3512">
                  <c:v>42909</c:v>
                </c:pt>
                <c:pt idx="3513">
                  <c:v>42909</c:v>
                </c:pt>
                <c:pt idx="3514">
                  <c:v>42909</c:v>
                </c:pt>
                <c:pt idx="3515">
                  <c:v>42909</c:v>
                </c:pt>
                <c:pt idx="3516">
                  <c:v>42910</c:v>
                </c:pt>
                <c:pt idx="3517">
                  <c:v>42910</c:v>
                </c:pt>
                <c:pt idx="3518">
                  <c:v>42910</c:v>
                </c:pt>
                <c:pt idx="3519">
                  <c:v>42910</c:v>
                </c:pt>
                <c:pt idx="3520">
                  <c:v>42910</c:v>
                </c:pt>
                <c:pt idx="3521">
                  <c:v>42910</c:v>
                </c:pt>
                <c:pt idx="3522">
                  <c:v>42910</c:v>
                </c:pt>
                <c:pt idx="3523">
                  <c:v>42910</c:v>
                </c:pt>
                <c:pt idx="3524">
                  <c:v>42910</c:v>
                </c:pt>
                <c:pt idx="3525">
                  <c:v>42910</c:v>
                </c:pt>
                <c:pt idx="3526">
                  <c:v>42910</c:v>
                </c:pt>
                <c:pt idx="3527">
                  <c:v>42910</c:v>
                </c:pt>
                <c:pt idx="3528">
                  <c:v>42910</c:v>
                </c:pt>
                <c:pt idx="3529">
                  <c:v>42910</c:v>
                </c:pt>
                <c:pt idx="3530">
                  <c:v>42910</c:v>
                </c:pt>
                <c:pt idx="3531">
                  <c:v>42910</c:v>
                </c:pt>
                <c:pt idx="3532">
                  <c:v>42910</c:v>
                </c:pt>
                <c:pt idx="3533">
                  <c:v>42910</c:v>
                </c:pt>
                <c:pt idx="3534">
                  <c:v>42910</c:v>
                </c:pt>
                <c:pt idx="3535">
                  <c:v>42910</c:v>
                </c:pt>
                <c:pt idx="3536">
                  <c:v>42910</c:v>
                </c:pt>
                <c:pt idx="3537">
                  <c:v>42910</c:v>
                </c:pt>
                <c:pt idx="3538">
                  <c:v>42910</c:v>
                </c:pt>
                <c:pt idx="3539">
                  <c:v>42910</c:v>
                </c:pt>
                <c:pt idx="3540">
                  <c:v>42911</c:v>
                </c:pt>
                <c:pt idx="3541">
                  <c:v>42911</c:v>
                </c:pt>
                <c:pt idx="3542">
                  <c:v>42911</c:v>
                </c:pt>
                <c:pt idx="3543">
                  <c:v>42911</c:v>
                </c:pt>
                <c:pt idx="3544">
                  <c:v>42911</c:v>
                </c:pt>
                <c:pt idx="3545">
                  <c:v>42911</c:v>
                </c:pt>
                <c:pt idx="3546">
                  <c:v>42911</c:v>
                </c:pt>
                <c:pt idx="3547">
                  <c:v>42911</c:v>
                </c:pt>
                <c:pt idx="3548">
                  <c:v>42911</c:v>
                </c:pt>
                <c:pt idx="3549">
                  <c:v>42911</c:v>
                </c:pt>
                <c:pt idx="3550">
                  <c:v>42911</c:v>
                </c:pt>
                <c:pt idx="3551">
                  <c:v>42911</c:v>
                </c:pt>
                <c:pt idx="3552">
                  <c:v>42911</c:v>
                </c:pt>
                <c:pt idx="3553">
                  <c:v>42911</c:v>
                </c:pt>
                <c:pt idx="3554">
                  <c:v>42911</c:v>
                </c:pt>
                <c:pt idx="3555">
                  <c:v>42911</c:v>
                </c:pt>
                <c:pt idx="3556">
                  <c:v>42911</c:v>
                </c:pt>
                <c:pt idx="3557">
                  <c:v>42911</c:v>
                </c:pt>
                <c:pt idx="3558">
                  <c:v>42911</c:v>
                </c:pt>
                <c:pt idx="3559">
                  <c:v>42911</c:v>
                </c:pt>
                <c:pt idx="3560">
                  <c:v>42911</c:v>
                </c:pt>
                <c:pt idx="3561">
                  <c:v>42911</c:v>
                </c:pt>
                <c:pt idx="3562">
                  <c:v>42911</c:v>
                </c:pt>
                <c:pt idx="3563">
                  <c:v>42911</c:v>
                </c:pt>
                <c:pt idx="3564">
                  <c:v>42912</c:v>
                </c:pt>
                <c:pt idx="3565">
                  <c:v>42912</c:v>
                </c:pt>
                <c:pt idx="3566">
                  <c:v>42912</c:v>
                </c:pt>
                <c:pt idx="3567">
                  <c:v>42912</c:v>
                </c:pt>
                <c:pt idx="3568">
                  <c:v>42912</c:v>
                </c:pt>
                <c:pt idx="3569">
                  <c:v>42912</c:v>
                </c:pt>
                <c:pt idx="3570">
                  <c:v>42912</c:v>
                </c:pt>
                <c:pt idx="3571">
                  <c:v>42912</c:v>
                </c:pt>
                <c:pt idx="3572">
                  <c:v>42912</c:v>
                </c:pt>
                <c:pt idx="3573">
                  <c:v>42912</c:v>
                </c:pt>
                <c:pt idx="3574">
                  <c:v>42912</c:v>
                </c:pt>
                <c:pt idx="3575">
                  <c:v>42912</c:v>
                </c:pt>
                <c:pt idx="3576">
                  <c:v>42912</c:v>
                </c:pt>
                <c:pt idx="3577">
                  <c:v>42912</c:v>
                </c:pt>
                <c:pt idx="3578">
                  <c:v>42912</c:v>
                </c:pt>
                <c:pt idx="3579">
                  <c:v>42912</c:v>
                </c:pt>
                <c:pt idx="3580">
                  <c:v>42912</c:v>
                </c:pt>
                <c:pt idx="3581">
                  <c:v>42912</c:v>
                </c:pt>
                <c:pt idx="3582">
                  <c:v>42912</c:v>
                </c:pt>
                <c:pt idx="3583">
                  <c:v>42912</c:v>
                </c:pt>
                <c:pt idx="3584">
                  <c:v>42912</c:v>
                </c:pt>
                <c:pt idx="3585">
                  <c:v>42912</c:v>
                </c:pt>
                <c:pt idx="3586">
                  <c:v>42912</c:v>
                </c:pt>
                <c:pt idx="3587">
                  <c:v>42912</c:v>
                </c:pt>
                <c:pt idx="3588">
                  <c:v>42913</c:v>
                </c:pt>
                <c:pt idx="3589">
                  <c:v>42913</c:v>
                </c:pt>
                <c:pt idx="3590">
                  <c:v>42913</c:v>
                </c:pt>
                <c:pt idx="3591">
                  <c:v>42913</c:v>
                </c:pt>
                <c:pt idx="3592">
                  <c:v>42913</c:v>
                </c:pt>
                <c:pt idx="3593">
                  <c:v>42913</c:v>
                </c:pt>
                <c:pt idx="3594">
                  <c:v>42913</c:v>
                </c:pt>
                <c:pt idx="3595">
                  <c:v>42913</c:v>
                </c:pt>
                <c:pt idx="3596">
                  <c:v>42913</c:v>
                </c:pt>
                <c:pt idx="3597">
                  <c:v>42913</c:v>
                </c:pt>
                <c:pt idx="3598">
                  <c:v>42913</c:v>
                </c:pt>
                <c:pt idx="3599">
                  <c:v>42913</c:v>
                </c:pt>
                <c:pt idx="3600">
                  <c:v>42913</c:v>
                </c:pt>
                <c:pt idx="3601">
                  <c:v>42913</c:v>
                </c:pt>
                <c:pt idx="3602">
                  <c:v>42913</c:v>
                </c:pt>
                <c:pt idx="3603">
                  <c:v>42913</c:v>
                </c:pt>
                <c:pt idx="3604">
                  <c:v>42913</c:v>
                </c:pt>
                <c:pt idx="3605">
                  <c:v>42913</c:v>
                </c:pt>
                <c:pt idx="3606">
                  <c:v>42913</c:v>
                </c:pt>
                <c:pt idx="3607">
                  <c:v>42913</c:v>
                </c:pt>
                <c:pt idx="3608">
                  <c:v>42913</c:v>
                </c:pt>
                <c:pt idx="3609">
                  <c:v>42913</c:v>
                </c:pt>
                <c:pt idx="3610">
                  <c:v>42913</c:v>
                </c:pt>
                <c:pt idx="3611">
                  <c:v>42913</c:v>
                </c:pt>
                <c:pt idx="3612">
                  <c:v>42914</c:v>
                </c:pt>
                <c:pt idx="3613">
                  <c:v>42914</c:v>
                </c:pt>
                <c:pt idx="3614">
                  <c:v>42914</c:v>
                </c:pt>
                <c:pt idx="3615">
                  <c:v>42914</c:v>
                </c:pt>
                <c:pt idx="3616">
                  <c:v>42914</c:v>
                </c:pt>
                <c:pt idx="3617">
                  <c:v>42914</c:v>
                </c:pt>
                <c:pt idx="3618">
                  <c:v>42914</c:v>
                </c:pt>
                <c:pt idx="3619">
                  <c:v>42914</c:v>
                </c:pt>
                <c:pt idx="3620">
                  <c:v>42914</c:v>
                </c:pt>
                <c:pt idx="3621">
                  <c:v>42914</c:v>
                </c:pt>
                <c:pt idx="3622">
                  <c:v>42914</c:v>
                </c:pt>
                <c:pt idx="3623">
                  <c:v>42914</c:v>
                </c:pt>
                <c:pt idx="3624">
                  <c:v>42914</c:v>
                </c:pt>
                <c:pt idx="3625">
                  <c:v>42914</c:v>
                </c:pt>
                <c:pt idx="3626">
                  <c:v>42914</c:v>
                </c:pt>
                <c:pt idx="3627">
                  <c:v>42914</c:v>
                </c:pt>
                <c:pt idx="3628">
                  <c:v>42914</c:v>
                </c:pt>
                <c:pt idx="3629">
                  <c:v>42914</c:v>
                </c:pt>
                <c:pt idx="3630">
                  <c:v>42914</c:v>
                </c:pt>
                <c:pt idx="3631">
                  <c:v>42914</c:v>
                </c:pt>
                <c:pt idx="3632">
                  <c:v>42914</c:v>
                </c:pt>
                <c:pt idx="3633">
                  <c:v>42914</c:v>
                </c:pt>
                <c:pt idx="3634">
                  <c:v>42914</c:v>
                </c:pt>
                <c:pt idx="3635">
                  <c:v>42914</c:v>
                </c:pt>
                <c:pt idx="3636">
                  <c:v>42915</c:v>
                </c:pt>
                <c:pt idx="3637">
                  <c:v>42915</c:v>
                </c:pt>
                <c:pt idx="3638">
                  <c:v>42915</c:v>
                </c:pt>
                <c:pt idx="3639">
                  <c:v>42915</c:v>
                </c:pt>
                <c:pt idx="3640">
                  <c:v>42915</c:v>
                </c:pt>
                <c:pt idx="3641">
                  <c:v>42915</c:v>
                </c:pt>
                <c:pt idx="3642">
                  <c:v>42915</c:v>
                </c:pt>
                <c:pt idx="3643">
                  <c:v>42915</c:v>
                </c:pt>
                <c:pt idx="3644">
                  <c:v>42915</c:v>
                </c:pt>
                <c:pt idx="3645">
                  <c:v>42915</c:v>
                </c:pt>
                <c:pt idx="3646">
                  <c:v>42915</c:v>
                </c:pt>
                <c:pt idx="3647">
                  <c:v>42915</c:v>
                </c:pt>
                <c:pt idx="3648">
                  <c:v>42915</c:v>
                </c:pt>
                <c:pt idx="3649">
                  <c:v>42915</c:v>
                </c:pt>
                <c:pt idx="3650">
                  <c:v>42915</c:v>
                </c:pt>
                <c:pt idx="3651">
                  <c:v>42915</c:v>
                </c:pt>
                <c:pt idx="3652">
                  <c:v>42915</c:v>
                </c:pt>
                <c:pt idx="3653">
                  <c:v>42915</c:v>
                </c:pt>
                <c:pt idx="3654">
                  <c:v>42915</c:v>
                </c:pt>
                <c:pt idx="3655">
                  <c:v>42915</c:v>
                </c:pt>
                <c:pt idx="3656">
                  <c:v>42915</c:v>
                </c:pt>
                <c:pt idx="3657">
                  <c:v>42915</c:v>
                </c:pt>
                <c:pt idx="3658">
                  <c:v>42915</c:v>
                </c:pt>
                <c:pt idx="3659">
                  <c:v>42915</c:v>
                </c:pt>
                <c:pt idx="3660">
                  <c:v>42916</c:v>
                </c:pt>
                <c:pt idx="3661">
                  <c:v>42916</c:v>
                </c:pt>
                <c:pt idx="3662">
                  <c:v>42916</c:v>
                </c:pt>
                <c:pt idx="3663">
                  <c:v>42916</c:v>
                </c:pt>
                <c:pt idx="3664">
                  <c:v>42916</c:v>
                </c:pt>
                <c:pt idx="3665">
                  <c:v>42916</c:v>
                </c:pt>
                <c:pt idx="3666">
                  <c:v>42916</c:v>
                </c:pt>
                <c:pt idx="3667">
                  <c:v>42916</c:v>
                </c:pt>
                <c:pt idx="3668">
                  <c:v>42916</c:v>
                </c:pt>
                <c:pt idx="3669">
                  <c:v>42916</c:v>
                </c:pt>
                <c:pt idx="3670">
                  <c:v>42916</c:v>
                </c:pt>
                <c:pt idx="3671">
                  <c:v>42916</c:v>
                </c:pt>
                <c:pt idx="3672">
                  <c:v>42916</c:v>
                </c:pt>
                <c:pt idx="3673">
                  <c:v>42916</c:v>
                </c:pt>
                <c:pt idx="3674">
                  <c:v>42916</c:v>
                </c:pt>
                <c:pt idx="3675">
                  <c:v>42916</c:v>
                </c:pt>
                <c:pt idx="3676">
                  <c:v>42916</c:v>
                </c:pt>
                <c:pt idx="3677">
                  <c:v>42916</c:v>
                </c:pt>
                <c:pt idx="3678">
                  <c:v>42916</c:v>
                </c:pt>
                <c:pt idx="3679">
                  <c:v>42916</c:v>
                </c:pt>
                <c:pt idx="3680">
                  <c:v>42916</c:v>
                </c:pt>
                <c:pt idx="3681">
                  <c:v>42916</c:v>
                </c:pt>
                <c:pt idx="3682">
                  <c:v>42916</c:v>
                </c:pt>
                <c:pt idx="3683">
                  <c:v>42916</c:v>
                </c:pt>
                <c:pt idx="3684">
                  <c:v>42917</c:v>
                </c:pt>
                <c:pt idx="3685">
                  <c:v>42917</c:v>
                </c:pt>
                <c:pt idx="3686">
                  <c:v>42917</c:v>
                </c:pt>
                <c:pt idx="3687">
                  <c:v>42917</c:v>
                </c:pt>
                <c:pt idx="3688">
                  <c:v>42917</c:v>
                </c:pt>
                <c:pt idx="3689">
                  <c:v>42917</c:v>
                </c:pt>
                <c:pt idx="3690">
                  <c:v>42917</c:v>
                </c:pt>
                <c:pt idx="3691">
                  <c:v>42917</c:v>
                </c:pt>
                <c:pt idx="3692">
                  <c:v>42917</c:v>
                </c:pt>
                <c:pt idx="3693">
                  <c:v>42917</c:v>
                </c:pt>
                <c:pt idx="3694">
                  <c:v>42917</c:v>
                </c:pt>
                <c:pt idx="3695">
                  <c:v>42917</c:v>
                </c:pt>
                <c:pt idx="3696">
                  <c:v>42917</c:v>
                </c:pt>
                <c:pt idx="3697">
                  <c:v>42917</c:v>
                </c:pt>
                <c:pt idx="3698">
                  <c:v>42917</c:v>
                </c:pt>
                <c:pt idx="3699">
                  <c:v>42917</c:v>
                </c:pt>
                <c:pt idx="3700">
                  <c:v>42917</c:v>
                </c:pt>
                <c:pt idx="3701">
                  <c:v>42917</c:v>
                </c:pt>
                <c:pt idx="3702">
                  <c:v>42917</c:v>
                </c:pt>
                <c:pt idx="3703">
                  <c:v>42917</c:v>
                </c:pt>
                <c:pt idx="3704">
                  <c:v>42917</c:v>
                </c:pt>
                <c:pt idx="3705">
                  <c:v>42917</c:v>
                </c:pt>
                <c:pt idx="3706">
                  <c:v>42917</c:v>
                </c:pt>
                <c:pt idx="3707">
                  <c:v>42917</c:v>
                </c:pt>
                <c:pt idx="3708">
                  <c:v>42918</c:v>
                </c:pt>
                <c:pt idx="3709">
                  <c:v>42918</c:v>
                </c:pt>
                <c:pt idx="3710">
                  <c:v>42918</c:v>
                </c:pt>
                <c:pt idx="3711">
                  <c:v>42918</c:v>
                </c:pt>
                <c:pt idx="3712">
                  <c:v>42918</c:v>
                </c:pt>
                <c:pt idx="3713">
                  <c:v>42918</c:v>
                </c:pt>
                <c:pt idx="3714">
                  <c:v>42918</c:v>
                </c:pt>
                <c:pt idx="3715">
                  <c:v>42918</c:v>
                </c:pt>
                <c:pt idx="3716">
                  <c:v>42918</c:v>
                </c:pt>
                <c:pt idx="3717">
                  <c:v>42918</c:v>
                </c:pt>
                <c:pt idx="3718">
                  <c:v>42918</c:v>
                </c:pt>
                <c:pt idx="3719">
                  <c:v>42918</c:v>
                </c:pt>
                <c:pt idx="3720">
                  <c:v>42918</c:v>
                </c:pt>
                <c:pt idx="3721">
                  <c:v>42918</c:v>
                </c:pt>
                <c:pt idx="3722">
                  <c:v>42918</c:v>
                </c:pt>
                <c:pt idx="3723">
                  <c:v>42918</c:v>
                </c:pt>
                <c:pt idx="3724">
                  <c:v>42918</c:v>
                </c:pt>
                <c:pt idx="3725">
                  <c:v>42918</c:v>
                </c:pt>
                <c:pt idx="3726">
                  <c:v>42918</c:v>
                </c:pt>
                <c:pt idx="3727">
                  <c:v>42918</c:v>
                </c:pt>
                <c:pt idx="3728">
                  <c:v>42918</c:v>
                </c:pt>
                <c:pt idx="3729">
                  <c:v>42918</c:v>
                </c:pt>
                <c:pt idx="3730">
                  <c:v>42918</c:v>
                </c:pt>
                <c:pt idx="3731">
                  <c:v>42918</c:v>
                </c:pt>
                <c:pt idx="3732">
                  <c:v>42919</c:v>
                </c:pt>
                <c:pt idx="3733">
                  <c:v>42919</c:v>
                </c:pt>
                <c:pt idx="3734">
                  <c:v>42919</c:v>
                </c:pt>
                <c:pt idx="3735">
                  <c:v>42919</c:v>
                </c:pt>
                <c:pt idx="3736">
                  <c:v>42919</c:v>
                </c:pt>
                <c:pt idx="3737">
                  <c:v>42919</c:v>
                </c:pt>
                <c:pt idx="3738">
                  <c:v>42919</c:v>
                </c:pt>
                <c:pt idx="3739">
                  <c:v>42919</c:v>
                </c:pt>
                <c:pt idx="3740">
                  <c:v>42919</c:v>
                </c:pt>
                <c:pt idx="3741">
                  <c:v>42919</c:v>
                </c:pt>
                <c:pt idx="3742">
                  <c:v>42919</c:v>
                </c:pt>
                <c:pt idx="3743">
                  <c:v>42919</c:v>
                </c:pt>
                <c:pt idx="3744">
                  <c:v>42919</c:v>
                </c:pt>
                <c:pt idx="3745">
                  <c:v>42919</c:v>
                </c:pt>
                <c:pt idx="3746">
                  <c:v>42919</c:v>
                </c:pt>
                <c:pt idx="3747">
                  <c:v>42919</c:v>
                </c:pt>
                <c:pt idx="3748">
                  <c:v>42919</c:v>
                </c:pt>
                <c:pt idx="3749">
                  <c:v>42919</c:v>
                </c:pt>
                <c:pt idx="3750">
                  <c:v>42919</c:v>
                </c:pt>
                <c:pt idx="3751">
                  <c:v>42919</c:v>
                </c:pt>
                <c:pt idx="3752">
                  <c:v>42919</c:v>
                </c:pt>
                <c:pt idx="3753">
                  <c:v>42919</c:v>
                </c:pt>
                <c:pt idx="3754">
                  <c:v>42919</c:v>
                </c:pt>
                <c:pt idx="3755">
                  <c:v>42919</c:v>
                </c:pt>
                <c:pt idx="3756">
                  <c:v>42920</c:v>
                </c:pt>
                <c:pt idx="3757">
                  <c:v>42920</c:v>
                </c:pt>
                <c:pt idx="3758">
                  <c:v>42920</c:v>
                </c:pt>
                <c:pt idx="3759">
                  <c:v>42920</c:v>
                </c:pt>
                <c:pt idx="3760">
                  <c:v>42920</c:v>
                </c:pt>
                <c:pt idx="3761">
                  <c:v>42920</c:v>
                </c:pt>
                <c:pt idx="3762">
                  <c:v>42920</c:v>
                </c:pt>
                <c:pt idx="3763">
                  <c:v>42920</c:v>
                </c:pt>
                <c:pt idx="3764">
                  <c:v>42920</c:v>
                </c:pt>
                <c:pt idx="3765">
                  <c:v>42920</c:v>
                </c:pt>
                <c:pt idx="3766">
                  <c:v>42920</c:v>
                </c:pt>
                <c:pt idx="3767">
                  <c:v>42920</c:v>
                </c:pt>
                <c:pt idx="3768">
                  <c:v>42920</c:v>
                </c:pt>
                <c:pt idx="3769">
                  <c:v>42920</c:v>
                </c:pt>
                <c:pt idx="3770">
                  <c:v>42920</c:v>
                </c:pt>
                <c:pt idx="3771">
                  <c:v>42920</c:v>
                </c:pt>
                <c:pt idx="3772">
                  <c:v>42920</c:v>
                </c:pt>
                <c:pt idx="3773">
                  <c:v>42920</c:v>
                </c:pt>
                <c:pt idx="3774">
                  <c:v>42920</c:v>
                </c:pt>
                <c:pt idx="3775">
                  <c:v>42920</c:v>
                </c:pt>
                <c:pt idx="3776">
                  <c:v>42920</c:v>
                </c:pt>
                <c:pt idx="3777">
                  <c:v>42920</c:v>
                </c:pt>
                <c:pt idx="3778">
                  <c:v>42920</c:v>
                </c:pt>
                <c:pt idx="3779">
                  <c:v>42920</c:v>
                </c:pt>
                <c:pt idx="3780">
                  <c:v>42921</c:v>
                </c:pt>
                <c:pt idx="3781">
                  <c:v>42921</c:v>
                </c:pt>
                <c:pt idx="3782">
                  <c:v>42921</c:v>
                </c:pt>
                <c:pt idx="3783">
                  <c:v>42921</c:v>
                </c:pt>
                <c:pt idx="3784">
                  <c:v>42921</c:v>
                </c:pt>
                <c:pt idx="3785">
                  <c:v>42921</c:v>
                </c:pt>
                <c:pt idx="3786">
                  <c:v>42921</c:v>
                </c:pt>
                <c:pt idx="3787">
                  <c:v>42921</c:v>
                </c:pt>
                <c:pt idx="3788">
                  <c:v>42921</c:v>
                </c:pt>
                <c:pt idx="3789">
                  <c:v>42921</c:v>
                </c:pt>
                <c:pt idx="3790">
                  <c:v>42921</c:v>
                </c:pt>
                <c:pt idx="3791">
                  <c:v>42921</c:v>
                </c:pt>
                <c:pt idx="3792">
                  <c:v>42921</c:v>
                </c:pt>
                <c:pt idx="3793">
                  <c:v>42921</c:v>
                </c:pt>
                <c:pt idx="3794">
                  <c:v>42921</c:v>
                </c:pt>
                <c:pt idx="3795">
                  <c:v>42921</c:v>
                </c:pt>
                <c:pt idx="3796">
                  <c:v>42921</c:v>
                </c:pt>
                <c:pt idx="3797">
                  <c:v>42921</c:v>
                </c:pt>
                <c:pt idx="3798">
                  <c:v>42921</c:v>
                </c:pt>
                <c:pt idx="3799">
                  <c:v>42921</c:v>
                </c:pt>
                <c:pt idx="3800">
                  <c:v>42921</c:v>
                </c:pt>
                <c:pt idx="3801">
                  <c:v>42921</c:v>
                </c:pt>
                <c:pt idx="3802">
                  <c:v>42921</c:v>
                </c:pt>
                <c:pt idx="3803">
                  <c:v>42921</c:v>
                </c:pt>
                <c:pt idx="3804">
                  <c:v>42922</c:v>
                </c:pt>
                <c:pt idx="3805">
                  <c:v>42922</c:v>
                </c:pt>
                <c:pt idx="3806">
                  <c:v>42922</c:v>
                </c:pt>
                <c:pt idx="3807">
                  <c:v>42922</c:v>
                </c:pt>
                <c:pt idx="3808">
                  <c:v>42922</c:v>
                </c:pt>
                <c:pt idx="3809">
                  <c:v>42922</c:v>
                </c:pt>
                <c:pt idx="3810">
                  <c:v>42922</c:v>
                </c:pt>
                <c:pt idx="3811">
                  <c:v>42922</c:v>
                </c:pt>
                <c:pt idx="3812">
                  <c:v>42922</c:v>
                </c:pt>
                <c:pt idx="3813">
                  <c:v>42922</c:v>
                </c:pt>
                <c:pt idx="3814">
                  <c:v>42922</c:v>
                </c:pt>
                <c:pt idx="3815">
                  <c:v>42922</c:v>
                </c:pt>
                <c:pt idx="3816">
                  <c:v>42922</c:v>
                </c:pt>
                <c:pt idx="3817">
                  <c:v>42922</c:v>
                </c:pt>
                <c:pt idx="3818">
                  <c:v>42922</c:v>
                </c:pt>
                <c:pt idx="3819">
                  <c:v>42922</c:v>
                </c:pt>
                <c:pt idx="3820">
                  <c:v>42922</c:v>
                </c:pt>
                <c:pt idx="3821">
                  <c:v>42922</c:v>
                </c:pt>
                <c:pt idx="3822">
                  <c:v>42922</c:v>
                </c:pt>
                <c:pt idx="3823">
                  <c:v>42922</c:v>
                </c:pt>
                <c:pt idx="3824">
                  <c:v>42922</c:v>
                </c:pt>
                <c:pt idx="3825">
                  <c:v>42922</c:v>
                </c:pt>
                <c:pt idx="3826">
                  <c:v>42922</c:v>
                </c:pt>
                <c:pt idx="3827">
                  <c:v>42922</c:v>
                </c:pt>
                <c:pt idx="3828">
                  <c:v>42923</c:v>
                </c:pt>
                <c:pt idx="3829">
                  <c:v>42923</c:v>
                </c:pt>
                <c:pt idx="3830">
                  <c:v>42923</c:v>
                </c:pt>
                <c:pt idx="3831">
                  <c:v>42923</c:v>
                </c:pt>
                <c:pt idx="3832">
                  <c:v>42923</c:v>
                </c:pt>
                <c:pt idx="3833">
                  <c:v>42923</c:v>
                </c:pt>
                <c:pt idx="3834">
                  <c:v>42923</c:v>
                </c:pt>
                <c:pt idx="3835">
                  <c:v>42923</c:v>
                </c:pt>
                <c:pt idx="3836">
                  <c:v>42923</c:v>
                </c:pt>
                <c:pt idx="3837">
                  <c:v>42923</c:v>
                </c:pt>
                <c:pt idx="3838">
                  <c:v>42923</c:v>
                </c:pt>
                <c:pt idx="3839">
                  <c:v>42923</c:v>
                </c:pt>
                <c:pt idx="3840">
                  <c:v>42923</c:v>
                </c:pt>
                <c:pt idx="3841">
                  <c:v>42923</c:v>
                </c:pt>
                <c:pt idx="3842">
                  <c:v>42923</c:v>
                </c:pt>
                <c:pt idx="3843">
                  <c:v>42923</c:v>
                </c:pt>
                <c:pt idx="3844">
                  <c:v>42923</c:v>
                </c:pt>
                <c:pt idx="3845">
                  <c:v>42923</c:v>
                </c:pt>
                <c:pt idx="3846">
                  <c:v>42923</c:v>
                </c:pt>
                <c:pt idx="3847">
                  <c:v>42923</c:v>
                </c:pt>
                <c:pt idx="3848">
                  <c:v>42923</c:v>
                </c:pt>
                <c:pt idx="3849">
                  <c:v>42923</c:v>
                </c:pt>
                <c:pt idx="3850">
                  <c:v>42923</c:v>
                </c:pt>
                <c:pt idx="3851">
                  <c:v>42923</c:v>
                </c:pt>
                <c:pt idx="3852">
                  <c:v>42924</c:v>
                </c:pt>
                <c:pt idx="3853">
                  <c:v>42924</c:v>
                </c:pt>
                <c:pt idx="3854">
                  <c:v>42924</c:v>
                </c:pt>
                <c:pt idx="3855">
                  <c:v>42924</c:v>
                </c:pt>
                <c:pt idx="3856">
                  <c:v>42924</c:v>
                </c:pt>
                <c:pt idx="3857">
                  <c:v>42924</c:v>
                </c:pt>
                <c:pt idx="3858">
                  <c:v>42924</c:v>
                </c:pt>
                <c:pt idx="3859">
                  <c:v>42924</c:v>
                </c:pt>
                <c:pt idx="3860">
                  <c:v>42924</c:v>
                </c:pt>
                <c:pt idx="3861">
                  <c:v>42924</c:v>
                </c:pt>
                <c:pt idx="3862">
                  <c:v>42924</c:v>
                </c:pt>
                <c:pt idx="3863">
                  <c:v>42924</c:v>
                </c:pt>
                <c:pt idx="3864">
                  <c:v>42924</c:v>
                </c:pt>
                <c:pt idx="3865">
                  <c:v>42924</c:v>
                </c:pt>
                <c:pt idx="3866">
                  <c:v>42924</c:v>
                </c:pt>
                <c:pt idx="3867">
                  <c:v>42924</c:v>
                </c:pt>
                <c:pt idx="3868">
                  <c:v>42924</c:v>
                </c:pt>
                <c:pt idx="3869">
                  <c:v>42924</c:v>
                </c:pt>
                <c:pt idx="3870">
                  <c:v>42924</c:v>
                </c:pt>
                <c:pt idx="3871">
                  <c:v>42924</c:v>
                </c:pt>
                <c:pt idx="3872">
                  <c:v>42924</c:v>
                </c:pt>
                <c:pt idx="3873">
                  <c:v>42924</c:v>
                </c:pt>
                <c:pt idx="3874">
                  <c:v>42924</c:v>
                </c:pt>
                <c:pt idx="3875">
                  <c:v>42924</c:v>
                </c:pt>
                <c:pt idx="3876">
                  <c:v>42925</c:v>
                </c:pt>
                <c:pt idx="3877">
                  <c:v>42925</c:v>
                </c:pt>
                <c:pt idx="3878">
                  <c:v>42925</c:v>
                </c:pt>
                <c:pt idx="3879">
                  <c:v>42925</c:v>
                </c:pt>
                <c:pt idx="3880">
                  <c:v>42925</c:v>
                </c:pt>
                <c:pt idx="3881">
                  <c:v>42925</c:v>
                </c:pt>
                <c:pt idx="3882">
                  <c:v>42925</c:v>
                </c:pt>
                <c:pt idx="3883">
                  <c:v>42925</c:v>
                </c:pt>
                <c:pt idx="3884">
                  <c:v>42925</c:v>
                </c:pt>
                <c:pt idx="3885">
                  <c:v>42925</c:v>
                </c:pt>
                <c:pt idx="3886">
                  <c:v>42925</c:v>
                </c:pt>
                <c:pt idx="3887">
                  <c:v>42925</c:v>
                </c:pt>
                <c:pt idx="3888">
                  <c:v>42925</c:v>
                </c:pt>
                <c:pt idx="3889">
                  <c:v>42925</c:v>
                </c:pt>
                <c:pt idx="3890">
                  <c:v>42925</c:v>
                </c:pt>
                <c:pt idx="3891">
                  <c:v>42925</c:v>
                </c:pt>
                <c:pt idx="3892">
                  <c:v>42925</c:v>
                </c:pt>
                <c:pt idx="3893">
                  <c:v>42925</c:v>
                </c:pt>
                <c:pt idx="3894">
                  <c:v>42925</c:v>
                </c:pt>
                <c:pt idx="3895">
                  <c:v>42925</c:v>
                </c:pt>
                <c:pt idx="3896">
                  <c:v>42925</c:v>
                </c:pt>
                <c:pt idx="3897">
                  <c:v>42925</c:v>
                </c:pt>
                <c:pt idx="3898">
                  <c:v>42925</c:v>
                </c:pt>
                <c:pt idx="3899">
                  <c:v>42925</c:v>
                </c:pt>
                <c:pt idx="3900">
                  <c:v>42926</c:v>
                </c:pt>
                <c:pt idx="3901">
                  <c:v>42926</c:v>
                </c:pt>
                <c:pt idx="3902">
                  <c:v>42926</c:v>
                </c:pt>
                <c:pt idx="3903">
                  <c:v>42926</c:v>
                </c:pt>
                <c:pt idx="3904">
                  <c:v>42926</c:v>
                </c:pt>
                <c:pt idx="3905">
                  <c:v>42926</c:v>
                </c:pt>
                <c:pt idx="3906">
                  <c:v>42926</c:v>
                </c:pt>
                <c:pt idx="3907">
                  <c:v>42926</c:v>
                </c:pt>
                <c:pt idx="3908">
                  <c:v>42926</c:v>
                </c:pt>
                <c:pt idx="3909">
                  <c:v>42926</c:v>
                </c:pt>
                <c:pt idx="3910">
                  <c:v>42926</c:v>
                </c:pt>
                <c:pt idx="3911">
                  <c:v>42926</c:v>
                </c:pt>
                <c:pt idx="3912">
                  <c:v>42926</c:v>
                </c:pt>
                <c:pt idx="3913">
                  <c:v>42926</c:v>
                </c:pt>
                <c:pt idx="3914">
                  <c:v>42926</c:v>
                </c:pt>
                <c:pt idx="3915">
                  <c:v>42926</c:v>
                </c:pt>
                <c:pt idx="3916">
                  <c:v>42926</c:v>
                </c:pt>
                <c:pt idx="3917">
                  <c:v>42926</c:v>
                </c:pt>
                <c:pt idx="3918">
                  <c:v>42926</c:v>
                </c:pt>
                <c:pt idx="3919">
                  <c:v>42926</c:v>
                </c:pt>
                <c:pt idx="3920">
                  <c:v>42926</c:v>
                </c:pt>
                <c:pt idx="3921">
                  <c:v>42926</c:v>
                </c:pt>
                <c:pt idx="3922">
                  <c:v>42926</c:v>
                </c:pt>
                <c:pt idx="3923">
                  <c:v>42926</c:v>
                </c:pt>
                <c:pt idx="3924">
                  <c:v>42927</c:v>
                </c:pt>
                <c:pt idx="3925">
                  <c:v>42927</c:v>
                </c:pt>
                <c:pt idx="3926">
                  <c:v>42927</c:v>
                </c:pt>
                <c:pt idx="3927">
                  <c:v>42927</c:v>
                </c:pt>
                <c:pt idx="3928">
                  <c:v>42927</c:v>
                </c:pt>
                <c:pt idx="3929">
                  <c:v>42927</c:v>
                </c:pt>
                <c:pt idx="3930">
                  <c:v>42927</c:v>
                </c:pt>
                <c:pt idx="3931">
                  <c:v>42927</c:v>
                </c:pt>
                <c:pt idx="3932">
                  <c:v>42927</c:v>
                </c:pt>
                <c:pt idx="3933">
                  <c:v>42927</c:v>
                </c:pt>
                <c:pt idx="3934">
                  <c:v>42927</c:v>
                </c:pt>
                <c:pt idx="3935">
                  <c:v>42927</c:v>
                </c:pt>
                <c:pt idx="3936">
                  <c:v>42927</c:v>
                </c:pt>
                <c:pt idx="3937">
                  <c:v>42927</c:v>
                </c:pt>
                <c:pt idx="3938">
                  <c:v>42927</c:v>
                </c:pt>
                <c:pt idx="3939">
                  <c:v>42927</c:v>
                </c:pt>
                <c:pt idx="3940">
                  <c:v>42927</c:v>
                </c:pt>
                <c:pt idx="3941">
                  <c:v>42927</c:v>
                </c:pt>
                <c:pt idx="3942">
                  <c:v>42927</c:v>
                </c:pt>
                <c:pt idx="3943">
                  <c:v>42927</c:v>
                </c:pt>
                <c:pt idx="3944">
                  <c:v>42927</c:v>
                </c:pt>
                <c:pt idx="3945">
                  <c:v>42927</c:v>
                </c:pt>
                <c:pt idx="3946">
                  <c:v>42927</c:v>
                </c:pt>
                <c:pt idx="3947">
                  <c:v>42927</c:v>
                </c:pt>
                <c:pt idx="3948">
                  <c:v>42928</c:v>
                </c:pt>
                <c:pt idx="3949">
                  <c:v>42928</c:v>
                </c:pt>
                <c:pt idx="3950">
                  <c:v>42928</c:v>
                </c:pt>
                <c:pt idx="3951">
                  <c:v>42928</c:v>
                </c:pt>
                <c:pt idx="3952">
                  <c:v>42928</c:v>
                </c:pt>
                <c:pt idx="3953">
                  <c:v>42928</c:v>
                </c:pt>
                <c:pt idx="3954">
                  <c:v>42928</c:v>
                </c:pt>
                <c:pt idx="3955">
                  <c:v>42928</c:v>
                </c:pt>
                <c:pt idx="3956">
                  <c:v>42928</c:v>
                </c:pt>
                <c:pt idx="3957">
                  <c:v>42928</c:v>
                </c:pt>
                <c:pt idx="3958">
                  <c:v>42928</c:v>
                </c:pt>
                <c:pt idx="3959">
                  <c:v>42928</c:v>
                </c:pt>
                <c:pt idx="3960">
                  <c:v>42928</c:v>
                </c:pt>
                <c:pt idx="3961">
                  <c:v>42928</c:v>
                </c:pt>
                <c:pt idx="3962">
                  <c:v>42928</c:v>
                </c:pt>
                <c:pt idx="3963">
                  <c:v>42928</c:v>
                </c:pt>
                <c:pt idx="3964">
                  <c:v>42928</c:v>
                </c:pt>
                <c:pt idx="3965">
                  <c:v>42928</c:v>
                </c:pt>
                <c:pt idx="3966">
                  <c:v>42928</c:v>
                </c:pt>
                <c:pt idx="3967">
                  <c:v>42928</c:v>
                </c:pt>
                <c:pt idx="3968">
                  <c:v>42928</c:v>
                </c:pt>
                <c:pt idx="3969">
                  <c:v>42928</c:v>
                </c:pt>
                <c:pt idx="3970">
                  <c:v>42928</c:v>
                </c:pt>
                <c:pt idx="3971">
                  <c:v>42928</c:v>
                </c:pt>
                <c:pt idx="3972">
                  <c:v>42929</c:v>
                </c:pt>
                <c:pt idx="3973">
                  <c:v>42929</c:v>
                </c:pt>
                <c:pt idx="3974">
                  <c:v>42929</c:v>
                </c:pt>
                <c:pt idx="3975">
                  <c:v>42929</c:v>
                </c:pt>
                <c:pt idx="3976">
                  <c:v>42929</c:v>
                </c:pt>
                <c:pt idx="3977">
                  <c:v>42929</c:v>
                </c:pt>
                <c:pt idx="3978">
                  <c:v>42929</c:v>
                </c:pt>
                <c:pt idx="3979">
                  <c:v>42929</c:v>
                </c:pt>
                <c:pt idx="3980">
                  <c:v>42929</c:v>
                </c:pt>
                <c:pt idx="3981">
                  <c:v>42929</c:v>
                </c:pt>
                <c:pt idx="3982">
                  <c:v>42929</c:v>
                </c:pt>
                <c:pt idx="3983">
                  <c:v>42929</c:v>
                </c:pt>
                <c:pt idx="3984">
                  <c:v>42929</c:v>
                </c:pt>
                <c:pt idx="3985">
                  <c:v>42929</c:v>
                </c:pt>
                <c:pt idx="3986">
                  <c:v>42929</c:v>
                </c:pt>
                <c:pt idx="3987">
                  <c:v>42929</c:v>
                </c:pt>
                <c:pt idx="3988">
                  <c:v>42929</c:v>
                </c:pt>
                <c:pt idx="3989">
                  <c:v>42929</c:v>
                </c:pt>
                <c:pt idx="3990">
                  <c:v>42929</c:v>
                </c:pt>
                <c:pt idx="3991">
                  <c:v>42929</c:v>
                </c:pt>
                <c:pt idx="3992">
                  <c:v>42929</c:v>
                </c:pt>
                <c:pt idx="3993">
                  <c:v>42929</c:v>
                </c:pt>
                <c:pt idx="3994">
                  <c:v>42929</c:v>
                </c:pt>
                <c:pt idx="3995">
                  <c:v>42929</c:v>
                </c:pt>
                <c:pt idx="3996">
                  <c:v>42930</c:v>
                </c:pt>
                <c:pt idx="3997">
                  <c:v>42930</c:v>
                </c:pt>
                <c:pt idx="3998">
                  <c:v>42930</c:v>
                </c:pt>
                <c:pt idx="3999">
                  <c:v>42930</c:v>
                </c:pt>
                <c:pt idx="4000">
                  <c:v>42930</c:v>
                </c:pt>
                <c:pt idx="4001">
                  <c:v>42930</c:v>
                </c:pt>
                <c:pt idx="4002">
                  <c:v>42930</c:v>
                </c:pt>
                <c:pt idx="4003">
                  <c:v>42930</c:v>
                </c:pt>
                <c:pt idx="4004">
                  <c:v>42930</c:v>
                </c:pt>
                <c:pt idx="4005">
                  <c:v>42930</c:v>
                </c:pt>
                <c:pt idx="4006">
                  <c:v>42930</c:v>
                </c:pt>
                <c:pt idx="4007">
                  <c:v>42930</c:v>
                </c:pt>
                <c:pt idx="4008">
                  <c:v>42930</c:v>
                </c:pt>
                <c:pt idx="4009">
                  <c:v>42930</c:v>
                </c:pt>
                <c:pt idx="4010">
                  <c:v>42930</c:v>
                </c:pt>
                <c:pt idx="4011">
                  <c:v>42930</c:v>
                </c:pt>
                <c:pt idx="4012">
                  <c:v>42930</c:v>
                </c:pt>
                <c:pt idx="4013">
                  <c:v>42930</c:v>
                </c:pt>
                <c:pt idx="4014">
                  <c:v>42930</c:v>
                </c:pt>
                <c:pt idx="4015">
                  <c:v>42930</c:v>
                </c:pt>
                <c:pt idx="4016">
                  <c:v>42930</c:v>
                </c:pt>
                <c:pt idx="4017">
                  <c:v>42930</c:v>
                </c:pt>
                <c:pt idx="4018">
                  <c:v>42930</c:v>
                </c:pt>
                <c:pt idx="4019">
                  <c:v>42930</c:v>
                </c:pt>
                <c:pt idx="4020">
                  <c:v>42931</c:v>
                </c:pt>
                <c:pt idx="4021">
                  <c:v>42931</c:v>
                </c:pt>
                <c:pt idx="4022">
                  <c:v>42931</c:v>
                </c:pt>
                <c:pt idx="4023">
                  <c:v>42931</c:v>
                </c:pt>
                <c:pt idx="4024">
                  <c:v>42931</c:v>
                </c:pt>
                <c:pt idx="4025">
                  <c:v>42931</c:v>
                </c:pt>
                <c:pt idx="4026">
                  <c:v>42931</c:v>
                </c:pt>
                <c:pt idx="4027">
                  <c:v>42931</c:v>
                </c:pt>
                <c:pt idx="4028">
                  <c:v>42931</c:v>
                </c:pt>
                <c:pt idx="4029">
                  <c:v>42931</c:v>
                </c:pt>
                <c:pt idx="4030">
                  <c:v>42931</c:v>
                </c:pt>
                <c:pt idx="4031">
                  <c:v>42931</c:v>
                </c:pt>
                <c:pt idx="4032">
                  <c:v>42931</c:v>
                </c:pt>
                <c:pt idx="4033">
                  <c:v>42931</c:v>
                </c:pt>
                <c:pt idx="4034">
                  <c:v>42931</c:v>
                </c:pt>
                <c:pt idx="4035">
                  <c:v>42931</c:v>
                </c:pt>
                <c:pt idx="4036">
                  <c:v>42931</c:v>
                </c:pt>
                <c:pt idx="4037">
                  <c:v>42931</c:v>
                </c:pt>
                <c:pt idx="4038">
                  <c:v>42931</c:v>
                </c:pt>
                <c:pt idx="4039">
                  <c:v>42931</c:v>
                </c:pt>
                <c:pt idx="4040">
                  <c:v>42931</c:v>
                </c:pt>
                <c:pt idx="4041">
                  <c:v>42931</c:v>
                </c:pt>
                <c:pt idx="4042">
                  <c:v>42931</c:v>
                </c:pt>
                <c:pt idx="4043">
                  <c:v>42931</c:v>
                </c:pt>
                <c:pt idx="4044">
                  <c:v>42932</c:v>
                </c:pt>
                <c:pt idx="4045">
                  <c:v>42932</c:v>
                </c:pt>
                <c:pt idx="4046">
                  <c:v>42932</c:v>
                </c:pt>
                <c:pt idx="4047">
                  <c:v>42932</c:v>
                </c:pt>
                <c:pt idx="4048">
                  <c:v>42932</c:v>
                </c:pt>
                <c:pt idx="4049">
                  <c:v>42932</c:v>
                </c:pt>
                <c:pt idx="4050">
                  <c:v>42932</c:v>
                </c:pt>
                <c:pt idx="4051">
                  <c:v>42932</c:v>
                </c:pt>
                <c:pt idx="4052">
                  <c:v>42932</c:v>
                </c:pt>
                <c:pt idx="4053">
                  <c:v>42932</c:v>
                </c:pt>
                <c:pt idx="4054">
                  <c:v>42932</c:v>
                </c:pt>
                <c:pt idx="4055">
                  <c:v>42932</c:v>
                </c:pt>
                <c:pt idx="4056">
                  <c:v>42932</c:v>
                </c:pt>
                <c:pt idx="4057">
                  <c:v>42932</c:v>
                </c:pt>
                <c:pt idx="4058">
                  <c:v>42932</c:v>
                </c:pt>
                <c:pt idx="4059">
                  <c:v>42932</c:v>
                </c:pt>
                <c:pt idx="4060">
                  <c:v>42932</c:v>
                </c:pt>
                <c:pt idx="4061">
                  <c:v>42932</c:v>
                </c:pt>
                <c:pt idx="4062">
                  <c:v>42932</c:v>
                </c:pt>
                <c:pt idx="4063">
                  <c:v>42932</c:v>
                </c:pt>
                <c:pt idx="4064">
                  <c:v>42932</c:v>
                </c:pt>
                <c:pt idx="4065">
                  <c:v>42932</c:v>
                </c:pt>
                <c:pt idx="4066">
                  <c:v>42932</c:v>
                </c:pt>
                <c:pt idx="4067">
                  <c:v>42932</c:v>
                </c:pt>
                <c:pt idx="4068">
                  <c:v>42933</c:v>
                </c:pt>
                <c:pt idx="4069">
                  <c:v>42933</c:v>
                </c:pt>
                <c:pt idx="4070">
                  <c:v>42933</c:v>
                </c:pt>
                <c:pt idx="4071">
                  <c:v>42933</c:v>
                </c:pt>
                <c:pt idx="4072">
                  <c:v>42933</c:v>
                </c:pt>
                <c:pt idx="4073">
                  <c:v>42933</c:v>
                </c:pt>
                <c:pt idx="4074">
                  <c:v>42933</c:v>
                </c:pt>
                <c:pt idx="4075">
                  <c:v>42933</c:v>
                </c:pt>
                <c:pt idx="4076">
                  <c:v>42933</c:v>
                </c:pt>
                <c:pt idx="4077">
                  <c:v>42933</c:v>
                </c:pt>
                <c:pt idx="4078">
                  <c:v>42933</c:v>
                </c:pt>
                <c:pt idx="4079">
                  <c:v>42933</c:v>
                </c:pt>
                <c:pt idx="4080">
                  <c:v>42933</c:v>
                </c:pt>
                <c:pt idx="4081">
                  <c:v>42933</c:v>
                </c:pt>
                <c:pt idx="4082">
                  <c:v>42933</c:v>
                </c:pt>
                <c:pt idx="4083">
                  <c:v>42933</c:v>
                </c:pt>
                <c:pt idx="4084">
                  <c:v>42933</c:v>
                </c:pt>
                <c:pt idx="4085">
                  <c:v>42933</c:v>
                </c:pt>
                <c:pt idx="4086">
                  <c:v>42933</c:v>
                </c:pt>
                <c:pt idx="4087">
                  <c:v>42933</c:v>
                </c:pt>
                <c:pt idx="4088">
                  <c:v>42933</c:v>
                </c:pt>
                <c:pt idx="4089">
                  <c:v>42933</c:v>
                </c:pt>
                <c:pt idx="4090">
                  <c:v>42933</c:v>
                </c:pt>
                <c:pt idx="4091">
                  <c:v>42933</c:v>
                </c:pt>
                <c:pt idx="4092">
                  <c:v>42934</c:v>
                </c:pt>
                <c:pt idx="4093">
                  <c:v>42934</c:v>
                </c:pt>
                <c:pt idx="4094">
                  <c:v>42934</c:v>
                </c:pt>
                <c:pt idx="4095">
                  <c:v>42934</c:v>
                </c:pt>
                <c:pt idx="4096">
                  <c:v>42934</c:v>
                </c:pt>
                <c:pt idx="4097">
                  <c:v>42934</c:v>
                </c:pt>
                <c:pt idx="4098">
                  <c:v>42934</c:v>
                </c:pt>
                <c:pt idx="4099">
                  <c:v>42934</c:v>
                </c:pt>
                <c:pt idx="4100">
                  <c:v>42934</c:v>
                </c:pt>
                <c:pt idx="4101">
                  <c:v>42934</c:v>
                </c:pt>
                <c:pt idx="4102">
                  <c:v>42934</c:v>
                </c:pt>
                <c:pt idx="4103">
                  <c:v>42934</c:v>
                </c:pt>
                <c:pt idx="4104">
                  <c:v>42934</c:v>
                </c:pt>
                <c:pt idx="4105">
                  <c:v>42934</c:v>
                </c:pt>
                <c:pt idx="4106">
                  <c:v>42934</c:v>
                </c:pt>
                <c:pt idx="4107">
                  <c:v>42934</c:v>
                </c:pt>
                <c:pt idx="4108">
                  <c:v>42934</c:v>
                </c:pt>
                <c:pt idx="4109">
                  <c:v>42934</c:v>
                </c:pt>
                <c:pt idx="4110">
                  <c:v>42934</c:v>
                </c:pt>
                <c:pt idx="4111">
                  <c:v>42934</c:v>
                </c:pt>
                <c:pt idx="4112">
                  <c:v>42934</c:v>
                </c:pt>
                <c:pt idx="4113">
                  <c:v>42934</c:v>
                </c:pt>
                <c:pt idx="4114">
                  <c:v>42934</c:v>
                </c:pt>
                <c:pt idx="4115">
                  <c:v>42934</c:v>
                </c:pt>
                <c:pt idx="4116">
                  <c:v>42935</c:v>
                </c:pt>
                <c:pt idx="4117">
                  <c:v>42935</c:v>
                </c:pt>
                <c:pt idx="4118">
                  <c:v>42935</c:v>
                </c:pt>
                <c:pt idx="4119">
                  <c:v>42935</c:v>
                </c:pt>
                <c:pt idx="4120">
                  <c:v>42935</c:v>
                </c:pt>
                <c:pt idx="4121">
                  <c:v>42935</c:v>
                </c:pt>
                <c:pt idx="4122">
                  <c:v>42935</c:v>
                </c:pt>
                <c:pt idx="4123">
                  <c:v>42935</c:v>
                </c:pt>
                <c:pt idx="4124">
                  <c:v>42935</c:v>
                </c:pt>
                <c:pt idx="4125">
                  <c:v>42935</c:v>
                </c:pt>
                <c:pt idx="4126">
                  <c:v>42935</c:v>
                </c:pt>
                <c:pt idx="4127">
                  <c:v>42935</c:v>
                </c:pt>
                <c:pt idx="4128">
                  <c:v>42935</c:v>
                </c:pt>
                <c:pt idx="4129">
                  <c:v>42935</c:v>
                </c:pt>
                <c:pt idx="4130">
                  <c:v>42935</c:v>
                </c:pt>
                <c:pt idx="4131">
                  <c:v>42935</c:v>
                </c:pt>
                <c:pt idx="4132">
                  <c:v>42935</c:v>
                </c:pt>
                <c:pt idx="4133">
                  <c:v>42935</c:v>
                </c:pt>
                <c:pt idx="4134">
                  <c:v>42935</c:v>
                </c:pt>
                <c:pt idx="4135">
                  <c:v>42935</c:v>
                </c:pt>
                <c:pt idx="4136">
                  <c:v>42935</c:v>
                </c:pt>
                <c:pt idx="4137">
                  <c:v>42935</c:v>
                </c:pt>
                <c:pt idx="4138">
                  <c:v>42935</c:v>
                </c:pt>
                <c:pt idx="4139">
                  <c:v>42935</c:v>
                </c:pt>
                <c:pt idx="4140">
                  <c:v>42936</c:v>
                </c:pt>
                <c:pt idx="4141">
                  <c:v>42936</c:v>
                </c:pt>
                <c:pt idx="4142">
                  <c:v>42936</c:v>
                </c:pt>
                <c:pt idx="4143">
                  <c:v>42936</c:v>
                </c:pt>
                <c:pt idx="4144">
                  <c:v>42936</c:v>
                </c:pt>
                <c:pt idx="4145">
                  <c:v>42936</c:v>
                </c:pt>
                <c:pt idx="4146">
                  <c:v>42936</c:v>
                </c:pt>
                <c:pt idx="4147">
                  <c:v>42936</c:v>
                </c:pt>
                <c:pt idx="4148">
                  <c:v>42936</c:v>
                </c:pt>
                <c:pt idx="4149">
                  <c:v>42936</c:v>
                </c:pt>
                <c:pt idx="4150">
                  <c:v>42936</c:v>
                </c:pt>
                <c:pt idx="4151">
                  <c:v>42936</c:v>
                </c:pt>
                <c:pt idx="4152">
                  <c:v>42936</c:v>
                </c:pt>
                <c:pt idx="4153">
                  <c:v>42936</c:v>
                </c:pt>
                <c:pt idx="4154">
                  <c:v>42936</c:v>
                </c:pt>
                <c:pt idx="4155">
                  <c:v>42936</c:v>
                </c:pt>
                <c:pt idx="4156">
                  <c:v>42936</c:v>
                </c:pt>
                <c:pt idx="4157">
                  <c:v>42936</c:v>
                </c:pt>
                <c:pt idx="4158">
                  <c:v>42936</c:v>
                </c:pt>
                <c:pt idx="4159">
                  <c:v>42936</c:v>
                </c:pt>
                <c:pt idx="4160">
                  <c:v>42936</c:v>
                </c:pt>
                <c:pt idx="4161">
                  <c:v>42936</c:v>
                </c:pt>
                <c:pt idx="4162">
                  <c:v>42936</c:v>
                </c:pt>
                <c:pt idx="4163">
                  <c:v>42936</c:v>
                </c:pt>
                <c:pt idx="4164">
                  <c:v>42937</c:v>
                </c:pt>
                <c:pt idx="4165">
                  <c:v>42937</c:v>
                </c:pt>
                <c:pt idx="4166">
                  <c:v>42937</c:v>
                </c:pt>
                <c:pt idx="4167">
                  <c:v>42937</c:v>
                </c:pt>
                <c:pt idx="4168">
                  <c:v>42937</c:v>
                </c:pt>
                <c:pt idx="4169">
                  <c:v>42937</c:v>
                </c:pt>
                <c:pt idx="4170">
                  <c:v>42937</c:v>
                </c:pt>
                <c:pt idx="4171">
                  <c:v>42937</c:v>
                </c:pt>
                <c:pt idx="4172">
                  <c:v>42937</c:v>
                </c:pt>
                <c:pt idx="4173">
                  <c:v>42937</c:v>
                </c:pt>
                <c:pt idx="4174">
                  <c:v>42937</c:v>
                </c:pt>
                <c:pt idx="4175">
                  <c:v>42937</c:v>
                </c:pt>
                <c:pt idx="4176">
                  <c:v>42937</c:v>
                </c:pt>
                <c:pt idx="4177">
                  <c:v>42937</c:v>
                </c:pt>
                <c:pt idx="4178">
                  <c:v>42937</c:v>
                </c:pt>
                <c:pt idx="4179">
                  <c:v>42937</c:v>
                </c:pt>
                <c:pt idx="4180">
                  <c:v>42937</c:v>
                </c:pt>
                <c:pt idx="4181">
                  <c:v>42937</c:v>
                </c:pt>
                <c:pt idx="4182">
                  <c:v>42937</c:v>
                </c:pt>
                <c:pt idx="4183">
                  <c:v>42937</c:v>
                </c:pt>
                <c:pt idx="4184">
                  <c:v>42937</c:v>
                </c:pt>
                <c:pt idx="4185">
                  <c:v>42937</c:v>
                </c:pt>
                <c:pt idx="4186">
                  <c:v>42937</c:v>
                </c:pt>
                <c:pt idx="4187">
                  <c:v>42937</c:v>
                </c:pt>
                <c:pt idx="4188">
                  <c:v>42938</c:v>
                </c:pt>
                <c:pt idx="4189">
                  <c:v>42938</c:v>
                </c:pt>
                <c:pt idx="4190">
                  <c:v>42938</c:v>
                </c:pt>
                <c:pt idx="4191">
                  <c:v>42938</c:v>
                </c:pt>
                <c:pt idx="4192">
                  <c:v>42938</c:v>
                </c:pt>
                <c:pt idx="4193">
                  <c:v>42938</c:v>
                </c:pt>
                <c:pt idx="4194">
                  <c:v>42938</c:v>
                </c:pt>
                <c:pt idx="4195">
                  <c:v>42938</c:v>
                </c:pt>
                <c:pt idx="4196">
                  <c:v>42938</c:v>
                </c:pt>
                <c:pt idx="4197">
                  <c:v>42938</c:v>
                </c:pt>
                <c:pt idx="4198">
                  <c:v>42938</c:v>
                </c:pt>
                <c:pt idx="4199">
                  <c:v>42938</c:v>
                </c:pt>
                <c:pt idx="4200">
                  <c:v>42938</c:v>
                </c:pt>
                <c:pt idx="4201">
                  <c:v>42938</c:v>
                </c:pt>
                <c:pt idx="4202">
                  <c:v>42938</c:v>
                </c:pt>
                <c:pt idx="4203">
                  <c:v>42938</c:v>
                </c:pt>
                <c:pt idx="4204">
                  <c:v>42938</c:v>
                </c:pt>
                <c:pt idx="4205">
                  <c:v>42938</c:v>
                </c:pt>
                <c:pt idx="4206">
                  <c:v>42938</c:v>
                </c:pt>
                <c:pt idx="4207">
                  <c:v>42938</c:v>
                </c:pt>
                <c:pt idx="4208">
                  <c:v>42938</c:v>
                </c:pt>
                <c:pt idx="4209">
                  <c:v>42938</c:v>
                </c:pt>
                <c:pt idx="4210">
                  <c:v>42938</c:v>
                </c:pt>
                <c:pt idx="4211">
                  <c:v>42938</c:v>
                </c:pt>
                <c:pt idx="4212">
                  <c:v>42939</c:v>
                </c:pt>
                <c:pt idx="4213">
                  <c:v>42939</c:v>
                </c:pt>
                <c:pt idx="4214">
                  <c:v>42939</c:v>
                </c:pt>
                <c:pt idx="4215">
                  <c:v>42939</c:v>
                </c:pt>
                <c:pt idx="4216">
                  <c:v>42939</c:v>
                </c:pt>
                <c:pt idx="4217">
                  <c:v>42939</c:v>
                </c:pt>
                <c:pt idx="4218">
                  <c:v>42939</c:v>
                </c:pt>
                <c:pt idx="4219">
                  <c:v>42939</c:v>
                </c:pt>
                <c:pt idx="4220">
                  <c:v>42939</c:v>
                </c:pt>
                <c:pt idx="4221">
                  <c:v>42939</c:v>
                </c:pt>
                <c:pt idx="4222">
                  <c:v>42939</c:v>
                </c:pt>
                <c:pt idx="4223">
                  <c:v>42939</c:v>
                </c:pt>
                <c:pt idx="4224">
                  <c:v>42939</c:v>
                </c:pt>
                <c:pt idx="4225">
                  <c:v>42939</c:v>
                </c:pt>
                <c:pt idx="4226">
                  <c:v>42939</c:v>
                </c:pt>
                <c:pt idx="4227">
                  <c:v>42939</c:v>
                </c:pt>
                <c:pt idx="4228">
                  <c:v>42939</c:v>
                </c:pt>
                <c:pt idx="4229">
                  <c:v>42939</c:v>
                </c:pt>
                <c:pt idx="4230">
                  <c:v>42939</c:v>
                </c:pt>
                <c:pt idx="4231">
                  <c:v>42939</c:v>
                </c:pt>
                <c:pt idx="4232">
                  <c:v>42939</c:v>
                </c:pt>
                <c:pt idx="4233">
                  <c:v>42939</c:v>
                </c:pt>
                <c:pt idx="4234">
                  <c:v>42939</c:v>
                </c:pt>
                <c:pt idx="4235">
                  <c:v>42939</c:v>
                </c:pt>
                <c:pt idx="4236">
                  <c:v>42940</c:v>
                </c:pt>
                <c:pt idx="4237">
                  <c:v>42940</c:v>
                </c:pt>
                <c:pt idx="4238">
                  <c:v>42940</c:v>
                </c:pt>
                <c:pt idx="4239">
                  <c:v>42940</c:v>
                </c:pt>
                <c:pt idx="4240">
                  <c:v>42940</c:v>
                </c:pt>
                <c:pt idx="4241">
                  <c:v>42940</c:v>
                </c:pt>
                <c:pt idx="4242">
                  <c:v>42940</c:v>
                </c:pt>
                <c:pt idx="4243">
                  <c:v>42940</c:v>
                </c:pt>
                <c:pt idx="4244">
                  <c:v>42940</c:v>
                </c:pt>
                <c:pt idx="4245">
                  <c:v>42940</c:v>
                </c:pt>
                <c:pt idx="4246">
                  <c:v>42940</c:v>
                </c:pt>
                <c:pt idx="4247">
                  <c:v>42940</c:v>
                </c:pt>
                <c:pt idx="4248">
                  <c:v>42940</c:v>
                </c:pt>
                <c:pt idx="4249">
                  <c:v>42940</c:v>
                </c:pt>
                <c:pt idx="4250">
                  <c:v>42940</c:v>
                </c:pt>
                <c:pt idx="4251">
                  <c:v>42940</c:v>
                </c:pt>
                <c:pt idx="4252">
                  <c:v>42940</c:v>
                </c:pt>
                <c:pt idx="4253">
                  <c:v>42940</c:v>
                </c:pt>
                <c:pt idx="4254">
                  <c:v>42940</c:v>
                </c:pt>
                <c:pt idx="4255">
                  <c:v>42940</c:v>
                </c:pt>
                <c:pt idx="4256">
                  <c:v>42940</c:v>
                </c:pt>
                <c:pt idx="4257">
                  <c:v>42940</c:v>
                </c:pt>
                <c:pt idx="4258">
                  <c:v>42940</c:v>
                </c:pt>
                <c:pt idx="4259">
                  <c:v>42940</c:v>
                </c:pt>
                <c:pt idx="4260">
                  <c:v>42941</c:v>
                </c:pt>
                <c:pt idx="4261">
                  <c:v>42941</c:v>
                </c:pt>
                <c:pt idx="4262">
                  <c:v>42941</c:v>
                </c:pt>
                <c:pt idx="4263">
                  <c:v>42941</c:v>
                </c:pt>
                <c:pt idx="4264">
                  <c:v>42941</c:v>
                </c:pt>
                <c:pt idx="4265">
                  <c:v>42941</c:v>
                </c:pt>
                <c:pt idx="4266">
                  <c:v>42941</c:v>
                </c:pt>
                <c:pt idx="4267">
                  <c:v>42941</c:v>
                </c:pt>
                <c:pt idx="4268">
                  <c:v>42941</c:v>
                </c:pt>
                <c:pt idx="4269">
                  <c:v>42941</c:v>
                </c:pt>
                <c:pt idx="4270">
                  <c:v>42941</c:v>
                </c:pt>
                <c:pt idx="4271">
                  <c:v>42941</c:v>
                </c:pt>
                <c:pt idx="4272">
                  <c:v>42941</c:v>
                </c:pt>
                <c:pt idx="4273">
                  <c:v>42941</c:v>
                </c:pt>
                <c:pt idx="4274">
                  <c:v>42941</c:v>
                </c:pt>
                <c:pt idx="4275">
                  <c:v>42941</c:v>
                </c:pt>
                <c:pt idx="4276">
                  <c:v>42941</c:v>
                </c:pt>
                <c:pt idx="4277">
                  <c:v>42941</c:v>
                </c:pt>
                <c:pt idx="4278">
                  <c:v>42941</c:v>
                </c:pt>
                <c:pt idx="4279">
                  <c:v>42941</c:v>
                </c:pt>
                <c:pt idx="4280">
                  <c:v>42941</c:v>
                </c:pt>
                <c:pt idx="4281">
                  <c:v>42941</c:v>
                </c:pt>
                <c:pt idx="4282">
                  <c:v>42941</c:v>
                </c:pt>
                <c:pt idx="4283">
                  <c:v>42941</c:v>
                </c:pt>
                <c:pt idx="4284">
                  <c:v>42942</c:v>
                </c:pt>
                <c:pt idx="4285">
                  <c:v>42942</c:v>
                </c:pt>
                <c:pt idx="4286">
                  <c:v>42942</c:v>
                </c:pt>
                <c:pt idx="4287">
                  <c:v>42942</c:v>
                </c:pt>
                <c:pt idx="4288">
                  <c:v>42942</c:v>
                </c:pt>
                <c:pt idx="4289">
                  <c:v>42942</c:v>
                </c:pt>
                <c:pt idx="4290">
                  <c:v>42942</c:v>
                </c:pt>
                <c:pt idx="4291">
                  <c:v>42942</c:v>
                </c:pt>
                <c:pt idx="4292">
                  <c:v>42942</c:v>
                </c:pt>
                <c:pt idx="4293">
                  <c:v>42942</c:v>
                </c:pt>
                <c:pt idx="4294">
                  <c:v>42942</c:v>
                </c:pt>
                <c:pt idx="4295">
                  <c:v>42942</c:v>
                </c:pt>
                <c:pt idx="4296">
                  <c:v>42942</c:v>
                </c:pt>
                <c:pt idx="4297">
                  <c:v>42942</c:v>
                </c:pt>
                <c:pt idx="4298">
                  <c:v>42942</c:v>
                </c:pt>
                <c:pt idx="4299">
                  <c:v>42942</c:v>
                </c:pt>
                <c:pt idx="4300">
                  <c:v>42942</c:v>
                </c:pt>
                <c:pt idx="4301">
                  <c:v>42942</c:v>
                </c:pt>
                <c:pt idx="4302">
                  <c:v>42942</c:v>
                </c:pt>
                <c:pt idx="4303">
                  <c:v>42942</c:v>
                </c:pt>
                <c:pt idx="4304">
                  <c:v>42942</c:v>
                </c:pt>
                <c:pt idx="4305">
                  <c:v>42942</c:v>
                </c:pt>
                <c:pt idx="4306">
                  <c:v>42942</c:v>
                </c:pt>
                <c:pt idx="4307">
                  <c:v>42942</c:v>
                </c:pt>
                <c:pt idx="4308">
                  <c:v>42943</c:v>
                </c:pt>
                <c:pt idx="4309">
                  <c:v>42943</c:v>
                </c:pt>
                <c:pt idx="4310">
                  <c:v>42943</c:v>
                </c:pt>
                <c:pt idx="4311">
                  <c:v>42943</c:v>
                </c:pt>
                <c:pt idx="4312">
                  <c:v>42943</c:v>
                </c:pt>
                <c:pt idx="4313">
                  <c:v>42943</c:v>
                </c:pt>
                <c:pt idx="4314">
                  <c:v>42943</c:v>
                </c:pt>
                <c:pt idx="4315">
                  <c:v>42943</c:v>
                </c:pt>
                <c:pt idx="4316">
                  <c:v>42943</c:v>
                </c:pt>
                <c:pt idx="4317">
                  <c:v>42943</c:v>
                </c:pt>
                <c:pt idx="4318">
                  <c:v>42943</c:v>
                </c:pt>
                <c:pt idx="4319">
                  <c:v>42943</c:v>
                </c:pt>
                <c:pt idx="4320">
                  <c:v>42943</c:v>
                </c:pt>
                <c:pt idx="4321">
                  <c:v>42943</c:v>
                </c:pt>
                <c:pt idx="4322">
                  <c:v>42943</c:v>
                </c:pt>
                <c:pt idx="4323">
                  <c:v>42943</c:v>
                </c:pt>
                <c:pt idx="4324">
                  <c:v>42943</c:v>
                </c:pt>
                <c:pt idx="4325">
                  <c:v>42943</c:v>
                </c:pt>
                <c:pt idx="4326">
                  <c:v>42943</c:v>
                </c:pt>
                <c:pt idx="4327">
                  <c:v>42943</c:v>
                </c:pt>
                <c:pt idx="4328">
                  <c:v>42943</c:v>
                </c:pt>
                <c:pt idx="4329">
                  <c:v>42943</c:v>
                </c:pt>
                <c:pt idx="4330">
                  <c:v>42943</c:v>
                </c:pt>
                <c:pt idx="4331">
                  <c:v>42943</c:v>
                </c:pt>
                <c:pt idx="4332">
                  <c:v>42944</c:v>
                </c:pt>
                <c:pt idx="4333">
                  <c:v>42944</c:v>
                </c:pt>
                <c:pt idx="4334">
                  <c:v>42944</c:v>
                </c:pt>
                <c:pt idx="4335">
                  <c:v>42944</c:v>
                </c:pt>
                <c:pt idx="4336">
                  <c:v>42944</c:v>
                </c:pt>
                <c:pt idx="4337">
                  <c:v>42944</c:v>
                </c:pt>
                <c:pt idx="4338">
                  <c:v>42944</c:v>
                </c:pt>
                <c:pt idx="4339">
                  <c:v>42944</c:v>
                </c:pt>
                <c:pt idx="4340">
                  <c:v>42944</c:v>
                </c:pt>
                <c:pt idx="4341">
                  <c:v>42944</c:v>
                </c:pt>
                <c:pt idx="4342">
                  <c:v>42944</c:v>
                </c:pt>
                <c:pt idx="4343">
                  <c:v>42944</c:v>
                </c:pt>
                <c:pt idx="4344">
                  <c:v>42944</c:v>
                </c:pt>
                <c:pt idx="4345">
                  <c:v>42944</c:v>
                </c:pt>
                <c:pt idx="4346">
                  <c:v>42944</c:v>
                </c:pt>
                <c:pt idx="4347">
                  <c:v>42944</c:v>
                </c:pt>
                <c:pt idx="4348">
                  <c:v>42944</c:v>
                </c:pt>
                <c:pt idx="4349">
                  <c:v>42944</c:v>
                </c:pt>
                <c:pt idx="4350">
                  <c:v>42944</c:v>
                </c:pt>
                <c:pt idx="4351">
                  <c:v>42944</c:v>
                </c:pt>
                <c:pt idx="4352">
                  <c:v>42944</c:v>
                </c:pt>
                <c:pt idx="4353">
                  <c:v>42944</c:v>
                </c:pt>
                <c:pt idx="4354">
                  <c:v>42944</c:v>
                </c:pt>
                <c:pt idx="4355">
                  <c:v>42944</c:v>
                </c:pt>
                <c:pt idx="4356">
                  <c:v>42945</c:v>
                </c:pt>
                <c:pt idx="4357">
                  <c:v>42945</c:v>
                </c:pt>
                <c:pt idx="4358">
                  <c:v>42945</c:v>
                </c:pt>
                <c:pt idx="4359">
                  <c:v>42945</c:v>
                </c:pt>
                <c:pt idx="4360">
                  <c:v>42945</c:v>
                </c:pt>
                <c:pt idx="4361">
                  <c:v>42945</c:v>
                </c:pt>
                <c:pt idx="4362">
                  <c:v>42945</c:v>
                </c:pt>
                <c:pt idx="4363">
                  <c:v>42945</c:v>
                </c:pt>
                <c:pt idx="4364">
                  <c:v>42945</c:v>
                </c:pt>
                <c:pt idx="4365">
                  <c:v>42945</c:v>
                </c:pt>
                <c:pt idx="4366">
                  <c:v>42945</c:v>
                </c:pt>
                <c:pt idx="4367">
                  <c:v>42945</c:v>
                </c:pt>
                <c:pt idx="4368">
                  <c:v>42945</c:v>
                </c:pt>
                <c:pt idx="4369">
                  <c:v>42945</c:v>
                </c:pt>
                <c:pt idx="4370">
                  <c:v>42945</c:v>
                </c:pt>
                <c:pt idx="4371">
                  <c:v>42945</c:v>
                </c:pt>
                <c:pt idx="4372">
                  <c:v>42945</c:v>
                </c:pt>
                <c:pt idx="4373">
                  <c:v>42945</c:v>
                </c:pt>
                <c:pt idx="4374">
                  <c:v>42945</c:v>
                </c:pt>
                <c:pt idx="4375">
                  <c:v>42945</c:v>
                </c:pt>
                <c:pt idx="4376">
                  <c:v>42945</c:v>
                </c:pt>
                <c:pt idx="4377">
                  <c:v>42945</c:v>
                </c:pt>
                <c:pt idx="4378">
                  <c:v>42945</c:v>
                </c:pt>
                <c:pt idx="4379">
                  <c:v>42945</c:v>
                </c:pt>
                <c:pt idx="4380">
                  <c:v>42946</c:v>
                </c:pt>
                <c:pt idx="4381">
                  <c:v>42946</c:v>
                </c:pt>
                <c:pt idx="4382">
                  <c:v>42946</c:v>
                </c:pt>
                <c:pt idx="4383">
                  <c:v>42946</c:v>
                </c:pt>
                <c:pt idx="4384">
                  <c:v>42946</c:v>
                </c:pt>
                <c:pt idx="4385">
                  <c:v>42946</c:v>
                </c:pt>
                <c:pt idx="4386">
                  <c:v>42946</c:v>
                </c:pt>
                <c:pt idx="4387">
                  <c:v>42946</c:v>
                </c:pt>
                <c:pt idx="4388">
                  <c:v>42946</c:v>
                </c:pt>
                <c:pt idx="4389">
                  <c:v>42946</c:v>
                </c:pt>
                <c:pt idx="4390">
                  <c:v>42946</c:v>
                </c:pt>
                <c:pt idx="4391">
                  <c:v>42946</c:v>
                </c:pt>
                <c:pt idx="4392">
                  <c:v>42946</c:v>
                </c:pt>
                <c:pt idx="4393">
                  <c:v>42946</c:v>
                </c:pt>
                <c:pt idx="4394">
                  <c:v>42946</c:v>
                </c:pt>
                <c:pt idx="4395">
                  <c:v>42946</c:v>
                </c:pt>
                <c:pt idx="4396">
                  <c:v>42946</c:v>
                </c:pt>
                <c:pt idx="4397">
                  <c:v>42946</c:v>
                </c:pt>
                <c:pt idx="4398">
                  <c:v>42946</c:v>
                </c:pt>
                <c:pt idx="4399">
                  <c:v>42946</c:v>
                </c:pt>
                <c:pt idx="4400">
                  <c:v>42946</c:v>
                </c:pt>
                <c:pt idx="4401">
                  <c:v>42946</c:v>
                </c:pt>
                <c:pt idx="4402">
                  <c:v>42946</c:v>
                </c:pt>
                <c:pt idx="4403">
                  <c:v>42946</c:v>
                </c:pt>
                <c:pt idx="4404">
                  <c:v>42947</c:v>
                </c:pt>
                <c:pt idx="4405">
                  <c:v>42947</c:v>
                </c:pt>
                <c:pt idx="4406">
                  <c:v>42947</c:v>
                </c:pt>
                <c:pt idx="4407">
                  <c:v>42947</c:v>
                </c:pt>
                <c:pt idx="4408">
                  <c:v>42947</c:v>
                </c:pt>
                <c:pt idx="4409">
                  <c:v>42947</c:v>
                </c:pt>
                <c:pt idx="4410">
                  <c:v>42947</c:v>
                </c:pt>
                <c:pt idx="4411">
                  <c:v>42947</c:v>
                </c:pt>
                <c:pt idx="4412">
                  <c:v>42947</c:v>
                </c:pt>
                <c:pt idx="4413">
                  <c:v>42947</c:v>
                </c:pt>
                <c:pt idx="4414">
                  <c:v>42947</c:v>
                </c:pt>
                <c:pt idx="4415">
                  <c:v>42947</c:v>
                </c:pt>
                <c:pt idx="4416">
                  <c:v>42947</c:v>
                </c:pt>
                <c:pt idx="4417">
                  <c:v>42947</c:v>
                </c:pt>
                <c:pt idx="4418">
                  <c:v>42947</c:v>
                </c:pt>
                <c:pt idx="4419">
                  <c:v>42947</c:v>
                </c:pt>
                <c:pt idx="4420">
                  <c:v>42947</c:v>
                </c:pt>
                <c:pt idx="4421">
                  <c:v>42947</c:v>
                </c:pt>
                <c:pt idx="4422">
                  <c:v>42947</c:v>
                </c:pt>
                <c:pt idx="4423">
                  <c:v>42947</c:v>
                </c:pt>
                <c:pt idx="4424">
                  <c:v>42947</c:v>
                </c:pt>
                <c:pt idx="4425">
                  <c:v>42947</c:v>
                </c:pt>
                <c:pt idx="4426">
                  <c:v>42947</c:v>
                </c:pt>
                <c:pt idx="4427">
                  <c:v>42947</c:v>
                </c:pt>
                <c:pt idx="4428">
                  <c:v>42948</c:v>
                </c:pt>
                <c:pt idx="4429">
                  <c:v>42948</c:v>
                </c:pt>
                <c:pt idx="4430">
                  <c:v>42948</c:v>
                </c:pt>
                <c:pt idx="4431">
                  <c:v>42948</c:v>
                </c:pt>
                <c:pt idx="4432">
                  <c:v>42948</c:v>
                </c:pt>
                <c:pt idx="4433">
                  <c:v>42948</c:v>
                </c:pt>
                <c:pt idx="4434">
                  <c:v>42948</c:v>
                </c:pt>
                <c:pt idx="4435">
                  <c:v>42948</c:v>
                </c:pt>
                <c:pt idx="4436">
                  <c:v>42948</c:v>
                </c:pt>
                <c:pt idx="4437">
                  <c:v>42948</c:v>
                </c:pt>
                <c:pt idx="4438">
                  <c:v>42948</c:v>
                </c:pt>
                <c:pt idx="4439">
                  <c:v>42948</c:v>
                </c:pt>
                <c:pt idx="4440">
                  <c:v>42948</c:v>
                </c:pt>
                <c:pt idx="4441">
                  <c:v>42948</c:v>
                </c:pt>
                <c:pt idx="4442">
                  <c:v>42948</c:v>
                </c:pt>
                <c:pt idx="4443">
                  <c:v>42948</c:v>
                </c:pt>
                <c:pt idx="4444">
                  <c:v>42948</c:v>
                </c:pt>
                <c:pt idx="4445">
                  <c:v>42948</c:v>
                </c:pt>
                <c:pt idx="4446">
                  <c:v>42948</c:v>
                </c:pt>
                <c:pt idx="4447">
                  <c:v>42948</c:v>
                </c:pt>
                <c:pt idx="4448">
                  <c:v>42948</c:v>
                </c:pt>
                <c:pt idx="4449">
                  <c:v>42948</c:v>
                </c:pt>
                <c:pt idx="4450">
                  <c:v>42948</c:v>
                </c:pt>
                <c:pt idx="4451">
                  <c:v>42948</c:v>
                </c:pt>
                <c:pt idx="4452">
                  <c:v>42949</c:v>
                </c:pt>
                <c:pt idx="4453">
                  <c:v>42949</c:v>
                </c:pt>
                <c:pt idx="4454">
                  <c:v>42949</c:v>
                </c:pt>
                <c:pt idx="4455">
                  <c:v>42949</c:v>
                </c:pt>
                <c:pt idx="4456">
                  <c:v>42949</c:v>
                </c:pt>
                <c:pt idx="4457">
                  <c:v>42949</c:v>
                </c:pt>
                <c:pt idx="4458">
                  <c:v>42949</c:v>
                </c:pt>
                <c:pt idx="4459">
                  <c:v>42949</c:v>
                </c:pt>
                <c:pt idx="4460">
                  <c:v>42949</c:v>
                </c:pt>
                <c:pt idx="4461">
                  <c:v>42949</c:v>
                </c:pt>
                <c:pt idx="4462">
                  <c:v>42949</c:v>
                </c:pt>
                <c:pt idx="4463">
                  <c:v>42949</c:v>
                </c:pt>
                <c:pt idx="4464">
                  <c:v>42949</c:v>
                </c:pt>
                <c:pt idx="4465">
                  <c:v>42949</c:v>
                </c:pt>
                <c:pt idx="4466">
                  <c:v>42949</c:v>
                </c:pt>
                <c:pt idx="4467">
                  <c:v>42949</c:v>
                </c:pt>
                <c:pt idx="4468">
                  <c:v>42949</c:v>
                </c:pt>
                <c:pt idx="4469">
                  <c:v>42949</c:v>
                </c:pt>
                <c:pt idx="4470">
                  <c:v>42949</c:v>
                </c:pt>
                <c:pt idx="4471">
                  <c:v>42949</c:v>
                </c:pt>
                <c:pt idx="4472">
                  <c:v>42949</c:v>
                </c:pt>
                <c:pt idx="4473">
                  <c:v>42949</c:v>
                </c:pt>
                <c:pt idx="4474">
                  <c:v>42949</c:v>
                </c:pt>
                <c:pt idx="4475">
                  <c:v>42949</c:v>
                </c:pt>
                <c:pt idx="4476">
                  <c:v>42950</c:v>
                </c:pt>
                <c:pt idx="4477">
                  <c:v>42950</c:v>
                </c:pt>
                <c:pt idx="4478">
                  <c:v>42950</c:v>
                </c:pt>
                <c:pt idx="4479">
                  <c:v>42950</c:v>
                </c:pt>
                <c:pt idx="4480">
                  <c:v>42950</c:v>
                </c:pt>
                <c:pt idx="4481">
                  <c:v>42950</c:v>
                </c:pt>
                <c:pt idx="4482">
                  <c:v>42950</c:v>
                </c:pt>
                <c:pt idx="4483">
                  <c:v>42950</c:v>
                </c:pt>
                <c:pt idx="4484">
                  <c:v>42950</c:v>
                </c:pt>
                <c:pt idx="4485">
                  <c:v>42950</c:v>
                </c:pt>
                <c:pt idx="4486">
                  <c:v>42950</c:v>
                </c:pt>
                <c:pt idx="4487">
                  <c:v>42950</c:v>
                </c:pt>
                <c:pt idx="4488">
                  <c:v>42950</c:v>
                </c:pt>
                <c:pt idx="4489">
                  <c:v>42950</c:v>
                </c:pt>
                <c:pt idx="4490">
                  <c:v>42950</c:v>
                </c:pt>
                <c:pt idx="4491">
                  <c:v>42950</c:v>
                </c:pt>
                <c:pt idx="4492">
                  <c:v>42950</c:v>
                </c:pt>
                <c:pt idx="4493">
                  <c:v>42950</c:v>
                </c:pt>
                <c:pt idx="4494">
                  <c:v>42950</c:v>
                </c:pt>
                <c:pt idx="4495">
                  <c:v>42950</c:v>
                </c:pt>
                <c:pt idx="4496">
                  <c:v>42950</c:v>
                </c:pt>
                <c:pt idx="4497">
                  <c:v>42950</c:v>
                </c:pt>
                <c:pt idx="4498">
                  <c:v>42950</c:v>
                </c:pt>
                <c:pt idx="4499">
                  <c:v>42950</c:v>
                </c:pt>
                <c:pt idx="4500">
                  <c:v>42951</c:v>
                </c:pt>
                <c:pt idx="4501">
                  <c:v>42951</c:v>
                </c:pt>
                <c:pt idx="4502">
                  <c:v>42951</c:v>
                </c:pt>
                <c:pt idx="4503">
                  <c:v>42951</c:v>
                </c:pt>
                <c:pt idx="4504">
                  <c:v>42951</c:v>
                </c:pt>
                <c:pt idx="4505">
                  <c:v>42951</c:v>
                </c:pt>
                <c:pt idx="4506">
                  <c:v>42951</c:v>
                </c:pt>
                <c:pt idx="4507">
                  <c:v>42951</c:v>
                </c:pt>
                <c:pt idx="4508">
                  <c:v>42951</c:v>
                </c:pt>
                <c:pt idx="4509">
                  <c:v>42951</c:v>
                </c:pt>
                <c:pt idx="4510">
                  <c:v>42951</c:v>
                </c:pt>
                <c:pt idx="4511">
                  <c:v>42951</c:v>
                </c:pt>
                <c:pt idx="4512">
                  <c:v>42951</c:v>
                </c:pt>
                <c:pt idx="4513">
                  <c:v>42951</c:v>
                </c:pt>
                <c:pt idx="4514">
                  <c:v>42951</c:v>
                </c:pt>
                <c:pt idx="4515">
                  <c:v>42951</c:v>
                </c:pt>
                <c:pt idx="4516">
                  <c:v>42951</c:v>
                </c:pt>
                <c:pt idx="4517">
                  <c:v>42951</c:v>
                </c:pt>
                <c:pt idx="4518">
                  <c:v>42951</c:v>
                </c:pt>
                <c:pt idx="4519">
                  <c:v>42951</c:v>
                </c:pt>
                <c:pt idx="4520">
                  <c:v>42951</c:v>
                </c:pt>
                <c:pt idx="4521">
                  <c:v>42951</c:v>
                </c:pt>
                <c:pt idx="4522">
                  <c:v>42951</c:v>
                </c:pt>
                <c:pt idx="4523">
                  <c:v>42951</c:v>
                </c:pt>
                <c:pt idx="4524">
                  <c:v>42952</c:v>
                </c:pt>
                <c:pt idx="4525">
                  <c:v>42952</c:v>
                </c:pt>
                <c:pt idx="4526">
                  <c:v>42952</c:v>
                </c:pt>
                <c:pt idx="4527">
                  <c:v>42952</c:v>
                </c:pt>
                <c:pt idx="4528">
                  <c:v>42952</c:v>
                </c:pt>
                <c:pt idx="4529">
                  <c:v>42952</c:v>
                </c:pt>
                <c:pt idx="4530">
                  <c:v>42952</c:v>
                </c:pt>
                <c:pt idx="4531">
                  <c:v>42952</c:v>
                </c:pt>
                <c:pt idx="4532">
                  <c:v>42952</c:v>
                </c:pt>
                <c:pt idx="4533">
                  <c:v>42952</c:v>
                </c:pt>
                <c:pt idx="4534">
                  <c:v>42952</c:v>
                </c:pt>
                <c:pt idx="4535">
                  <c:v>42952</c:v>
                </c:pt>
                <c:pt idx="4536">
                  <c:v>42952</c:v>
                </c:pt>
                <c:pt idx="4537">
                  <c:v>42952</c:v>
                </c:pt>
                <c:pt idx="4538">
                  <c:v>42952</c:v>
                </c:pt>
                <c:pt idx="4539">
                  <c:v>42952</c:v>
                </c:pt>
                <c:pt idx="4540">
                  <c:v>42952</c:v>
                </c:pt>
                <c:pt idx="4541">
                  <c:v>42952</c:v>
                </c:pt>
                <c:pt idx="4542">
                  <c:v>42952</c:v>
                </c:pt>
                <c:pt idx="4543">
                  <c:v>42952</c:v>
                </c:pt>
                <c:pt idx="4544">
                  <c:v>42952</c:v>
                </c:pt>
                <c:pt idx="4545">
                  <c:v>42952</c:v>
                </c:pt>
                <c:pt idx="4546">
                  <c:v>42952</c:v>
                </c:pt>
                <c:pt idx="4547">
                  <c:v>42952</c:v>
                </c:pt>
                <c:pt idx="4548">
                  <c:v>42953</c:v>
                </c:pt>
                <c:pt idx="4549">
                  <c:v>42953</c:v>
                </c:pt>
                <c:pt idx="4550">
                  <c:v>42953</c:v>
                </c:pt>
                <c:pt idx="4551">
                  <c:v>42953</c:v>
                </c:pt>
                <c:pt idx="4552">
                  <c:v>42953</c:v>
                </c:pt>
                <c:pt idx="4553">
                  <c:v>42953</c:v>
                </c:pt>
                <c:pt idx="4554">
                  <c:v>42953</c:v>
                </c:pt>
                <c:pt idx="4555">
                  <c:v>42953</c:v>
                </c:pt>
                <c:pt idx="4556">
                  <c:v>42953</c:v>
                </c:pt>
                <c:pt idx="4557">
                  <c:v>42953</c:v>
                </c:pt>
                <c:pt idx="4558">
                  <c:v>42953</c:v>
                </c:pt>
                <c:pt idx="4559">
                  <c:v>42953</c:v>
                </c:pt>
                <c:pt idx="4560">
                  <c:v>42953</c:v>
                </c:pt>
                <c:pt idx="4561">
                  <c:v>42953</c:v>
                </c:pt>
                <c:pt idx="4562">
                  <c:v>42953</c:v>
                </c:pt>
                <c:pt idx="4563">
                  <c:v>42953</c:v>
                </c:pt>
                <c:pt idx="4564">
                  <c:v>42953</c:v>
                </c:pt>
                <c:pt idx="4565">
                  <c:v>42953</c:v>
                </c:pt>
                <c:pt idx="4566">
                  <c:v>42953</c:v>
                </c:pt>
                <c:pt idx="4567">
                  <c:v>42953</c:v>
                </c:pt>
                <c:pt idx="4568">
                  <c:v>42953</c:v>
                </c:pt>
                <c:pt idx="4569">
                  <c:v>42953</c:v>
                </c:pt>
                <c:pt idx="4570">
                  <c:v>42953</c:v>
                </c:pt>
                <c:pt idx="4571">
                  <c:v>42953</c:v>
                </c:pt>
                <c:pt idx="4572">
                  <c:v>42954</c:v>
                </c:pt>
                <c:pt idx="4573">
                  <c:v>42954</c:v>
                </c:pt>
                <c:pt idx="4574">
                  <c:v>42954</c:v>
                </c:pt>
                <c:pt idx="4575">
                  <c:v>42954</c:v>
                </c:pt>
                <c:pt idx="4576">
                  <c:v>42954</c:v>
                </c:pt>
                <c:pt idx="4577">
                  <c:v>42954</c:v>
                </c:pt>
                <c:pt idx="4578">
                  <c:v>42954</c:v>
                </c:pt>
                <c:pt idx="4579">
                  <c:v>42954</c:v>
                </c:pt>
                <c:pt idx="4580">
                  <c:v>42954</c:v>
                </c:pt>
                <c:pt idx="4581">
                  <c:v>42954</c:v>
                </c:pt>
                <c:pt idx="4582">
                  <c:v>42954</c:v>
                </c:pt>
                <c:pt idx="4583">
                  <c:v>42954</c:v>
                </c:pt>
                <c:pt idx="4584">
                  <c:v>42954</c:v>
                </c:pt>
                <c:pt idx="4585">
                  <c:v>42954</c:v>
                </c:pt>
                <c:pt idx="4586">
                  <c:v>42954</c:v>
                </c:pt>
                <c:pt idx="4587">
                  <c:v>42954</c:v>
                </c:pt>
                <c:pt idx="4588">
                  <c:v>42954</c:v>
                </c:pt>
                <c:pt idx="4589">
                  <c:v>42954</c:v>
                </c:pt>
                <c:pt idx="4590">
                  <c:v>42954</c:v>
                </c:pt>
                <c:pt idx="4591">
                  <c:v>42954</c:v>
                </c:pt>
                <c:pt idx="4592">
                  <c:v>42954</c:v>
                </c:pt>
                <c:pt idx="4593">
                  <c:v>42954</c:v>
                </c:pt>
                <c:pt idx="4594">
                  <c:v>42954</c:v>
                </c:pt>
                <c:pt idx="4595">
                  <c:v>42954</c:v>
                </c:pt>
                <c:pt idx="4596">
                  <c:v>42955</c:v>
                </c:pt>
                <c:pt idx="4597">
                  <c:v>42955</c:v>
                </c:pt>
                <c:pt idx="4598">
                  <c:v>42955</c:v>
                </c:pt>
                <c:pt idx="4599">
                  <c:v>42955</c:v>
                </c:pt>
                <c:pt idx="4600">
                  <c:v>42955</c:v>
                </c:pt>
                <c:pt idx="4601">
                  <c:v>42955</c:v>
                </c:pt>
                <c:pt idx="4602">
                  <c:v>42955</c:v>
                </c:pt>
                <c:pt idx="4603">
                  <c:v>42955</c:v>
                </c:pt>
                <c:pt idx="4604">
                  <c:v>42955</c:v>
                </c:pt>
                <c:pt idx="4605">
                  <c:v>42955</c:v>
                </c:pt>
                <c:pt idx="4606">
                  <c:v>42955</c:v>
                </c:pt>
                <c:pt idx="4607">
                  <c:v>42955</c:v>
                </c:pt>
                <c:pt idx="4608">
                  <c:v>42955</c:v>
                </c:pt>
                <c:pt idx="4609">
                  <c:v>42955</c:v>
                </c:pt>
                <c:pt idx="4610">
                  <c:v>42955</c:v>
                </c:pt>
                <c:pt idx="4611">
                  <c:v>42955</c:v>
                </c:pt>
                <c:pt idx="4612">
                  <c:v>42955</c:v>
                </c:pt>
                <c:pt idx="4613">
                  <c:v>42955</c:v>
                </c:pt>
                <c:pt idx="4614">
                  <c:v>42955</c:v>
                </c:pt>
                <c:pt idx="4615">
                  <c:v>42955</c:v>
                </c:pt>
                <c:pt idx="4616">
                  <c:v>42955</c:v>
                </c:pt>
                <c:pt idx="4617">
                  <c:v>42955</c:v>
                </c:pt>
                <c:pt idx="4618">
                  <c:v>42955</c:v>
                </c:pt>
                <c:pt idx="4619">
                  <c:v>42955</c:v>
                </c:pt>
                <c:pt idx="4620">
                  <c:v>42956</c:v>
                </c:pt>
                <c:pt idx="4621">
                  <c:v>42956</c:v>
                </c:pt>
                <c:pt idx="4622">
                  <c:v>42956</c:v>
                </c:pt>
                <c:pt idx="4623">
                  <c:v>42956</c:v>
                </c:pt>
                <c:pt idx="4624">
                  <c:v>42956</c:v>
                </c:pt>
                <c:pt idx="4625">
                  <c:v>42956</c:v>
                </c:pt>
                <c:pt idx="4626">
                  <c:v>42956</c:v>
                </c:pt>
                <c:pt idx="4627">
                  <c:v>42956</c:v>
                </c:pt>
                <c:pt idx="4628">
                  <c:v>42956</c:v>
                </c:pt>
                <c:pt idx="4629">
                  <c:v>42956</c:v>
                </c:pt>
                <c:pt idx="4630">
                  <c:v>42956</c:v>
                </c:pt>
                <c:pt idx="4631">
                  <c:v>42956</c:v>
                </c:pt>
                <c:pt idx="4632">
                  <c:v>42956</c:v>
                </c:pt>
                <c:pt idx="4633">
                  <c:v>42956</c:v>
                </c:pt>
                <c:pt idx="4634">
                  <c:v>42956</c:v>
                </c:pt>
                <c:pt idx="4635">
                  <c:v>42956</c:v>
                </c:pt>
                <c:pt idx="4636">
                  <c:v>42956</c:v>
                </c:pt>
                <c:pt idx="4637">
                  <c:v>42956</c:v>
                </c:pt>
                <c:pt idx="4638">
                  <c:v>42956</c:v>
                </c:pt>
                <c:pt idx="4639">
                  <c:v>42956</c:v>
                </c:pt>
                <c:pt idx="4640">
                  <c:v>42956</c:v>
                </c:pt>
                <c:pt idx="4641">
                  <c:v>42956</c:v>
                </c:pt>
                <c:pt idx="4642">
                  <c:v>42956</c:v>
                </c:pt>
                <c:pt idx="4643">
                  <c:v>42956</c:v>
                </c:pt>
                <c:pt idx="4644">
                  <c:v>42957</c:v>
                </c:pt>
                <c:pt idx="4645">
                  <c:v>42957</c:v>
                </c:pt>
                <c:pt idx="4646">
                  <c:v>42957</c:v>
                </c:pt>
                <c:pt idx="4647">
                  <c:v>42957</c:v>
                </c:pt>
                <c:pt idx="4648">
                  <c:v>42957</c:v>
                </c:pt>
                <c:pt idx="4649">
                  <c:v>42957</c:v>
                </c:pt>
                <c:pt idx="4650">
                  <c:v>42957</c:v>
                </c:pt>
                <c:pt idx="4651">
                  <c:v>42957</c:v>
                </c:pt>
                <c:pt idx="4652">
                  <c:v>42957</c:v>
                </c:pt>
                <c:pt idx="4653">
                  <c:v>42957</c:v>
                </c:pt>
                <c:pt idx="4654">
                  <c:v>42957</c:v>
                </c:pt>
                <c:pt idx="4655">
                  <c:v>42957</c:v>
                </c:pt>
                <c:pt idx="4656">
                  <c:v>42957</c:v>
                </c:pt>
                <c:pt idx="4657">
                  <c:v>42957</c:v>
                </c:pt>
                <c:pt idx="4658">
                  <c:v>42957</c:v>
                </c:pt>
                <c:pt idx="4659">
                  <c:v>42957</c:v>
                </c:pt>
                <c:pt idx="4660">
                  <c:v>42957</c:v>
                </c:pt>
                <c:pt idx="4661">
                  <c:v>42957</c:v>
                </c:pt>
                <c:pt idx="4662">
                  <c:v>42957</c:v>
                </c:pt>
                <c:pt idx="4663">
                  <c:v>42957</c:v>
                </c:pt>
                <c:pt idx="4664">
                  <c:v>42957</c:v>
                </c:pt>
                <c:pt idx="4665">
                  <c:v>42957</c:v>
                </c:pt>
                <c:pt idx="4666">
                  <c:v>42957</c:v>
                </c:pt>
                <c:pt idx="4667">
                  <c:v>42957</c:v>
                </c:pt>
                <c:pt idx="4668">
                  <c:v>42958</c:v>
                </c:pt>
                <c:pt idx="4669">
                  <c:v>42958</c:v>
                </c:pt>
                <c:pt idx="4670">
                  <c:v>42958</c:v>
                </c:pt>
                <c:pt idx="4671">
                  <c:v>42958</c:v>
                </c:pt>
                <c:pt idx="4672">
                  <c:v>42958</c:v>
                </c:pt>
                <c:pt idx="4673">
                  <c:v>42958</c:v>
                </c:pt>
                <c:pt idx="4674">
                  <c:v>42958</c:v>
                </c:pt>
                <c:pt idx="4675">
                  <c:v>42958</c:v>
                </c:pt>
                <c:pt idx="4676">
                  <c:v>42958</c:v>
                </c:pt>
                <c:pt idx="4677">
                  <c:v>42958</c:v>
                </c:pt>
                <c:pt idx="4678">
                  <c:v>42958</c:v>
                </c:pt>
                <c:pt idx="4679">
                  <c:v>42958</c:v>
                </c:pt>
                <c:pt idx="4680">
                  <c:v>42958</c:v>
                </c:pt>
                <c:pt idx="4681">
                  <c:v>42958</c:v>
                </c:pt>
                <c:pt idx="4682">
                  <c:v>42958</c:v>
                </c:pt>
                <c:pt idx="4683">
                  <c:v>42958</c:v>
                </c:pt>
                <c:pt idx="4684">
                  <c:v>42958</c:v>
                </c:pt>
                <c:pt idx="4685">
                  <c:v>42958</c:v>
                </c:pt>
                <c:pt idx="4686">
                  <c:v>42958</c:v>
                </c:pt>
                <c:pt idx="4687">
                  <c:v>42958</c:v>
                </c:pt>
                <c:pt idx="4688">
                  <c:v>42958</c:v>
                </c:pt>
                <c:pt idx="4689">
                  <c:v>42958</c:v>
                </c:pt>
                <c:pt idx="4690">
                  <c:v>42958</c:v>
                </c:pt>
                <c:pt idx="4691">
                  <c:v>42958</c:v>
                </c:pt>
                <c:pt idx="4692">
                  <c:v>42959</c:v>
                </c:pt>
                <c:pt idx="4693">
                  <c:v>42959</c:v>
                </c:pt>
                <c:pt idx="4694">
                  <c:v>42959</c:v>
                </c:pt>
                <c:pt idx="4695">
                  <c:v>42959</c:v>
                </c:pt>
                <c:pt idx="4696">
                  <c:v>42959</c:v>
                </c:pt>
                <c:pt idx="4697">
                  <c:v>42959</c:v>
                </c:pt>
                <c:pt idx="4698">
                  <c:v>42959</c:v>
                </c:pt>
                <c:pt idx="4699">
                  <c:v>42959</c:v>
                </c:pt>
                <c:pt idx="4700">
                  <c:v>42959</c:v>
                </c:pt>
                <c:pt idx="4701">
                  <c:v>42959</c:v>
                </c:pt>
                <c:pt idx="4702">
                  <c:v>42959</c:v>
                </c:pt>
                <c:pt idx="4703">
                  <c:v>42959</c:v>
                </c:pt>
                <c:pt idx="4704">
                  <c:v>42959</c:v>
                </c:pt>
                <c:pt idx="4705">
                  <c:v>42959</c:v>
                </c:pt>
                <c:pt idx="4706">
                  <c:v>42959</c:v>
                </c:pt>
                <c:pt idx="4707">
                  <c:v>42959</c:v>
                </c:pt>
                <c:pt idx="4708">
                  <c:v>42959</c:v>
                </c:pt>
                <c:pt idx="4709">
                  <c:v>42959</c:v>
                </c:pt>
                <c:pt idx="4710">
                  <c:v>42959</c:v>
                </c:pt>
                <c:pt idx="4711">
                  <c:v>42959</c:v>
                </c:pt>
                <c:pt idx="4712">
                  <c:v>42959</c:v>
                </c:pt>
                <c:pt idx="4713">
                  <c:v>42959</c:v>
                </c:pt>
                <c:pt idx="4714">
                  <c:v>42959</c:v>
                </c:pt>
                <c:pt idx="4715">
                  <c:v>42959</c:v>
                </c:pt>
                <c:pt idx="4716">
                  <c:v>42960</c:v>
                </c:pt>
                <c:pt idx="4717">
                  <c:v>42960</c:v>
                </c:pt>
                <c:pt idx="4718">
                  <c:v>42960</c:v>
                </c:pt>
                <c:pt idx="4719">
                  <c:v>42960</c:v>
                </c:pt>
                <c:pt idx="4720">
                  <c:v>42960</c:v>
                </c:pt>
                <c:pt idx="4721">
                  <c:v>42960</c:v>
                </c:pt>
                <c:pt idx="4722">
                  <c:v>42960</c:v>
                </c:pt>
                <c:pt idx="4723">
                  <c:v>42960</c:v>
                </c:pt>
                <c:pt idx="4724">
                  <c:v>42960</c:v>
                </c:pt>
                <c:pt idx="4725">
                  <c:v>42960</c:v>
                </c:pt>
                <c:pt idx="4726">
                  <c:v>42960</c:v>
                </c:pt>
                <c:pt idx="4727">
                  <c:v>42960</c:v>
                </c:pt>
                <c:pt idx="4728">
                  <c:v>42960</c:v>
                </c:pt>
                <c:pt idx="4729">
                  <c:v>42960</c:v>
                </c:pt>
                <c:pt idx="4730">
                  <c:v>42960</c:v>
                </c:pt>
                <c:pt idx="4731">
                  <c:v>42960</c:v>
                </c:pt>
                <c:pt idx="4732">
                  <c:v>42960</c:v>
                </c:pt>
                <c:pt idx="4733">
                  <c:v>42960</c:v>
                </c:pt>
                <c:pt idx="4734">
                  <c:v>42960</c:v>
                </c:pt>
                <c:pt idx="4735">
                  <c:v>42960</c:v>
                </c:pt>
                <c:pt idx="4736">
                  <c:v>42960</c:v>
                </c:pt>
                <c:pt idx="4737">
                  <c:v>42960</c:v>
                </c:pt>
                <c:pt idx="4738">
                  <c:v>42960</c:v>
                </c:pt>
                <c:pt idx="4739">
                  <c:v>42960</c:v>
                </c:pt>
                <c:pt idx="4740">
                  <c:v>42961</c:v>
                </c:pt>
                <c:pt idx="4741">
                  <c:v>42961</c:v>
                </c:pt>
                <c:pt idx="4742">
                  <c:v>42961</c:v>
                </c:pt>
                <c:pt idx="4743">
                  <c:v>42961</c:v>
                </c:pt>
                <c:pt idx="4744">
                  <c:v>42961</c:v>
                </c:pt>
                <c:pt idx="4745">
                  <c:v>42961</c:v>
                </c:pt>
                <c:pt idx="4746">
                  <c:v>42961</c:v>
                </c:pt>
                <c:pt idx="4747">
                  <c:v>42961</c:v>
                </c:pt>
                <c:pt idx="4748">
                  <c:v>42961</c:v>
                </c:pt>
                <c:pt idx="4749">
                  <c:v>42961</c:v>
                </c:pt>
                <c:pt idx="4750">
                  <c:v>42961</c:v>
                </c:pt>
                <c:pt idx="4751">
                  <c:v>42961</c:v>
                </c:pt>
                <c:pt idx="4752">
                  <c:v>42961</c:v>
                </c:pt>
                <c:pt idx="4753">
                  <c:v>42961</c:v>
                </c:pt>
                <c:pt idx="4754">
                  <c:v>42961</c:v>
                </c:pt>
                <c:pt idx="4755">
                  <c:v>42961</c:v>
                </c:pt>
                <c:pt idx="4756">
                  <c:v>42961</c:v>
                </c:pt>
                <c:pt idx="4757">
                  <c:v>42961</c:v>
                </c:pt>
                <c:pt idx="4758">
                  <c:v>42961</c:v>
                </c:pt>
                <c:pt idx="4759">
                  <c:v>42961</c:v>
                </c:pt>
                <c:pt idx="4760">
                  <c:v>42961</c:v>
                </c:pt>
                <c:pt idx="4761">
                  <c:v>42961</c:v>
                </c:pt>
                <c:pt idx="4762">
                  <c:v>42961</c:v>
                </c:pt>
                <c:pt idx="4763">
                  <c:v>42961</c:v>
                </c:pt>
                <c:pt idx="4764">
                  <c:v>42962</c:v>
                </c:pt>
                <c:pt idx="4765">
                  <c:v>42962</c:v>
                </c:pt>
                <c:pt idx="4766">
                  <c:v>42962</c:v>
                </c:pt>
                <c:pt idx="4767">
                  <c:v>42962</c:v>
                </c:pt>
                <c:pt idx="4768">
                  <c:v>42962</c:v>
                </c:pt>
                <c:pt idx="4769">
                  <c:v>42962</c:v>
                </c:pt>
                <c:pt idx="4770">
                  <c:v>42962</c:v>
                </c:pt>
                <c:pt idx="4771">
                  <c:v>42962</c:v>
                </c:pt>
                <c:pt idx="4772">
                  <c:v>42962</c:v>
                </c:pt>
                <c:pt idx="4773">
                  <c:v>42962</c:v>
                </c:pt>
                <c:pt idx="4774">
                  <c:v>42962</c:v>
                </c:pt>
                <c:pt idx="4775">
                  <c:v>42962</c:v>
                </c:pt>
                <c:pt idx="4776">
                  <c:v>42962</c:v>
                </c:pt>
                <c:pt idx="4777">
                  <c:v>42962</c:v>
                </c:pt>
                <c:pt idx="4778">
                  <c:v>42962</c:v>
                </c:pt>
                <c:pt idx="4779">
                  <c:v>42962</c:v>
                </c:pt>
                <c:pt idx="4780">
                  <c:v>42962</c:v>
                </c:pt>
                <c:pt idx="4781">
                  <c:v>42962</c:v>
                </c:pt>
                <c:pt idx="4782">
                  <c:v>42962</c:v>
                </c:pt>
                <c:pt idx="4783">
                  <c:v>42962</c:v>
                </c:pt>
                <c:pt idx="4784">
                  <c:v>42962</c:v>
                </c:pt>
                <c:pt idx="4785">
                  <c:v>42962</c:v>
                </c:pt>
                <c:pt idx="4786">
                  <c:v>42962</c:v>
                </c:pt>
                <c:pt idx="4787">
                  <c:v>42962</c:v>
                </c:pt>
                <c:pt idx="4788">
                  <c:v>42963</c:v>
                </c:pt>
                <c:pt idx="4789">
                  <c:v>42963</c:v>
                </c:pt>
                <c:pt idx="4790">
                  <c:v>42963</c:v>
                </c:pt>
                <c:pt idx="4791">
                  <c:v>42963</c:v>
                </c:pt>
                <c:pt idx="4792">
                  <c:v>42963</c:v>
                </c:pt>
                <c:pt idx="4793">
                  <c:v>42963</c:v>
                </c:pt>
                <c:pt idx="4794">
                  <c:v>42963</c:v>
                </c:pt>
                <c:pt idx="4795">
                  <c:v>42963</c:v>
                </c:pt>
                <c:pt idx="4796">
                  <c:v>42963</c:v>
                </c:pt>
                <c:pt idx="4797">
                  <c:v>42963</c:v>
                </c:pt>
                <c:pt idx="4798">
                  <c:v>42963</c:v>
                </c:pt>
                <c:pt idx="4799">
                  <c:v>42963</c:v>
                </c:pt>
                <c:pt idx="4800">
                  <c:v>42963</c:v>
                </c:pt>
                <c:pt idx="4801">
                  <c:v>42963</c:v>
                </c:pt>
                <c:pt idx="4802">
                  <c:v>42963</c:v>
                </c:pt>
                <c:pt idx="4803">
                  <c:v>42963</c:v>
                </c:pt>
                <c:pt idx="4804">
                  <c:v>42963</c:v>
                </c:pt>
                <c:pt idx="4805">
                  <c:v>42963</c:v>
                </c:pt>
                <c:pt idx="4806">
                  <c:v>42963</c:v>
                </c:pt>
                <c:pt idx="4807">
                  <c:v>42963</c:v>
                </c:pt>
                <c:pt idx="4808">
                  <c:v>42963</c:v>
                </c:pt>
                <c:pt idx="4809">
                  <c:v>42963</c:v>
                </c:pt>
                <c:pt idx="4810">
                  <c:v>42963</c:v>
                </c:pt>
                <c:pt idx="4811">
                  <c:v>42963</c:v>
                </c:pt>
                <c:pt idx="4812">
                  <c:v>42964</c:v>
                </c:pt>
                <c:pt idx="4813">
                  <c:v>42964</c:v>
                </c:pt>
                <c:pt idx="4814">
                  <c:v>42964</c:v>
                </c:pt>
                <c:pt idx="4815">
                  <c:v>42964</c:v>
                </c:pt>
                <c:pt idx="4816">
                  <c:v>42964</c:v>
                </c:pt>
                <c:pt idx="4817">
                  <c:v>42964</c:v>
                </c:pt>
                <c:pt idx="4818">
                  <c:v>42964</c:v>
                </c:pt>
                <c:pt idx="4819">
                  <c:v>42964</c:v>
                </c:pt>
                <c:pt idx="4820">
                  <c:v>42964</c:v>
                </c:pt>
                <c:pt idx="4821">
                  <c:v>42964</c:v>
                </c:pt>
                <c:pt idx="4822">
                  <c:v>42964</c:v>
                </c:pt>
                <c:pt idx="4823">
                  <c:v>42964</c:v>
                </c:pt>
                <c:pt idx="4824">
                  <c:v>42964</c:v>
                </c:pt>
                <c:pt idx="4825">
                  <c:v>42964</c:v>
                </c:pt>
                <c:pt idx="4826">
                  <c:v>42964</c:v>
                </c:pt>
                <c:pt idx="4827">
                  <c:v>42964</c:v>
                </c:pt>
                <c:pt idx="4828">
                  <c:v>42964</c:v>
                </c:pt>
                <c:pt idx="4829">
                  <c:v>42964</c:v>
                </c:pt>
                <c:pt idx="4830">
                  <c:v>42964</c:v>
                </c:pt>
                <c:pt idx="4831">
                  <c:v>42964</c:v>
                </c:pt>
                <c:pt idx="4832">
                  <c:v>42964</c:v>
                </c:pt>
                <c:pt idx="4833">
                  <c:v>42964</c:v>
                </c:pt>
                <c:pt idx="4834">
                  <c:v>42964</c:v>
                </c:pt>
                <c:pt idx="4835">
                  <c:v>42964</c:v>
                </c:pt>
                <c:pt idx="4836">
                  <c:v>42965</c:v>
                </c:pt>
                <c:pt idx="4837">
                  <c:v>42965</c:v>
                </c:pt>
                <c:pt idx="4838">
                  <c:v>42965</c:v>
                </c:pt>
                <c:pt idx="4839">
                  <c:v>42965</c:v>
                </c:pt>
                <c:pt idx="4840">
                  <c:v>42965</c:v>
                </c:pt>
                <c:pt idx="4841">
                  <c:v>42965</c:v>
                </c:pt>
                <c:pt idx="4842">
                  <c:v>42965</c:v>
                </c:pt>
                <c:pt idx="4843">
                  <c:v>42965</c:v>
                </c:pt>
                <c:pt idx="4844">
                  <c:v>42965</c:v>
                </c:pt>
                <c:pt idx="4845">
                  <c:v>42965</c:v>
                </c:pt>
                <c:pt idx="4846">
                  <c:v>42965</c:v>
                </c:pt>
                <c:pt idx="4847">
                  <c:v>42965</c:v>
                </c:pt>
                <c:pt idx="4848">
                  <c:v>42965</c:v>
                </c:pt>
                <c:pt idx="4849">
                  <c:v>42965</c:v>
                </c:pt>
                <c:pt idx="4850">
                  <c:v>42965</c:v>
                </c:pt>
                <c:pt idx="4851">
                  <c:v>42965</c:v>
                </c:pt>
                <c:pt idx="4852">
                  <c:v>42965</c:v>
                </c:pt>
                <c:pt idx="4853">
                  <c:v>42965</c:v>
                </c:pt>
                <c:pt idx="4854">
                  <c:v>42965</c:v>
                </c:pt>
                <c:pt idx="4855">
                  <c:v>42965</c:v>
                </c:pt>
                <c:pt idx="4856">
                  <c:v>42965</c:v>
                </c:pt>
                <c:pt idx="4857">
                  <c:v>42965</c:v>
                </c:pt>
                <c:pt idx="4858">
                  <c:v>42965</c:v>
                </c:pt>
                <c:pt idx="4859">
                  <c:v>42965</c:v>
                </c:pt>
                <c:pt idx="4860">
                  <c:v>42966</c:v>
                </c:pt>
                <c:pt idx="4861">
                  <c:v>42966</c:v>
                </c:pt>
                <c:pt idx="4862">
                  <c:v>42966</c:v>
                </c:pt>
                <c:pt idx="4863">
                  <c:v>42966</c:v>
                </c:pt>
                <c:pt idx="4864">
                  <c:v>42966</c:v>
                </c:pt>
                <c:pt idx="4865">
                  <c:v>42966</c:v>
                </c:pt>
                <c:pt idx="4866">
                  <c:v>42966</c:v>
                </c:pt>
                <c:pt idx="4867">
                  <c:v>42966</c:v>
                </c:pt>
                <c:pt idx="4868">
                  <c:v>42966</c:v>
                </c:pt>
                <c:pt idx="4869">
                  <c:v>42966</c:v>
                </c:pt>
                <c:pt idx="4870">
                  <c:v>42966</c:v>
                </c:pt>
                <c:pt idx="4871">
                  <c:v>42966</c:v>
                </c:pt>
                <c:pt idx="4872">
                  <c:v>42966</c:v>
                </c:pt>
                <c:pt idx="4873">
                  <c:v>42966</c:v>
                </c:pt>
                <c:pt idx="4874">
                  <c:v>42966</c:v>
                </c:pt>
                <c:pt idx="4875">
                  <c:v>42966</c:v>
                </c:pt>
                <c:pt idx="4876">
                  <c:v>42966</c:v>
                </c:pt>
                <c:pt idx="4877">
                  <c:v>42966</c:v>
                </c:pt>
                <c:pt idx="4878">
                  <c:v>42966</c:v>
                </c:pt>
                <c:pt idx="4879">
                  <c:v>42966</c:v>
                </c:pt>
                <c:pt idx="4880">
                  <c:v>42966</c:v>
                </c:pt>
                <c:pt idx="4881">
                  <c:v>42966</c:v>
                </c:pt>
                <c:pt idx="4882">
                  <c:v>42966</c:v>
                </c:pt>
                <c:pt idx="4883">
                  <c:v>42966</c:v>
                </c:pt>
                <c:pt idx="4884">
                  <c:v>42967</c:v>
                </c:pt>
                <c:pt idx="4885">
                  <c:v>42967</c:v>
                </c:pt>
                <c:pt idx="4886">
                  <c:v>42967</c:v>
                </c:pt>
                <c:pt idx="4887">
                  <c:v>42967</c:v>
                </c:pt>
                <c:pt idx="4888">
                  <c:v>42967</c:v>
                </c:pt>
                <c:pt idx="4889">
                  <c:v>42967</c:v>
                </c:pt>
                <c:pt idx="4890">
                  <c:v>42967</c:v>
                </c:pt>
                <c:pt idx="4891">
                  <c:v>42967</c:v>
                </c:pt>
                <c:pt idx="4892">
                  <c:v>42967</c:v>
                </c:pt>
                <c:pt idx="4893">
                  <c:v>42967</c:v>
                </c:pt>
                <c:pt idx="4894">
                  <c:v>42967</c:v>
                </c:pt>
                <c:pt idx="4895">
                  <c:v>42967</c:v>
                </c:pt>
                <c:pt idx="4896">
                  <c:v>42967</c:v>
                </c:pt>
                <c:pt idx="4897">
                  <c:v>42967</c:v>
                </c:pt>
                <c:pt idx="4898">
                  <c:v>42967</c:v>
                </c:pt>
                <c:pt idx="4899">
                  <c:v>42967</c:v>
                </c:pt>
                <c:pt idx="4900">
                  <c:v>42967</c:v>
                </c:pt>
                <c:pt idx="4901">
                  <c:v>42967</c:v>
                </c:pt>
                <c:pt idx="4902">
                  <c:v>42967</c:v>
                </c:pt>
                <c:pt idx="4903">
                  <c:v>42967</c:v>
                </c:pt>
                <c:pt idx="4904">
                  <c:v>42967</c:v>
                </c:pt>
                <c:pt idx="4905">
                  <c:v>42967</c:v>
                </c:pt>
                <c:pt idx="4906">
                  <c:v>42967</c:v>
                </c:pt>
                <c:pt idx="4907">
                  <c:v>42967</c:v>
                </c:pt>
                <c:pt idx="4908">
                  <c:v>42968</c:v>
                </c:pt>
                <c:pt idx="4909">
                  <c:v>42968</c:v>
                </c:pt>
                <c:pt idx="4910">
                  <c:v>42968</c:v>
                </c:pt>
                <c:pt idx="4911">
                  <c:v>42968</c:v>
                </c:pt>
                <c:pt idx="4912">
                  <c:v>42968</c:v>
                </c:pt>
                <c:pt idx="4913">
                  <c:v>42968</c:v>
                </c:pt>
                <c:pt idx="4914">
                  <c:v>42968</c:v>
                </c:pt>
                <c:pt idx="4915">
                  <c:v>42968</c:v>
                </c:pt>
                <c:pt idx="4916">
                  <c:v>42968</c:v>
                </c:pt>
                <c:pt idx="4917">
                  <c:v>42968</c:v>
                </c:pt>
                <c:pt idx="4918">
                  <c:v>42968</c:v>
                </c:pt>
                <c:pt idx="4919">
                  <c:v>42968</c:v>
                </c:pt>
                <c:pt idx="4920">
                  <c:v>42968</c:v>
                </c:pt>
                <c:pt idx="4921">
                  <c:v>42968</c:v>
                </c:pt>
                <c:pt idx="4922">
                  <c:v>42968</c:v>
                </c:pt>
                <c:pt idx="4923">
                  <c:v>42968</c:v>
                </c:pt>
                <c:pt idx="4924">
                  <c:v>42968</c:v>
                </c:pt>
                <c:pt idx="4925">
                  <c:v>42968</c:v>
                </c:pt>
                <c:pt idx="4926">
                  <c:v>42968</c:v>
                </c:pt>
                <c:pt idx="4927">
                  <c:v>42968</c:v>
                </c:pt>
                <c:pt idx="4928">
                  <c:v>42968</c:v>
                </c:pt>
                <c:pt idx="4929">
                  <c:v>42968</c:v>
                </c:pt>
                <c:pt idx="4930">
                  <c:v>42968</c:v>
                </c:pt>
                <c:pt idx="4931">
                  <c:v>42968</c:v>
                </c:pt>
                <c:pt idx="4932">
                  <c:v>42969</c:v>
                </c:pt>
                <c:pt idx="4933">
                  <c:v>42969</c:v>
                </c:pt>
                <c:pt idx="4934">
                  <c:v>42969</c:v>
                </c:pt>
                <c:pt idx="4935">
                  <c:v>42969</c:v>
                </c:pt>
                <c:pt idx="4936">
                  <c:v>42969</c:v>
                </c:pt>
                <c:pt idx="4937">
                  <c:v>42969</c:v>
                </c:pt>
                <c:pt idx="4938">
                  <c:v>42969</c:v>
                </c:pt>
                <c:pt idx="4939">
                  <c:v>42969</c:v>
                </c:pt>
                <c:pt idx="4940">
                  <c:v>42969</c:v>
                </c:pt>
                <c:pt idx="4941">
                  <c:v>42969</c:v>
                </c:pt>
                <c:pt idx="4942">
                  <c:v>42969</c:v>
                </c:pt>
                <c:pt idx="4943">
                  <c:v>42969</c:v>
                </c:pt>
                <c:pt idx="4944">
                  <c:v>42969</c:v>
                </c:pt>
                <c:pt idx="4945">
                  <c:v>42969</c:v>
                </c:pt>
                <c:pt idx="4946">
                  <c:v>42969</c:v>
                </c:pt>
                <c:pt idx="4947">
                  <c:v>42969</c:v>
                </c:pt>
                <c:pt idx="4948">
                  <c:v>42969</c:v>
                </c:pt>
                <c:pt idx="4949">
                  <c:v>42969</c:v>
                </c:pt>
                <c:pt idx="4950">
                  <c:v>42969</c:v>
                </c:pt>
                <c:pt idx="4951">
                  <c:v>42969</c:v>
                </c:pt>
                <c:pt idx="4952">
                  <c:v>42969</c:v>
                </c:pt>
                <c:pt idx="4953">
                  <c:v>42969</c:v>
                </c:pt>
                <c:pt idx="4954">
                  <c:v>42969</c:v>
                </c:pt>
                <c:pt idx="4955">
                  <c:v>42969</c:v>
                </c:pt>
                <c:pt idx="4956">
                  <c:v>42970</c:v>
                </c:pt>
                <c:pt idx="4957">
                  <c:v>42970</c:v>
                </c:pt>
                <c:pt idx="4958">
                  <c:v>42970</c:v>
                </c:pt>
                <c:pt idx="4959">
                  <c:v>42970</c:v>
                </c:pt>
                <c:pt idx="4960">
                  <c:v>42970</c:v>
                </c:pt>
                <c:pt idx="4961">
                  <c:v>42970</c:v>
                </c:pt>
                <c:pt idx="4962">
                  <c:v>42970</c:v>
                </c:pt>
                <c:pt idx="4963">
                  <c:v>42970</c:v>
                </c:pt>
                <c:pt idx="4964">
                  <c:v>42970</c:v>
                </c:pt>
                <c:pt idx="4965">
                  <c:v>42970</c:v>
                </c:pt>
                <c:pt idx="4966">
                  <c:v>42970</c:v>
                </c:pt>
                <c:pt idx="4967">
                  <c:v>42970</c:v>
                </c:pt>
                <c:pt idx="4968">
                  <c:v>42970</c:v>
                </c:pt>
                <c:pt idx="4969">
                  <c:v>42970</c:v>
                </c:pt>
                <c:pt idx="4970">
                  <c:v>42970</c:v>
                </c:pt>
                <c:pt idx="4971">
                  <c:v>42970</c:v>
                </c:pt>
                <c:pt idx="4972">
                  <c:v>42970</c:v>
                </c:pt>
                <c:pt idx="4973">
                  <c:v>42970</c:v>
                </c:pt>
                <c:pt idx="4974">
                  <c:v>42970</c:v>
                </c:pt>
                <c:pt idx="4975">
                  <c:v>42970</c:v>
                </c:pt>
                <c:pt idx="4976">
                  <c:v>42970</c:v>
                </c:pt>
                <c:pt idx="4977">
                  <c:v>42970</c:v>
                </c:pt>
                <c:pt idx="4978">
                  <c:v>42970</c:v>
                </c:pt>
                <c:pt idx="4979">
                  <c:v>42970</c:v>
                </c:pt>
                <c:pt idx="4980">
                  <c:v>42971</c:v>
                </c:pt>
                <c:pt idx="4981">
                  <c:v>42971</c:v>
                </c:pt>
                <c:pt idx="4982">
                  <c:v>42971</c:v>
                </c:pt>
                <c:pt idx="4983">
                  <c:v>42971</c:v>
                </c:pt>
                <c:pt idx="4984">
                  <c:v>42971</c:v>
                </c:pt>
                <c:pt idx="4985">
                  <c:v>42971</c:v>
                </c:pt>
                <c:pt idx="4986">
                  <c:v>42971</c:v>
                </c:pt>
                <c:pt idx="4987">
                  <c:v>42971</c:v>
                </c:pt>
                <c:pt idx="4988">
                  <c:v>42971</c:v>
                </c:pt>
                <c:pt idx="4989">
                  <c:v>42971</c:v>
                </c:pt>
                <c:pt idx="4990">
                  <c:v>42971</c:v>
                </c:pt>
                <c:pt idx="4991">
                  <c:v>42971</c:v>
                </c:pt>
                <c:pt idx="4992">
                  <c:v>42971</c:v>
                </c:pt>
                <c:pt idx="4993">
                  <c:v>42971</c:v>
                </c:pt>
                <c:pt idx="4994">
                  <c:v>42971</c:v>
                </c:pt>
                <c:pt idx="4995">
                  <c:v>42971</c:v>
                </c:pt>
                <c:pt idx="4996">
                  <c:v>42971</c:v>
                </c:pt>
                <c:pt idx="4997">
                  <c:v>42971</c:v>
                </c:pt>
                <c:pt idx="4998">
                  <c:v>42971</c:v>
                </c:pt>
                <c:pt idx="4999">
                  <c:v>42971</c:v>
                </c:pt>
                <c:pt idx="5000">
                  <c:v>42971</c:v>
                </c:pt>
                <c:pt idx="5001">
                  <c:v>42971</c:v>
                </c:pt>
                <c:pt idx="5002">
                  <c:v>42971</c:v>
                </c:pt>
                <c:pt idx="5003">
                  <c:v>42971</c:v>
                </c:pt>
                <c:pt idx="5004">
                  <c:v>42972</c:v>
                </c:pt>
                <c:pt idx="5005">
                  <c:v>42972</c:v>
                </c:pt>
                <c:pt idx="5006">
                  <c:v>42972</c:v>
                </c:pt>
                <c:pt idx="5007">
                  <c:v>42972</c:v>
                </c:pt>
                <c:pt idx="5008">
                  <c:v>42972</c:v>
                </c:pt>
                <c:pt idx="5009">
                  <c:v>42972</c:v>
                </c:pt>
                <c:pt idx="5010">
                  <c:v>42972</c:v>
                </c:pt>
                <c:pt idx="5011">
                  <c:v>42972</c:v>
                </c:pt>
                <c:pt idx="5012">
                  <c:v>42972</c:v>
                </c:pt>
                <c:pt idx="5013">
                  <c:v>42972</c:v>
                </c:pt>
                <c:pt idx="5014">
                  <c:v>42972</c:v>
                </c:pt>
                <c:pt idx="5015">
                  <c:v>42972</c:v>
                </c:pt>
                <c:pt idx="5016">
                  <c:v>42972</c:v>
                </c:pt>
                <c:pt idx="5017">
                  <c:v>42972</c:v>
                </c:pt>
                <c:pt idx="5018">
                  <c:v>42972</c:v>
                </c:pt>
                <c:pt idx="5019">
                  <c:v>42972</c:v>
                </c:pt>
                <c:pt idx="5020">
                  <c:v>42972</c:v>
                </c:pt>
                <c:pt idx="5021">
                  <c:v>42972</c:v>
                </c:pt>
                <c:pt idx="5022">
                  <c:v>42972</c:v>
                </c:pt>
                <c:pt idx="5023">
                  <c:v>42972</c:v>
                </c:pt>
                <c:pt idx="5024">
                  <c:v>42972</c:v>
                </c:pt>
                <c:pt idx="5025">
                  <c:v>42972</c:v>
                </c:pt>
                <c:pt idx="5026">
                  <c:v>42972</c:v>
                </c:pt>
                <c:pt idx="5027">
                  <c:v>42972</c:v>
                </c:pt>
                <c:pt idx="5028">
                  <c:v>42973</c:v>
                </c:pt>
                <c:pt idx="5029">
                  <c:v>42973</c:v>
                </c:pt>
                <c:pt idx="5030">
                  <c:v>42973</c:v>
                </c:pt>
                <c:pt idx="5031">
                  <c:v>42973</c:v>
                </c:pt>
                <c:pt idx="5032">
                  <c:v>42973</c:v>
                </c:pt>
                <c:pt idx="5033">
                  <c:v>42973</c:v>
                </c:pt>
                <c:pt idx="5034">
                  <c:v>42973</c:v>
                </c:pt>
                <c:pt idx="5035">
                  <c:v>42973</c:v>
                </c:pt>
                <c:pt idx="5036">
                  <c:v>42973</c:v>
                </c:pt>
                <c:pt idx="5037">
                  <c:v>42973</c:v>
                </c:pt>
                <c:pt idx="5038">
                  <c:v>42973</c:v>
                </c:pt>
                <c:pt idx="5039">
                  <c:v>42973</c:v>
                </c:pt>
                <c:pt idx="5040">
                  <c:v>42973</c:v>
                </c:pt>
                <c:pt idx="5041">
                  <c:v>42973</c:v>
                </c:pt>
                <c:pt idx="5042">
                  <c:v>42973</c:v>
                </c:pt>
                <c:pt idx="5043">
                  <c:v>42973</c:v>
                </c:pt>
                <c:pt idx="5044">
                  <c:v>42973</c:v>
                </c:pt>
                <c:pt idx="5045">
                  <c:v>42973</c:v>
                </c:pt>
                <c:pt idx="5046">
                  <c:v>42973</c:v>
                </c:pt>
                <c:pt idx="5047">
                  <c:v>42973</c:v>
                </c:pt>
                <c:pt idx="5048">
                  <c:v>42973</c:v>
                </c:pt>
                <c:pt idx="5049">
                  <c:v>42973</c:v>
                </c:pt>
                <c:pt idx="5050">
                  <c:v>42973</c:v>
                </c:pt>
                <c:pt idx="5051">
                  <c:v>42973</c:v>
                </c:pt>
                <c:pt idx="5052">
                  <c:v>42974</c:v>
                </c:pt>
                <c:pt idx="5053">
                  <c:v>42974</c:v>
                </c:pt>
                <c:pt idx="5054">
                  <c:v>42974</c:v>
                </c:pt>
                <c:pt idx="5055">
                  <c:v>42974</c:v>
                </c:pt>
                <c:pt idx="5056">
                  <c:v>42974</c:v>
                </c:pt>
                <c:pt idx="5057">
                  <c:v>42974</c:v>
                </c:pt>
                <c:pt idx="5058">
                  <c:v>42974</c:v>
                </c:pt>
                <c:pt idx="5059">
                  <c:v>42974</c:v>
                </c:pt>
                <c:pt idx="5060">
                  <c:v>42974</c:v>
                </c:pt>
                <c:pt idx="5061">
                  <c:v>42974</c:v>
                </c:pt>
                <c:pt idx="5062">
                  <c:v>42974</c:v>
                </c:pt>
                <c:pt idx="5063">
                  <c:v>42974</c:v>
                </c:pt>
                <c:pt idx="5064">
                  <c:v>42974</c:v>
                </c:pt>
                <c:pt idx="5065">
                  <c:v>42974</c:v>
                </c:pt>
                <c:pt idx="5066">
                  <c:v>42974</c:v>
                </c:pt>
                <c:pt idx="5067">
                  <c:v>42974</c:v>
                </c:pt>
                <c:pt idx="5068">
                  <c:v>42974</c:v>
                </c:pt>
                <c:pt idx="5069">
                  <c:v>42974</c:v>
                </c:pt>
                <c:pt idx="5070">
                  <c:v>42974</c:v>
                </c:pt>
                <c:pt idx="5071">
                  <c:v>42974</c:v>
                </c:pt>
                <c:pt idx="5072">
                  <c:v>42974</c:v>
                </c:pt>
                <c:pt idx="5073">
                  <c:v>42974</c:v>
                </c:pt>
                <c:pt idx="5074">
                  <c:v>42974</c:v>
                </c:pt>
                <c:pt idx="5075">
                  <c:v>42974</c:v>
                </c:pt>
                <c:pt idx="5076">
                  <c:v>42975</c:v>
                </c:pt>
                <c:pt idx="5077">
                  <c:v>42975</c:v>
                </c:pt>
                <c:pt idx="5078">
                  <c:v>42975</c:v>
                </c:pt>
                <c:pt idx="5079">
                  <c:v>42975</c:v>
                </c:pt>
                <c:pt idx="5080">
                  <c:v>42975</c:v>
                </c:pt>
                <c:pt idx="5081">
                  <c:v>42975</c:v>
                </c:pt>
                <c:pt idx="5082">
                  <c:v>42975</c:v>
                </c:pt>
                <c:pt idx="5083">
                  <c:v>42975</c:v>
                </c:pt>
                <c:pt idx="5084">
                  <c:v>42975</c:v>
                </c:pt>
                <c:pt idx="5085">
                  <c:v>42975</c:v>
                </c:pt>
                <c:pt idx="5086">
                  <c:v>42975</c:v>
                </c:pt>
                <c:pt idx="5087">
                  <c:v>42975</c:v>
                </c:pt>
                <c:pt idx="5088">
                  <c:v>42975</c:v>
                </c:pt>
                <c:pt idx="5089">
                  <c:v>42975</c:v>
                </c:pt>
                <c:pt idx="5090">
                  <c:v>42975</c:v>
                </c:pt>
                <c:pt idx="5091">
                  <c:v>42975</c:v>
                </c:pt>
                <c:pt idx="5092">
                  <c:v>42975</c:v>
                </c:pt>
                <c:pt idx="5093">
                  <c:v>42975</c:v>
                </c:pt>
                <c:pt idx="5094">
                  <c:v>42975</c:v>
                </c:pt>
                <c:pt idx="5095">
                  <c:v>42975</c:v>
                </c:pt>
                <c:pt idx="5096">
                  <c:v>42975</c:v>
                </c:pt>
                <c:pt idx="5097">
                  <c:v>42975</c:v>
                </c:pt>
                <c:pt idx="5098">
                  <c:v>42975</c:v>
                </c:pt>
                <c:pt idx="5099">
                  <c:v>42975</c:v>
                </c:pt>
                <c:pt idx="5100">
                  <c:v>42976</c:v>
                </c:pt>
                <c:pt idx="5101">
                  <c:v>42976</c:v>
                </c:pt>
                <c:pt idx="5102">
                  <c:v>42976</c:v>
                </c:pt>
                <c:pt idx="5103">
                  <c:v>42976</c:v>
                </c:pt>
                <c:pt idx="5104">
                  <c:v>42976</c:v>
                </c:pt>
                <c:pt idx="5105">
                  <c:v>42976</c:v>
                </c:pt>
                <c:pt idx="5106">
                  <c:v>42976</c:v>
                </c:pt>
                <c:pt idx="5107">
                  <c:v>42976</c:v>
                </c:pt>
                <c:pt idx="5108">
                  <c:v>42976</c:v>
                </c:pt>
                <c:pt idx="5109">
                  <c:v>42976</c:v>
                </c:pt>
                <c:pt idx="5110">
                  <c:v>42976</c:v>
                </c:pt>
                <c:pt idx="5111">
                  <c:v>42976</c:v>
                </c:pt>
                <c:pt idx="5112">
                  <c:v>42976</c:v>
                </c:pt>
                <c:pt idx="5113">
                  <c:v>42976</c:v>
                </c:pt>
                <c:pt idx="5114">
                  <c:v>42976</c:v>
                </c:pt>
                <c:pt idx="5115">
                  <c:v>42976</c:v>
                </c:pt>
                <c:pt idx="5116">
                  <c:v>42976</c:v>
                </c:pt>
                <c:pt idx="5117">
                  <c:v>42976</c:v>
                </c:pt>
                <c:pt idx="5118">
                  <c:v>42976</c:v>
                </c:pt>
                <c:pt idx="5119">
                  <c:v>42976</c:v>
                </c:pt>
                <c:pt idx="5120">
                  <c:v>42976</c:v>
                </c:pt>
                <c:pt idx="5121">
                  <c:v>42976</c:v>
                </c:pt>
                <c:pt idx="5122">
                  <c:v>42976</c:v>
                </c:pt>
                <c:pt idx="5123">
                  <c:v>42976</c:v>
                </c:pt>
                <c:pt idx="5124">
                  <c:v>42977</c:v>
                </c:pt>
                <c:pt idx="5125">
                  <c:v>42977</c:v>
                </c:pt>
                <c:pt idx="5126">
                  <c:v>42977</c:v>
                </c:pt>
                <c:pt idx="5127">
                  <c:v>42977</c:v>
                </c:pt>
                <c:pt idx="5128">
                  <c:v>42977</c:v>
                </c:pt>
                <c:pt idx="5129">
                  <c:v>42977</c:v>
                </c:pt>
                <c:pt idx="5130">
                  <c:v>42977</c:v>
                </c:pt>
                <c:pt idx="5131">
                  <c:v>42977</c:v>
                </c:pt>
                <c:pt idx="5132">
                  <c:v>42977</c:v>
                </c:pt>
                <c:pt idx="5133">
                  <c:v>42977</c:v>
                </c:pt>
                <c:pt idx="5134">
                  <c:v>42977</c:v>
                </c:pt>
                <c:pt idx="5135">
                  <c:v>42977</c:v>
                </c:pt>
                <c:pt idx="5136">
                  <c:v>42977</c:v>
                </c:pt>
                <c:pt idx="5137">
                  <c:v>42977</c:v>
                </c:pt>
                <c:pt idx="5138">
                  <c:v>42977</c:v>
                </c:pt>
                <c:pt idx="5139">
                  <c:v>42977</c:v>
                </c:pt>
                <c:pt idx="5140">
                  <c:v>42977</c:v>
                </c:pt>
                <c:pt idx="5141">
                  <c:v>42977</c:v>
                </c:pt>
                <c:pt idx="5142">
                  <c:v>42977</c:v>
                </c:pt>
                <c:pt idx="5143">
                  <c:v>42977</c:v>
                </c:pt>
                <c:pt idx="5144">
                  <c:v>42977</c:v>
                </c:pt>
                <c:pt idx="5145">
                  <c:v>42977</c:v>
                </c:pt>
                <c:pt idx="5146">
                  <c:v>42977</c:v>
                </c:pt>
                <c:pt idx="5147">
                  <c:v>42977</c:v>
                </c:pt>
                <c:pt idx="5148">
                  <c:v>42978</c:v>
                </c:pt>
                <c:pt idx="5149">
                  <c:v>42978</c:v>
                </c:pt>
                <c:pt idx="5150">
                  <c:v>42978</c:v>
                </c:pt>
                <c:pt idx="5151">
                  <c:v>42978</c:v>
                </c:pt>
                <c:pt idx="5152">
                  <c:v>42978</c:v>
                </c:pt>
                <c:pt idx="5153">
                  <c:v>42978</c:v>
                </c:pt>
                <c:pt idx="5154">
                  <c:v>42978</c:v>
                </c:pt>
                <c:pt idx="5155">
                  <c:v>42978</c:v>
                </c:pt>
                <c:pt idx="5156">
                  <c:v>42978</c:v>
                </c:pt>
                <c:pt idx="5157">
                  <c:v>42978</c:v>
                </c:pt>
                <c:pt idx="5158">
                  <c:v>42978</c:v>
                </c:pt>
                <c:pt idx="5159">
                  <c:v>42978</c:v>
                </c:pt>
                <c:pt idx="5160">
                  <c:v>42978</c:v>
                </c:pt>
                <c:pt idx="5161">
                  <c:v>42978</c:v>
                </c:pt>
                <c:pt idx="5162">
                  <c:v>42978</c:v>
                </c:pt>
                <c:pt idx="5163">
                  <c:v>42978</c:v>
                </c:pt>
                <c:pt idx="5164">
                  <c:v>42978</c:v>
                </c:pt>
                <c:pt idx="5165">
                  <c:v>42978</c:v>
                </c:pt>
                <c:pt idx="5166">
                  <c:v>42978</c:v>
                </c:pt>
                <c:pt idx="5167">
                  <c:v>42978</c:v>
                </c:pt>
                <c:pt idx="5168">
                  <c:v>42978</c:v>
                </c:pt>
                <c:pt idx="5169">
                  <c:v>42978</c:v>
                </c:pt>
                <c:pt idx="5170">
                  <c:v>42978</c:v>
                </c:pt>
                <c:pt idx="5171">
                  <c:v>42978</c:v>
                </c:pt>
                <c:pt idx="5172">
                  <c:v>42979</c:v>
                </c:pt>
                <c:pt idx="5173">
                  <c:v>42979</c:v>
                </c:pt>
                <c:pt idx="5174">
                  <c:v>42979</c:v>
                </c:pt>
                <c:pt idx="5175">
                  <c:v>42979</c:v>
                </c:pt>
                <c:pt idx="5176">
                  <c:v>42979</c:v>
                </c:pt>
                <c:pt idx="5177">
                  <c:v>42979</c:v>
                </c:pt>
                <c:pt idx="5178">
                  <c:v>42979</c:v>
                </c:pt>
                <c:pt idx="5179">
                  <c:v>42979</c:v>
                </c:pt>
                <c:pt idx="5180">
                  <c:v>42979</c:v>
                </c:pt>
                <c:pt idx="5181">
                  <c:v>42979</c:v>
                </c:pt>
                <c:pt idx="5182">
                  <c:v>42979</c:v>
                </c:pt>
                <c:pt idx="5183">
                  <c:v>42979</c:v>
                </c:pt>
                <c:pt idx="5184">
                  <c:v>42979</c:v>
                </c:pt>
                <c:pt idx="5185">
                  <c:v>42979</c:v>
                </c:pt>
                <c:pt idx="5186">
                  <c:v>42979</c:v>
                </c:pt>
                <c:pt idx="5187">
                  <c:v>42979</c:v>
                </c:pt>
                <c:pt idx="5188">
                  <c:v>42979</c:v>
                </c:pt>
                <c:pt idx="5189">
                  <c:v>42979</c:v>
                </c:pt>
                <c:pt idx="5190">
                  <c:v>42979</c:v>
                </c:pt>
                <c:pt idx="5191">
                  <c:v>42979</c:v>
                </c:pt>
                <c:pt idx="5192">
                  <c:v>42979</c:v>
                </c:pt>
                <c:pt idx="5193">
                  <c:v>42979</c:v>
                </c:pt>
                <c:pt idx="5194">
                  <c:v>42979</c:v>
                </c:pt>
                <c:pt idx="5195">
                  <c:v>42979</c:v>
                </c:pt>
                <c:pt idx="5196">
                  <c:v>42980</c:v>
                </c:pt>
                <c:pt idx="5197">
                  <c:v>42980</c:v>
                </c:pt>
                <c:pt idx="5198">
                  <c:v>42980</c:v>
                </c:pt>
                <c:pt idx="5199">
                  <c:v>42980</c:v>
                </c:pt>
                <c:pt idx="5200">
                  <c:v>42980</c:v>
                </c:pt>
                <c:pt idx="5201">
                  <c:v>42980</c:v>
                </c:pt>
                <c:pt idx="5202">
                  <c:v>42980</c:v>
                </c:pt>
                <c:pt idx="5203">
                  <c:v>42980</c:v>
                </c:pt>
                <c:pt idx="5204">
                  <c:v>42980</c:v>
                </c:pt>
                <c:pt idx="5205">
                  <c:v>42980</c:v>
                </c:pt>
                <c:pt idx="5206">
                  <c:v>42980</c:v>
                </c:pt>
                <c:pt idx="5207">
                  <c:v>42980</c:v>
                </c:pt>
                <c:pt idx="5208">
                  <c:v>42980</c:v>
                </c:pt>
                <c:pt idx="5209">
                  <c:v>42980</c:v>
                </c:pt>
                <c:pt idx="5210">
                  <c:v>42980</c:v>
                </c:pt>
                <c:pt idx="5211">
                  <c:v>42980</c:v>
                </c:pt>
                <c:pt idx="5212">
                  <c:v>42980</c:v>
                </c:pt>
                <c:pt idx="5213">
                  <c:v>42980</c:v>
                </c:pt>
                <c:pt idx="5214">
                  <c:v>42980</c:v>
                </c:pt>
                <c:pt idx="5215">
                  <c:v>42980</c:v>
                </c:pt>
                <c:pt idx="5216">
                  <c:v>42980</c:v>
                </c:pt>
                <c:pt idx="5217">
                  <c:v>42980</c:v>
                </c:pt>
                <c:pt idx="5218">
                  <c:v>42980</c:v>
                </c:pt>
                <c:pt idx="5219">
                  <c:v>42980</c:v>
                </c:pt>
                <c:pt idx="5220">
                  <c:v>42981</c:v>
                </c:pt>
                <c:pt idx="5221">
                  <c:v>42981</c:v>
                </c:pt>
                <c:pt idx="5222">
                  <c:v>42981</c:v>
                </c:pt>
                <c:pt idx="5223">
                  <c:v>42981</c:v>
                </c:pt>
                <c:pt idx="5224">
                  <c:v>42981</c:v>
                </c:pt>
                <c:pt idx="5225">
                  <c:v>42981</c:v>
                </c:pt>
                <c:pt idx="5226">
                  <c:v>42981</c:v>
                </c:pt>
                <c:pt idx="5227">
                  <c:v>42981</c:v>
                </c:pt>
                <c:pt idx="5228">
                  <c:v>42981</c:v>
                </c:pt>
                <c:pt idx="5229">
                  <c:v>42981</c:v>
                </c:pt>
                <c:pt idx="5230">
                  <c:v>42981</c:v>
                </c:pt>
                <c:pt idx="5231">
                  <c:v>42981</c:v>
                </c:pt>
                <c:pt idx="5232">
                  <c:v>42981</c:v>
                </c:pt>
                <c:pt idx="5233">
                  <c:v>42981</c:v>
                </c:pt>
                <c:pt idx="5234">
                  <c:v>42981</c:v>
                </c:pt>
                <c:pt idx="5235">
                  <c:v>42981</c:v>
                </c:pt>
                <c:pt idx="5236">
                  <c:v>42981</c:v>
                </c:pt>
                <c:pt idx="5237">
                  <c:v>42981</c:v>
                </c:pt>
                <c:pt idx="5238">
                  <c:v>42981</c:v>
                </c:pt>
                <c:pt idx="5239">
                  <c:v>42981</c:v>
                </c:pt>
                <c:pt idx="5240">
                  <c:v>42981</c:v>
                </c:pt>
                <c:pt idx="5241">
                  <c:v>42981</c:v>
                </c:pt>
                <c:pt idx="5242">
                  <c:v>42981</c:v>
                </c:pt>
                <c:pt idx="5243">
                  <c:v>42981</c:v>
                </c:pt>
                <c:pt idx="5244">
                  <c:v>42982</c:v>
                </c:pt>
                <c:pt idx="5245">
                  <c:v>42982</c:v>
                </c:pt>
                <c:pt idx="5246">
                  <c:v>42982</c:v>
                </c:pt>
                <c:pt idx="5247">
                  <c:v>42982</c:v>
                </c:pt>
                <c:pt idx="5248">
                  <c:v>42982</c:v>
                </c:pt>
                <c:pt idx="5249">
                  <c:v>42982</c:v>
                </c:pt>
                <c:pt idx="5250">
                  <c:v>42982</c:v>
                </c:pt>
                <c:pt idx="5251">
                  <c:v>42982</c:v>
                </c:pt>
                <c:pt idx="5252">
                  <c:v>42982</c:v>
                </c:pt>
                <c:pt idx="5253">
                  <c:v>42982</c:v>
                </c:pt>
                <c:pt idx="5254">
                  <c:v>42982</c:v>
                </c:pt>
                <c:pt idx="5255">
                  <c:v>42982</c:v>
                </c:pt>
                <c:pt idx="5256">
                  <c:v>42982</c:v>
                </c:pt>
                <c:pt idx="5257">
                  <c:v>42982</c:v>
                </c:pt>
                <c:pt idx="5258">
                  <c:v>42982</c:v>
                </c:pt>
                <c:pt idx="5259">
                  <c:v>42982</c:v>
                </c:pt>
                <c:pt idx="5260">
                  <c:v>42982</c:v>
                </c:pt>
                <c:pt idx="5261">
                  <c:v>42982</c:v>
                </c:pt>
                <c:pt idx="5262">
                  <c:v>42982</c:v>
                </c:pt>
                <c:pt idx="5263">
                  <c:v>42982</c:v>
                </c:pt>
                <c:pt idx="5264">
                  <c:v>42982</c:v>
                </c:pt>
                <c:pt idx="5265">
                  <c:v>42982</c:v>
                </c:pt>
                <c:pt idx="5266">
                  <c:v>42982</c:v>
                </c:pt>
                <c:pt idx="5267">
                  <c:v>42982</c:v>
                </c:pt>
                <c:pt idx="5268">
                  <c:v>42983</c:v>
                </c:pt>
                <c:pt idx="5269">
                  <c:v>42983</c:v>
                </c:pt>
                <c:pt idx="5270">
                  <c:v>42983</c:v>
                </c:pt>
                <c:pt idx="5271">
                  <c:v>42983</c:v>
                </c:pt>
                <c:pt idx="5272">
                  <c:v>42983</c:v>
                </c:pt>
                <c:pt idx="5273">
                  <c:v>42983</c:v>
                </c:pt>
                <c:pt idx="5274">
                  <c:v>42983</c:v>
                </c:pt>
                <c:pt idx="5275">
                  <c:v>42983</c:v>
                </c:pt>
                <c:pt idx="5276">
                  <c:v>42983</c:v>
                </c:pt>
                <c:pt idx="5277">
                  <c:v>42983</c:v>
                </c:pt>
                <c:pt idx="5278">
                  <c:v>42983</c:v>
                </c:pt>
                <c:pt idx="5279">
                  <c:v>42983</c:v>
                </c:pt>
                <c:pt idx="5280">
                  <c:v>42983</c:v>
                </c:pt>
                <c:pt idx="5281">
                  <c:v>42983</c:v>
                </c:pt>
                <c:pt idx="5282">
                  <c:v>42983</c:v>
                </c:pt>
                <c:pt idx="5283">
                  <c:v>42983</c:v>
                </c:pt>
                <c:pt idx="5284">
                  <c:v>42983</c:v>
                </c:pt>
                <c:pt idx="5285">
                  <c:v>42983</c:v>
                </c:pt>
                <c:pt idx="5286">
                  <c:v>42983</c:v>
                </c:pt>
                <c:pt idx="5287">
                  <c:v>42983</c:v>
                </c:pt>
                <c:pt idx="5288">
                  <c:v>42983</c:v>
                </c:pt>
                <c:pt idx="5289">
                  <c:v>42983</c:v>
                </c:pt>
                <c:pt idx="5290">
                  <c:v>42983</c:v>
                </c:pt>
                <c:pt idx="5291">
                  <c:v>42983</c:v>
                </c:pt>
                <c:pt idx="5292">
                  <c:v>42984</c:v>
                </c:pt>
                <c:pt idx="5293">
                  <c:v>42984</c:v>
                </c:pt>
                <c:pt idx="5294">
                  <c:v>42984</c:v>
                </c:pt>
                <c:pt idx="5295">
                  <c:v>42984</c:v>
                </c:pt>
                <c:pt idx="5296">
                  <c:v>42984</c:v>
                </c:pt>
                <c:pt idx="5297">
                  <c:v>42984</c:v>
                </c:pt>
                <c:pt idx="5298">
                  <c:v>42984</c:v>
                </c:pt>
                <c:pt idx="5299">
                  <c:v>42984</c:v>
                </c:pt>
                <c:pt idx="5300">
                  <c:v>42984</c:v>
                </c:pt>
                <c:pt idx="5301">
                  <c:v>42984</c:v>
                </c:pt>
                <c:pt idx="5302">
                  <c:v>42984</c:v>
                </c:pt>
                <c:pt idx="5303">
                  <c:v>42984</c:v>
                </c:pt>
                <c:pt idx="5304">
                  <c:v>42984</c:v>
                </c:pt>
                <c:pt idx="5305">
                  <c:v>42984</c:v>
                </c:pt>
                <c:pt idx="5306">
                  <c:v>42984</c:v>
                </c:pt>
                <c:pt idx="5307">
                  <c:v>42984</c:v>
                </c:pt>
                <c:pt idx="5308">
                  <c:v>42984</c:v>
                </c:pt>
                <c:pt idx="5309">
                  <c:v>42984</c:v>
                </c:pt>
                <c:pt idx="5310">
                  <c:v>42984</c:v>
                </c:pt>
                <c:pt idx="5311">
                  <c:v>42984</c:v>
                </c:pt>
                <c:pt idx="5312">
                  <c:v>42984</c:v>
                </c:pt>
                <c:pt idx="5313">
                  <c:v>42984</c:v>
                </c:pt>
                <c:pt idx="5314">
                  <c:v>42984</c:v>
                </c:pt>
                <c:pt idx="5315">
                  <c:v>42984</c:v>
                </c:pt>
                <c:pt idx="5316">
                  <c:v>42985</c:v>
                </c:pt>
                <c:pt idx="5317">
                  <c:v>42985</c:v>
                </c:pt>
                <c:pt idx="5318">
                  <c:v>42985</c:v>
                </c:pt>
                <c:pt idx="5319">
                  <c:v>42985</c:v>
                </c:pt>
                <c:pt idx="5320">
                  <c:v>42985</c:v>
                </c:pt>
                <c:pt idx="5321">
                  <c:v>42985</c:v>
                </c:pt>
                <c:pt idx="5322">
                  <c:v>42985</c:v>
                </c:pt>
                <c:pt idx="5323">
                  <c:v>42985</c:v>
                </c:pt>
                <c:pt idx="5324">
                  <c:v>42985</c:v>
                </c:pt>
                <c:pt idx="5325">
                  <c:v>42985</c:v>
                </c:pt>
                <c:pt idx="5326">
                  <c:v>42985</c:v>
                </c:pt>
                <c:pt idx="5327">
                  <c:v>42985</c:v>
                </c:pt>
                <c:pt idx="5328">
                  <c:v>42985</c:v>
                </c:pt>
                <c:pt idx="5329">
                  <c:v>42985</c:v>
                </c:pt>
                <c:pt idx="5330">
                  <c:v>42985</c:v>
                </c:pt>
                <c:pt idx="5331">
                  <c:v>42985</c:v>
                </c:pt>
                <c:pt idx="5332">
                  <c:v>42985</c:v>
                </c:pt>
                <c:pt idx="5333">
                  <c:v>42985</c:v>
                </c:pt>
                <c:pt idx="5334">
                  <c:v>42985</c:v>
                </c:pt>
                <c:pt idx="5335">
                  <c:v>42985</c:v>
                </c:pt>
                <c:pt idx="5336">
                  <c:v>42985</c:v>
                </c:pt>
                <c:pt idx="5337">
                  <c:v>42985</c:v>
                </c:pt>
                <c:pt idx="5338">
                  <c:v>42985</c:v>
                </c:pt>
                <c:pt idx="5339">
                  <c:v>42985</c:v>
                </c:pt>
                <c:pt idx="5340">
                  <c:v>42986</c:v>
                </c:pt>
                <c:pt idx="5341">
                  <c:v>42986</c:v>
                </c:pt>
                <c:pt idx="5342">
                  <c:v>42986</c:v>
                </c:pt>
                <c:pt idx="5343">
                  <c:v>42986</c:v>
                </c:pt>
                <c:pt idx="5344">
                  <c:v>42986</c:v>
                </c:pt>
                <c:pt idx="5345">
                  <c:v>42986</c:v>
                </c:pt>
                <c:pt idx="5346">
                  <c:v>42986</c:v>
                </c:pt>
                <c:pt idx="5347">
                  <c:v>42986</c:v>
                </c:pt>
                <c:pt idx="5348">
                  <c:v>42986</c:v>
                </c:pt>
                <c:pt idx="5349">
                  <c:v>42986</c:v>
                </c:pt>
                <c:pt idx="5350">
                  <c:v>42986</c:v>
                </c:pt>
                <c:pt idx="5351">
                  <c:v>42986</c:v>
                </c:pt>
                <c:pt idx="5352">
                  <c:v>42986</c:v>
                </c:pt>
                <c:pt idx="5353">
                  <c:v>42986</c:v>
                </c:pt>
                <c:pt idx="5354">
                  <c:v>42986</c:v>
                </c:pt>
                <c:pt idx="5355">
                  <c:v>42986</c:v>
                </c:pt>
                <c:pt idx="5356">
                  <c:v>42986</c:v>
                </c:pt>
                <c:pt idx="5357">
                  <c:v>42986</c:v>
                </c:pt>
                <c:pt idx="5358">
                  <c:v>42986</c:v>
                </c:pt>
                <c:pt idx="5359">
                  <c:v>42986</c:v>
                </c:pt>
                <c:pt idx="5360">
                  <c:v>42986</c:v>
                </c:pt>
                <c:pt idx="5361">
                  <c:v>42986</c:v>
                </c:pt>
                <c:pt idx="5362">
                  <c:v>42986</c:v>
                </c:pt>
                <c:pt idx="5363">
                  <c:v>42986</c:v>
                </c:pt>
                <c:pt idx="5364">
                  <c:v>42987</c:v>
                </c:pt>
                <c:pt idx="5365">
                  <c:v>42987</c:v>
                </c:pt>
                <c:pt idx="5366">
                  <c:v>42987</c:v>
                </c:pt>
                <c:pt idx="5367">
                  <c:v>42987</c:v>
                </c:pt>
                <c:pt idx="5368">
                  <c:v>42987</c:v>
                </c:pt>
                <c:pt idx="5369">
                  <c:v>42987</c:v>
                </c:pt>
                <c:pt idx="5370">
                  <c:v>42987</c:v>
                </c:pt>
                <c:pt idx="5371">
                  <c:v>42987</c:v>
                </c:pt>
                <c:pt idx="5372">
                  <c:v>42987</c:v>
                </c:pt>
                <c:pt idx="5373">
                  <c:v>42987</c:v>
                </c:pt>
                <c:pt idx="5374">
                  <c:v>42987</c:v>
                </c:pt>
                <c:pt idx="5375">
                  <c:v>42987</c:v>
                </c:pt>
                <c:pt idx="5376">
                  <c:v>42987</c:v>
                </c:pt>
                <c:pt idx="5377">
                  <c:v>42987</c:v>
                </c:pt>
                <c:pt idx="5378">
                  <c:v>42987</c:v>
                </c:pt>
                <c:pt idx="5379">
                  <c:v>42987</c:v>
                </c:pt>
                <c:pt idx="5380">
                  <c:v>42987</c:v>
                </c:pt>
                <c:pt idx="5381">
                  <c:v>42987</c:v>
                </c:pt>
                <c:pt idx="5382">
                  <c:v>42987</c:v>
                </c:pt>
                <c:pt idx="5383">
                  <c:v>42987</c:v>
                </c:pt>
                <c:pt idx="5384">
                  <c:v>42987</c:v>
                </c:pt>
                <c:pt idx="5385">
                  <c:v>42987</c:v>
                </c:pt>
                <c:pt idx="5386">
                  <c:v>42987</c:v>
                </c:pt>
                <c:pt idx="5387">
                  <c:v>42987</c:v>
                </c:pt>
                <c:pt idx="5388">
                  <c:v>42988</c:v>
                </c:pt>
                <c:pt idx="5389">
                  <c:v>42988</c:v>
                </c:pt>
                <c:pt idx="5390">
                  <c:v>42988</c:v>
                </c:pt>
                <c:pt idx="5391">
                  <c:v>42988</c:v>
                </c:pt>
                <c:pt idx="5392">
                  <c:v>42988</c:v>
                </c:pt>
                <c:pt idx="5393">
                  <c:v>42988</c:v>
                </c:pt>
                <c:pt idx="5394">
                  <c:v>42988</c:v>
                </c:pt>
                <c:pt idx="5395">
                  <c:v>42988</c:v>
                </c:pt>
                <c:pt idx="5396">
                  <c:v>42988</c:v>
                </c:pt>
                <c:pt idx="5397">
                  <c:v>42988</c:v>
                </c:pt>
                <c:pt idx="5398">
                  <c:v>42988</c:v>
                </c:pt>
                <c:pt idx="5399">
                  <c:v>42988</c:v>
                </c:pt>
                <c:pt idx="5400">
                  <c:v>42988</c:v>
                </c:pt>
                <c:pt idx="5401">
                  <c:v>42988</c:v>
                </c:pt>
                <c:pt idx="5402">
                  <c:v>42988</c:v>
                </c:pt>
                <c:pt idx="5403">
                  <c:v>42988</c:v>
                </c:pt>
                <c:pt idx="5404">
                  <c:v>42988</c:v>
                </c:pt>
                <c:pt idx="5405">
                  <c:v>42988</c:v>
                </c:pt>
                <c:pt idx="5406">
                  <c:v>42988</c:v>
                </c:pt>
                <c:pt idx="5407">
                  <c:v>42988</c:v>
                </c:pt>
                <c:pt idx="5408">
                  <c:v>42988</c:v>
                </c:pt>
                <c:pt idx="5409">
                  <c:v>42988</c:v>
                </c:pt>
                <c:pt idx="5410">
                  <c:v>42988</c:v>
                </c:pt>
                <c:pt idx="5411">
                  <c:v>42988</c:v>
                </c:pt>
                <c:pt idx="5412">
                  <c:v>42989</c:v>
                </c:pt>
                <c:pt idx="5413">
                  <c:v>42989</c:v>
                </c:pt>
                <c:pt idx="5414">
                  <c:v>42989</c:v>
                </c:pt>
                <c:pt idx="5415">
                  <c:v>42989</c:v>
                </c:pt>
                <c:pt idx="5416">
                  <c:v>42989</c:v>
                </c:pt>
                <c:pt idx="5417">
                  <c:v>42989</c:v>
                </c:pt>
                <c:pt idx="5418">
                  <c:v>42989</c:v>
                </c:pt>
                <c:pt idx="5419">
                  <c:v>42989</c:v>
                </c:pt>
                <c:pt idx="5420">
                  <c:v>42989</c:v>
                </c:pt>
                <c:pt idx="5421">
                  <c:v>42989</c:v>
                </c:pt>
                <c:pt idx="5422">
                  <c:v>42989</c:v>
                </c:pt>
                <c:pt idx="5423">
                  <c:v>42989</c:v>
                </c:pt>
                <c:pt idx="5424">
                  <c:v>42989</c:v>
                </c:pt>
                <c:pt idx="5425">
                  <c:v>42989</c:v>
                </c:pt>
                <c:pt idx="5426">
                  <c:v>42989</c:v>
                </c:pt>
                <c:pt idx="5427">
                  <c:v>42989</c:v>
                </c:pt>
                <c:pt idx="5428">
                  <c:v>42989</c:v>
                </c:pt>
                <c:pt idx="5429">
                  <c:v>42989</c:v>
                </c:pt>
                <c:pt idx="5430">
                  <c:v>42989</c:v>
                </c:pt>
                <c:pt idx="5431">
                  <c:v>42989</c:v>
                </c:pt>
                <c:pt idx="5432">
                  <c:v>42989</c:v>
                </c:pt>
                <c:pt idx="5433">
                  <c:v>42989</c:v>
                </c:pt>
                <c:pt idx="5434">
                  <c:v>42989</c:v>
                </c:pt>
                <c:pt idx="5435">
                  <c:v>42989</c:v>
                </c:pt>
                <c:pt idx="5436">
                  <c:v>42990</c:v>
                </c:pt>
                <c:pt idx="5437">
                  <c:v>42990</c:v>
                </c:pt>
                <c:pt idx="5438">
                  <c:v>42990</c:v>
                </c:pt>
                <c:pt idx="5439">
                  <c:v>42990</c:v>
                </c:pt>
                <c:pt idx="5440">
                  <c:v>42990</c:v>
                </c:pt>
                <c:pt idx="5441">
                  <c:v>42990</c:v>
                </c:pt>
                <c:pt idx="5442">
                  <c:v>42990</c:v>
                </c:pt>
                <c:pt idx="5443">
                  <c:v>42990</c:v>
                </c:pt>
                <c:pt idx="5444">
                  <c:v>42990</c:v>
                </c:pt>
                <c:pt idx="5445">
                  <c:v>42990</c:v>
                </c:pt>
                <c:pt idx="5446">
                  <c:v>42990</c:v>
                </c:pt>
                <c:pt idx="5447">
                  <c:v>42990</c:v>
                </c:pt>
                <c:pt idx="5448">
                  <c:v>42990</c:v>
                </c:pt>
                <c:pt idx="5449">
                  <c:v>42990</c:v>
                </c:pt>
                <c:pt idx="5450">
                  <c:v>42990</c:v>
                </c:pt>
                <c:pt idx="5451">
                  <c:v>42990</c:v>
                </c:pt>
                <c:pt idx="5452">
                  <c:v>42990</c:v>
                </c:pt>
                <c:pt idx="5453">
                  <c:v>42990</c:v>
                </c:pt>
                <c:pt idx="5454">
                  <c:v>42990</c:v>
                </c:pt>
                <c:pt idx="5455">
                  <c:v>42990</c:v>
                </c:pt>
                <c:pt idx="5456">
                  <c:v>42990</c:v>
                </c:pt>
                <c:pt idx="5457">
                  <c:v>42990</c:v>
                </c:pt>
                <c:pt idx="5458">
                  <c:v>42990</c:v>
                </c:pt>
                <c:pt idx="5459">
                  <c:v>42990</c:v>
                </c:pt>
                <c:pt idx="5460">
                  <c:v>42991</c:v>
                </c:pt>
                <c:pt idx="5461">
                  <c:v>42991</c:v>
                </c:pt>
                <c:pt idx="5462">
                  <c:v>42991</c:v>
                </c:pt>
                <c:pt idx="5463">
                  <c:v>42991</c:v>
                </c:pt>
                <c:pt idx="5464">
                  <c:v>42991</c:v>
                </c:pt>
                <c:pt idx="5465">
                  <c:v>42991</c:v>
                </c:pt>
                <c:pt idx="5466">
                  <c:v>42991</c:v>
                </c:pt>
                <c:pt idx="5467">
                  <c:v>42991</c:v>
                </c:pt>
                <c:pt idx="5468">
                  <c:v>42991</c:v>
                </c:pt>
                <c:pt idx="5469">
                  <c:v>42991</c:v>
                </c:pt>
                <c:pt idx="5470">
                  <c:v>42991</c:v>
                </c:pt>
                <c:pt idx="5471">
                  <c:v>42991</c:v>
                </c:pt>
                <c:pt idx="5472">
                  <c:v>42991</c:v>
                </c:pt>
                <c:pt idx="5473">
                  <c:v>42991</c:v>
                </c:pt>
                <c:pt idx="5474">
                  <c:v>42991</c:v>
                </c:pt>
                <c:pt idx="5475">
                  <c:v>42991</c:v>
                </c:pt>
                <c:pt idx="5476">
                  <c:v>42991</c:v>
                </c:pt>
                <c:pt idx="5477">
                  <c:v>42991</c:v>
                </c:pt>
                <c:pt idx="5478">
                  <c:v>42991</c:v>
                </c:pt>
                <c:pt idx="5479">
                  <c:v>42991</c:v>
                </c:pt>
                <c:pt idx="5480">
                  <c:v>42991</c:v>
                </c:pt>
                <c:pt idx="5481">
                  <c:v>42991</c:v>
                </c:pt>
                <c:pt idx="5482">
                  <c:v>42991</c:v>
                </c:pt>
                <c:pt idx="5483">
                  <c:v>42991</c:v>
                </c:pt>
                <c:pt idx="5484">
                  <c:v>42992</c:v>
                </c:pt>
                <c:pt idx="5485">
                  <c:v>42992</c:v>
                </c:pt>
                <c:pt idx="5486">
                  <c:v>42992</c:v>
                </c:pt>
                <c:pt idx="5487">
                  <c:v>42992</c:v>
                </c:pt>
                <c:pt idx="5488">
                  <c:v>42992</c:v>
                </c:pt>
                <c:pt idx="5489">
                  <c:v>42992</c:v>
                </c:pt>
                <c:pt idx="5490">
                  <c:v>42992</c:v>
                </c:pt>
                <c:pt idx="5491">
                  <c:v>42992</c:v>
                </c:pt>
                <c:pt idx="5492">
                  <c:v>42992</c:v>
                </c:pt>
                <c:pt idx="5493">
                  <c:v>42992</c:v>
                </c:pt>
                <c:pt idx="5494">
                  <c:v>42992</c:v>
                </c:pt>
                <c:pt idx="5495">
                  <c:v>42992</c:v>
                </c:pt>
                <c:pt idx="5496">
                  <c:v>42992</c:v>
                </c:pt>
                <c:pt idx="5497">
                  <c:v>42992</c:v>
                </c:pt>
                <c:pt idx="5498">
                  <c:v>42992</c:v>
                </c:pt>
                <c:pt idx="5499">
                  <c:v>42992</c:v>
                </c:pt>
                <c:pt idx="5500">
                  <c:v>42992</c:v>
                </c:pt>
                <c:pt idx="5501">
                  <c:v>42992</c:v>
                </c:pt>
                <c:pt idx="5502">
                  <c:v>42992</c:v>
                </c:pt>
                <c:pt idx="5503">
                  <c:v>42992</c:v>
                </c:pt>
                <c:pt idx="5504">
                  <c:v>42992</c:v>
                </c:pt>
                <c:pt idx="5505">
                  <c:v>42992</c:v>
                </c:pt>
                <c:pt idx="5506">
                  <c:v>42992</c:v>
                </c:pt>
                <c:pt idx="5507">
                  <c:v>42992</c:v>
                </c:pt>
                <c:pt idx="5508">
                  <c:v>42993</c:v>
                </c:pt>
                <c:pt idx="5509">
                  <c:v>42993</c:v>
                </c:pt>
                <c:pt idx="5510">
                  <c:v>42993</c:v>
                </c:pt>
                <c:pt idx="5511">
                  <c:v>42993</c:v>
                </c:pt>
                <c:pt idx="5512">
                  <c:v>42993</c:v>
                </c:pt>
                <c:pt idx="5513">
                  <c:v>42993</c:v>
                </c:pt>
                <c:pt idx="5514">
                  <c:v>42993</c:v>
                </c:pt>
                <c:pt idx="5515">
                  <c:v>42993</c:v>
                </c:pt>
                <c:pt idx="5516">
                  <c:v>42993</c:v>
                </c:pt>
                <c:pt idx="5517">
                  <c:v>42993</c:v>
                </c:pt>
                <c:pt idx="5518">
                  <c:v>42993</c:v>
                </c:pt>
                <c:pt idx="5519">
                  <c:v>42993</c:v>
                </c:pt>
                <c:pt idx="5520">
                  <c:v>42993</c:v>
                </c:pt>
                <c:pt idx="5521">
                  <c:v>42993</c:v>
                </c:pt>
                <c:pt idx="5522">
                  <c:v>42993</c:v>
                </c:pt>
                <c:pt idx="5523">
                  <c:v>42993</c:v>
                </c:pt>
                <c:pt idx="5524">
                  <c:v>42993</c:v>
                </c:pt>
                <c:pt idx="5525">
                  <c:v>42993</c:v>
                </c:pt>
                <c:pt idx="5526">
                  <c:v>42993</c:v>
                </c:pt>
                <c:pt idx="5527">
                  <c:v>42993</c:v>
                </c:pt>
                <c:pt idx="5528">
                  <c:v>42993</c:v>
                </c:pt>
                <c:pt idx="5529">
                  <c:v>42993</c:v>
                </c:pt>
                <c:pt idx="5530">
                  <c:v>42993</c:v>
                </c:pt>
                <c:pt idx="5531">
                  <c:v>42993</c:v>
                </c:pt>
                <c:pt idx="5532">
                  <c:v>42994</c:v>
                </c:pt>
                <c:pt idx="5533">
                  <c:v>42994</c:v>
                </c:pt>
                <c:pt idx="5534">
                  <c:v>42994</c:v>
                </c:pt>
                <c:pt idx="5535">
                  <c:v>42994</c:v>
                </c:pt>
                <c:pt idx="5536">
                  <c:v>42994</c:v>
                </c:pt>
                <c:pt idx="5537">
                  <c:v>42994</c:v>
                </c:pt>
                <c:pt idx="5538">
                  <c:v>42994</c:v>
                </c:pt>
                <c:pt idx="5539">
                  <c:v>42994</c:v>
                </c:pt>
                <c:pt idx="5540">
                  <c:v>42994</c:v>
                </c:pt>
                <c:pt idx="5541">
                  <c:v>42994</c:v>
                </c:pt>
                <c:pt idx="5542">
                  <c:v>42994</c:v>
                </c:pt>
                <c:pt idx="5543">
                  <c:v>42994</c:v>
                </c:pt>
                <c:pt idx="5544">
                  <c:v>42994</c:v>
                </c:pt>
                <c:pt idx="5545">
                  <c:v>42994</c:v>
                </c:pt>
                <c:pt idx="5546">
                  <c:v>42994</c:v>
                </c:pt>
                <c:pt idx="5547">
                  <c:v>42994</c:v>
                </c:pt>
                <c:pt idx="5548">
                  <c:v>42994</c:v>
                </c:pt>
                <c:pt idx="5549">
                  <c:v>42994</c:v>
                </c:pt>
                <c:pt idx="5550">
                  <c:v>42994</c:v>
                </c:pt>
                <c:pt idx="5551">
                  <c:v>42994</c:v>
                </c:pt>
                <c:pt idx="5552">
                  <c:v>42994</c:v>
                </c:pt>
                <c:pt idx="5553">
                  <c:v>42994</c:v>
                </c:pt>
                <c:pt idx="5554">
                  <c:v>42994</c:v>
                </c:pt>
                <c:pt idx="5555">
                  <c:v>42994</c:v>
                </c:pt>
                <c:pt idx="5556">
                  <c:v>42995</c:v>
                </c:pt>
                <c:pt idx="5557">
                  <c:v>42995</c:v>
                </c:pt>
                <c:pt idx="5558">
                  <c:v>42995</c:v>
                </c:pt>
                <c:pt idx="5559">
                  <c:v>42995</c:v>
                </c:pt>
                <c:pt idx="5560">
                  <c:v>42995</c:v>
                </c:pt>
                <c:pt idx="5561">
                  <c:v>42995</c:v>
                </c:pt>
                <c:pt idx="5562">
                  <c:v>42995</c:v>
                </c:pt>
                <c:pt idx="5563">
                  <c:v>42995</c:v>
                </c:pt>
                <c:pt idx="5564">
                  <c:v>42995</c:v>
                </c:pt>
                <c:pt idx="5565">
                  <c:v>42995</c:v>
                </c:pt>
                <c:pt idx="5566">
                  <c:v>42995</c:v>
                </c:pt>
                <c:pt idx="5567">
                  <c:v>42995</c:v>
                </c:pt>
                <c:pt idx="5568">
                  <c:v>42995</c:v>
                </c:pt>
                <c:pt idx="5569">
                  <c:v>42995</c:v>
                </c:pt>
                <c:pt idx="5570">
                  <c:v>42995</c:v>
                </c:pt>
                <c:pt idx="5571">
                  <c:v>42995</c:v>
                </c:pt>
                <c:pt idx="5572">
                  <c:v>42995</c:v>
                </c:pt>
                <c:pt idx="5573">
                  <c:v>42995</c:v>
                </c:pt>
                <c:pt idx="5574">
                  <c:v>42995</c:v>
                </c:pt>
                <c:pt idx="5575">
                  <c:v>42995</c:v>
                </c:pt>
                <c:pt idx="5576">
                  <c:v>42995</c:v>
                </c:pt>
                <c:pt idx="5577">
                  <c:v>42995</c:v>
                </c:pt>
                <c:pt idx="5578">
                  <c:v>42995</c:v>
                </c:pt>
                <c:pt idx="5579">
                  <c:v>42995</c:v>
                </c:pt>
                <c:pt idx="5580">
                  <c:v>42996</c:v>
                </c:pt>
                <c:pt idx="5581">
                  <c:v>42996</c:v>
                </c:pt>
                <c:pt idx="5582">
                  <c:v>42996</c:v>
                </c:pt>
                <c:pt idx="5583">
                  <c:v>42996</c:v>
                </c:pt>
                <c:pt idx="5584">
                  <c:v>42996</c:v>
                </c:pt>
                <c:pt idx="5585">
                  <c:v>42996</c:v>
                </c:pt>
                <c:pt idx="5586">
                  <c:v>42996</c:v>
                </c:pt>
                <c:pt idx="5587">
                  <c:v>42996</c:v>
                </c:pt>
                <c:pt idx="5588">
                  <c:v>42996</c:v>
                </c:pt>
                <c:pt idx="5589">
                  <c:v>42996</c:v>
                </c:pt>
                <c:pt idx="5590">
                  <c:v>42996</c:v>
                </c:pt>
                <c:pt idx="5591">
                  <c:v>42996</c:v>
                </c:pt>
                <c:pt idx="5592">
                  <c:v>42996</c:v>
                </c:pt>
                <c:pt idx="5593">
                  <c:v>42996</c:v>
                </c:pt>
                <c:pt idx="5594">
                  <c:v>42996</c:v>
                </c:pt>
                <c:pt idx="5595">
                  <c:v>42996</c:v>
                </c:pt>
                <c:pt idx="5596">
                  <c:v>42996</c:v>
                </c:pt>
                <c:pt idx="5597">
                  <c:v>42996</c:v>
                </c:pt>
                <c:pt idx="5598">
                  <c:v>42996</c:v>
                </c:pt>
                <c:pt idx="5599">
                  <c:v>42996</c:v>
                </c:pt>
                <c:pt idx="5600">
                  <c:v>42996</c:v>
                </c:pt>
                <c:pt idx="5601">
                  <c:v>42996</c:v>
                </c:pt>
                <c:pt idx="5602">
                  <c:v>42996</c:v>
                </c:pt>
                <c:pt idx="5603">
                  <c:v>42996</c:v>
                </c:pt>
                <c:pt idx="5604">
                  <c:v>42997</c:v>
                </c:pt>
                <c:pt idx="5605">
                  <c:v>42997</c:v>
                </c:pt>
                <c:pt idx="5606">
                  <c:v>42997</c:v>
                </c:pt>
                <c:pt idx="5607">
                  <c:v>42997</c:v>
                </c:pt>
                <c:pt idx="5608">
                  <c:v>42997</c:v>
                </c:pt>
                <c:pt idx="5609">
                  <c:v>42997</c:v>
                </c:pt>
                <c:pt idx="5610">
                  <c:v>42997</c:v>
                </c:pt>
                <c:pt idx="5611">
                  <c:v>42997</c:v>
                </c:pt>
                <c:pt idx="5612">
                  <c:v>42997</c:v>
                </c:pt>
                <c:pt idx="5613">
                  <c:v>42997</c:v>
                </c:pt>
                <c:pt idx="5614">
                  <c:v>42997</c:v>
                </c:pt>
                <c:pt idx="5615">
                  <c:v>42997</c:v>
                </c:pt>
                <c:pt idx="5616">
                  <c:v>42997</c:v>
                </c:pt>
                <c:pt idx="5617">
                  <c:v>42997</c:v>
                </c:pt>
                <c:pt idx="5618">
                  <c:v>42997</c:v>
                </c:pt>
                <c:pt idx="5619">
                  <c:v>42997</c:v>
                </c:pt>
                <c:pt idx="5620">
                  <c:v>42997</c:v>
                </c:pt>
                <c:pt idx="5621">
                  <c:v>42997</c:v>
                </c:pt>
                <c:pt idx="5622">
                  <c:v>42997</c:v>
                </c:pt>
                <c:pt idx="5623">
                  <c:v>42997</c:v>
                </c:pt>
                <c:pt idx="5624">
                  <c:v>42997</c:v>
                </c:pt>
                <c:pt idx="5625">
                  <c:v>42997</c:v>
                </c:pt>
                <c:pt idx="5626">
                  <c:v>42997</c:v>
                </c:pt>
                <c:pt idx="5627">
                  <c:v>42997</c:v>
                </c:pt>
                <c:pt idx="5628">
                  <c:v>42998</c:v>
                </c:pt>
                <c:pt idx="5629">
                  <c:v>42998</c:v>
                </c:pt>
                <c:pt idx="5630">
                  <c:v>42998</c:v>
                </c:pt>
                <c:pt idx="5631">
                  <c:v>42998</c:v>
                </c:pt>
                <c:pt idx="5632">
                  <c:v>42998</c:v>
                </c:pt>
                <c:pt idx="5633">
                  <c:v>42998</c:v>
                </c:pt>
                <c:pt idx="5634">
                  <c:v>42998</c:v>
                </c:pt>
                <c:pt idx="5635">
                  <c:v>42998</c:v>
                </c:pt>
                <c:pt idx="5636">
                  <c:v>42998</c:v>
                </c:pt>
                <c:pt idx="5637">
                  <c:v>42998</c:v>
                </c:pt>
                <c:pt idx="5638">
                  <c:v>42998</c:v>
                </c:pt>
                <c:pt idx="5639">
                  <c:v>42998</c:v>
                </c:pt>
                <c:pt idx="5640">
                  <c:v>42998</c:v>
                </c:pt>
                <c:pt idx="5641">
                  <c:v>42998</c:v>
                </c:pt>
                <c:pt idx="5642">
                  <c:v>42998</c:v>
                </c:pt>
                <c:pt idx="5643">
                  <c:v>42998</c:v>
                </c:pt>
                <c:pt idx="5644">
                  <c:v>42998</c:v>
                </c:pt>
                <c:pt idx="5645">
                  <c:v>42998</c:v>
                </c:pt>
                <c:pt idx="5646">
                  <c:v>42998</c:v>
                </c:pt>
                <c:pt idx="5647">
                  <c:v>42998</c:v>
                </c:pt>
                <c:pt idx="5648">
                  <c:v>42998</c:v>
                </c:pt>
                <c:pt idx="5649">
                  <c:v>42998</c:v>
                </c:pt>
                <c:pt idx="5650">
                  <c:v>42998</c:v>
                </c:pt>
                <c:pt idx="5651">
                  <c:v>42998</c:v>
                </c:pt>
                <c:pt idx="5652">
                  <c:v>42999</c:v>
                </c:pt>
                <c:pt idx="5653">
                  <c:v>42999</c:v>
                </c:pt>
                <c:pt idx="5654">
                  <c:v>42999</c:v>
                </c:pt>
                <c:pt idx="5655">
                  <c:v>42999</c:v>
                </c:pt>
                <c:pt idx="5656">
                  <c:v>42999</c:v>
                </c:pt>
                <c:pt idx="5657">
                  <c:v>42999</c:v>
                </c:pt>
                <c:pt idx="5658">
                  <c:v>42999</c:v>
                </c:pt>
                <c:pt idx="5659">
                  <c:v>42999</c:v>
                </c:pt>
                <c:pt idx="5660">
                  <c:v>42999</c:v>
                </c:pt>
                <c:pt idx="5661">
                  <c:v>42999</c:v>
                </c:pt>
                <c:pt idx="5662">
                  <c:v>42999</c:v>
                </c:pt>
                <c:pt idx="5663">
                  <c:v>42999</c:v>
                </c:pt>
                <c:pt idx="5664">
                  <c:v>42999</c:v>
                </c:pt>
                <c:pt idx="5665">
                  <c:v>42999</c:v>
                </c:pt>
                <c:pt idx="5666">
                  <c:v>42999</c:v>
                </c:pt>
                <c:pt idx="5667">
                  <c:v>42999</c:v>
                </c:pt>
                <c:pt idx="5668">
                  <c:v>42999</c:v>
                </c:pt>
                <c:pt idx="5669">
                  <c:v>42999</c:v>
                </c:pt>
                <c:pt idx="5670">
                  <c:v>42999</c:v>
                </c:pt>
                <c:pt idx="5671">
                  <c:v>42999</c:v>
                </c:pt>
                <c:pt idx="5672">
                  <c:v>42999</c:v>
                </c:pt>
                <c:pt idx="5673">
                  <c:v>42999</c:v>
                </c:pt>
                <c:pt idx="5674">
                  <c:v>42999</c:v>
                </c:pt>
                <c:pt idx="5675">
                  <c:v>42999</c:v>
                </c:pt>
                <c:pt idx="5676">
                  <c:v>43000</c:v>
                </c:pt>
                <c:pt idx="5677">
                  <c:v>43000</c:v>
                </c:pt>
                <c:pt idx="5678">
                  <c:v>43000</c:v>
                </c:pt>
                <c:pt idx="5679">
                  <c:v>43000</c:v>
                </c:pt>
                <c:pt idx="5680">
                  <c:v>43000</c:v>
                </c:pt>
                <c:pt idx="5681">
                  <c:v>43000</c:v>
                </c:pt>
                <c:pt idx="5682">
                  <c:v>43000</c:v>
                </c:pt>
                <c:pt idx="5683">
                  <c:v>43000</c:v>
                </c:pt>
                <c:pt idx="5684">
                  <c:v>43000</c:v>
                </c:pt>
                <c:pt idx="5685">
                  <c:v>43000</c:v>
                </c:pt>
                <c:pt idx="5686">
                  <c:v>43000</c:v>
                </c:pt>
                <c:pt idx="5687">
                  <c:v>43000</c:v>
                </c:pt>
                <c:pt idx="5688">
                  <c:v>43000</c:v>
                </c:pt>
                <c:pt idx="5689">
                  <c:v>43000</c:v>
                </c:pt>
                <c:pt idx="5690">
                  <c:v>43000</c:v>
                </c:pt>
                <c:pt idx="5691">
                  <c:v>43000</c:v>
                </c:pt>
                <c:pt idx="5692">
                  <c:v>43000</c:v>
                </c:pt>
                <c:pt idx="5693">
                  <c:v>43000</c:v>
                </c:pt>
                <c:pt idx="5694">
                  <c:v>43000</c:v>
                </c:pt>
                <c:pt idx="5695">
                  <c:v>43000</c:v>
                </c:pt>
                <c:pt idx="5696">
                  <c:v>43000</c:v>
                </c:pt>
                <c:pt idx="5697">
                  <c:v>43000</c:v>
                </c:pt>
                <c:pt idx="5698">
                  <c:v>43000</c:v>
                </c:pt>
                <c:pt idx="5699">
                  <c:v>43000</c:v>
                </c:pt>
                <c:pt idx="5700">
                  <c:v>43001</c:v>
                </c:pt>
                <c:pt idx="5701">
                  <c:v>43001</c:v>
                </c:pt>
                <c:pt idx="5702">
                  <c:v>43001</c:v>
                </c:pt>
                <c:pt idx="5703">
                  <c:v>43001</c:v>
                </c:pt>
                <c:pt idx="5704">
                  <c:v>43001</c:v>
                </c:pt>
                <c:pt idx="5705">
                  <c:v>43001</c:v>
                </c:pt>
                <c:pt idx="5706">
                  <c:v>43001</c:v>
                </c:pt>
                <c:pt idx="5707">
                  <c:v>43001</c:v>
                </c:pt>
                <c:pt idx="5708">
                  <c:v>43001</c:v>
                </c:pt>
                <c:pt idx="5709">
                  <c:v>43001</c:v>
                </c:pt>
                <c:pt idx="5710">
                  <c:v>43001</c:v>
                </c:pt>
                <c:pt idx="5711">
                  <c:v>43001</c:v>
                </c:pt>
                <c:pt idx="5712">
                  <c:v>43001</c:v>
                </c:pt>
                <c:pt idx="5713">
                  <c:v>43001</c:v>
                </c:pt>
                <c:pt idx="5714">
                  <c:v>43001</c:v>
                </c:pt>
                <c:pt idx="5715">
                  <c:v>43001</c:v>
                </c:pt>
                <c:pt idx="5716">
                  <c:v>43001</c:v>
                </c:pt>
                <c:pt idx="5717">
                  <c:v>43001</c:v>
                </c:pt>
                <c:pt idx="5718">
                  <c:v>43001</c:v>
                </c:pt>
                <c:pt idx="5719">
                  <c:v>43001</c:v>
                </c:pt>
                <c:pt idx="5720">
                  <c:v>43001</c:v>
                </c:pt>
                <c:pt idx="5721">
                  <c:v>43001</c:v>
                </c:pt>
                <c:pt idx="5722">
                  <c:v>43001</c:v>
                </c:pt>
                <c:pt idx="5723">
                  <c:v>43001</c:v>
                </c:pt>
                <c:pt idx="5724">
                  <c:v>43002</c:v>
                </c:pt>
                <c:pt idx="5725">
                  <c:v>43002</c:v>
                </c:pt>
                <c:pt idx="5726">
                  <c:v>43002</c:v>
                </c:pt>
                <c:pt idx="5727">
                  <c:v>43002</c:v>
                </c:pt>
                <c:pt idx="5728">
                  <c:v>43002</c:v>
                </c:pt>
                <c:pt idx="5729">
                  <c:v>43002</c:v>
                </c:pt>
                <c:pt idx="5730">
                  <c:v>43002</c:v>
                </c:pt>
                <c:pt idx="5731">
                  <c:v>43002</c:v>
                </c:pt>
                <c:pt idx="5732">
                  <c:v>43002</c:v>
                </c:pt>
                <c:pt idx="5733">
                  <c:v>43002</c:v>
                </c:pt>
                <c:pt idx="5734">
                  <c:v>43002</c:v>
                </c:pt>
                <c:pt idx="5735">
                  <c:v>43002</c:v>
                </c:pt>
                <c:pt idx="5736">
                  <c:v>43002</c:v>
                </c:pt>
                <c:pt idx="5737">
                  <c:v>43002</c:v>
                </c:pt>
                <c:pt idx="5738">
                  <c:v>43002</c:v>
                </c:pt>
                <c:pt idx="5739">
                  <c:v>43002</c:v>
                </c:pt>
                <c:pt idx="5740">
                  <c:v>43002</c:v>
                </c:pt>
                <c:pt idx="5741">
                  <c:v>43002</c:v>
                </c:pt>
                <c:pt idx="5742">
                  <c:v>43002</c:v>
                </c:pt>
                <c:pt idx="5743">
                  <c:v>43002</c:v>
                </c:pt>
                <c:pt idx="5744">
                  <c:v>43002</c:v>
                </c:pt>
                <c:pt idx="5745">
                  <c:v>43002</c:v>
                </c:pt>
                <c:pt idx="5746">
                  <c:v>43002</c:v>
                </c:pt>
                <c:pt idx="5747">
                  <c:v>43002</c:v>
                </c:pt>
                <c:pt idx="5748">
                  <c:v>43003</c:v>
                </c:pt>
                <c:pt idx="5749">
                  <c:v>43003</c:v>
                </c:pt>
                <c:pt idx="5750">
                  <c:v>43003</c:v>
                </c:pt>
                <c:pt idx="5751">
                  <c:v>43003</c:v>
                </c:pt>
                <c:pt idx="5752">
                  <c:v>43003</c:v>
                </c:pt>
                <c:pt idx="5753">
                  <c:v>43003</c:v>
                </c:pt>
                <c:pt idx="5754">
                  <c:v>43003</c:v>
                </c:pt>
                <c:pt idx="5755">
                  <c:v>43003</c:v>
                </c:pt>
                <c:pt idx="5756">
                  <c:v>43003</c:v>
                </c:pt>
                <c:pt idx="5757">
                  <c:v>43003</c:v>
                </c:pt>
                <c:pt idx="5758">
                  <c:v>43003</c:v>
                </c:pt>
                <c:pt idx="5759">
                  <c:v>43003</c:v>
                </c:pt>
                <c:pt idx="5760">
                  <c:v>43003</c:v>
                </c:pt>
                <c:pt idx="5761">
                  <c:v>43003</c:v>
                </c:pt>
                <c:pt idx="5762">
                  <c:v>43003</c:v>
                </c:pt>
                <c:pt idx="5763">
                  <c:v>43003</c:v>
                </c:pt>
                <c:pt idx="5764">
                  <c:v>43003</c:v>
                </c:pt>
                <c:pt idx="5765">
                  <c:v>43003</c:v>
                </c:pt>
                <c:pt idx="5766">
                  <c:v>43003</c:v>
                </c:pt>
                <c:pt idx="5767">
                  <c:v>43003</c:v>
                </c:pt>
                <c:pt idx="5768">
                  <c:v>43003</c:v>
                </c:pt>
                <c:pt idx="5769">
                  <c:v>43003</c:v>
                </c:pt>
                <c:pt idx="5770">
                  <c:v>43003</c:v>
                </c:pt>
                <c:pt idx="5771">
                  <c:v>43003</c:v>
                </c:pt>
                <c:pt idx="5772">
                  <c:v>43004</c:v>
                </c:pt>
                <c:pt idx="5773">
                  <c:v>43004</c:v>
                </c:pt>
                <c:pt idx="5774">
                  <c:v>43004</c:v>
                </c:pt>
                <c:pt idx="5775">
                  <c:v>43004</c:v>
                </c:pt>
                <c:pt idx="5776">
                  <c:v>43004</c:v>
                </c:pt>
                <c:pt idx="5777">
                  <c:v>43004</c:v>
                </c:pt>
                <c:pt idx="5778">
                  <c:v>43004</c:v>
                </c:pt>
                <c:pt idx="5779">
                  <c:v>43004</c:v>
                </c:pt>
                <c:pt idx="5780">
                  <c:v>43004</c:v>
                </c:pt>
                <c:pt idx="5781">
                  <c:v>43004</c:v>
                </c:pt>
                <c:pt idx="5782">
                  <c:v>43004</c:v>
                </c:pt>
                <c:pt idx="5783">
                  <c:v>43004</c:v>
                </c:pt>
                <c:pt idx="5784">
                  <c:v>43004</c:v>
                </c:pt>
                <c:pt idx="5785">
                  <c:v>43004</c:v>
                </c:pt>
                <c:pt idx="5786">
                  <c:v>43004</c:v>
                </c:pt>
                <c:pt idx="5787">
                  <c:v>43004</c:v>
                </c:pt>
                <c:pt idx="5788">
                  <c:v>43004</c:v>
                </c:pt>
                <c:pt idx="5789">
                  <c:v>43004</c:v>
                </c:pt>
                <c:pt idx="5790">
                  <c:v>43004</c:v>
                </c:pt>
                <c:pt idx="5791">
                  <c:v>43004</c:v>
                </c:pt>
                <c:pt idx="5792">
                  <c:v>43004</c:v>
                </c:pt>
                <c:pt idx="5793">
                  <c:v>43004</c:v>
                </c:pt>
                <c:pt idx="5794">
                  <c:v>43004</c:v>
                </c:pt>
                <c:pt idx="5795">
                  <c:v>43004</c:v>
                </c:pt>
                <c:pt idx="5796">
                  <c:v>43005</c:v>
                </c:pt>
                <c:pt idx="5797">
                  <c:v>43005</c:v>
                </c:pt>
                <c:pt idx="5798">
                  <c:v>43005</c:v>
                </c:pt>
                <c:pt idx="5799">
                  <c:v>43005</c:v>
                </c:pt>
                <c:pt idx="5800">
                  <c:v>43005</c:v>
                </c:pt>
                <c:pt idx="5801">
                  <c:v>43005</c:v>
                </c:pt>
                <c:pt idx="5802">
                  <c:v>43005</c:v>
                </c:pt>
                <c:pt idx="5803">
                  <c:v>43005</c:v>
                </c:pt>
                <c:pt idx="5804">
                  <c:v>43005</c:v>
                </c:pt>
                <c:pt idx="5805">
                  <c:v>43005</c:v>
                </c:pt>
                <c:pt idx="5806">
                  <c:v>43005</c:v>
                </c:pt>
                <c:pt idx="5807">
                  <c:v>43005</c:v>
                </c:pt>
                <c:pt idx="5808">
                  <c:v>43005</c:v>
                </c:pt>
                <c:pt idx="5809">
                  <c:v>43005</c:v>
                </c:pt>
                <c:pt idx="5810">
                  <c:v>43005</c:v>
                </c:pt>
                <c:pt idx="5811">
                  <c:v>43005</c:v>
                </c:pt>
                <c:pt idx="5812">
                  <c:v>43005</c:v>
                </c:pt>
                <c:pt idx="5813">
                  <c:v>43005</c:v>
                </c:pt>
                <c:pt idx="5814">
                  <c:v>43005</c:v>
                </c:pt>
                <c:pt idx="5815">
                  <c:v>43005</c:v>
                </c:pt>
                <c:pt idx="5816">
                  <c:v>43005</c:v>
                </c:pt>
                <c:pt idx="5817">
                  <c:v>43005</c:v>
                </c:pt>
                <c:pt idx="5818">
                  <c:v>43005</c:v>
                </c:pt>
                <c:pt idx="5819">
                  <c:v>43005</c:v>
                </c:pt>
                <c:pt idx="5820">
                  <c:v>43006</c:v>
                </c:pt>
                <c:pt idx="5821">
                  <c:v>43006</c:v>
                </c:pt>
                <c:pt idx="5822">
                  <c:v>43006</c:v>
                </c:pt>
                <c:pt idx="5823">
                  <c:v>43006</c:v>
                </c:pt>
                <c:pt idx="5824">
                  <c:v>43006</c:v>
                </c:pt>
                <c:pt idx="5825">
                  <c:v>43006</c:v>
                </c:pt>
                <c:pt idx="5826">
                  <c:v>43006</c:v>
                </c:pt>
                <c:pt idx="5827">
                  <c:v>43006</c:v>
                </c:pt>
                <c:pt idx="5828">
                  <c:v>43006</c:v>
                </c:pt>
                <c:pt idx="5829">
                  <c:v>43006</c:v>
                </c:pt>
                <c:pt idx="5830">
                  <c:v>43006</c:v>
                </c:pt>
                <c:pt idx="5831">
                  <c:v>43006</c:v>
                </c:pt>
                <c:pt idx="5832">
                  <c:v>43006</c:v>
                </c:pt>
                <c:pt idx="5833">
                  <c:v>43006</c:v>
                </c:pt>
                <c:pt idx="5834">
                  <c:v>43006</c:v>
                </c:pt>
                <c:pt idx="5835">
                  <c:v>43006</c:v>
                </c:pt>
                <c:pt idx="5836">
                  <c:v>43006</c:v>
                </c:pt>
                <c:pt idx="5837">
                  <c:v>43006</c:v>
                </c:pt>
                <c:pt idx="5838">
                  <c:v>43006</c:v>
                </c:pt>
                <c:pt idx="5839">
                  <c:v>43006</c:v>
                </c:pt>
                <c:pt idx="5840">
                  <c:v>43006</c:v>
                </c:pt>
                <c:pt idx="5841">
                  <c:v>43006</c:v>
                </c:pt>
                <c:pt idx="5842">
                  <c:v>43006</c:v>
                </c:pt>
                <c:pt idx="5843">
                  <c:v>43006</c:v>
                </c:pt>
                <c:pt idx="5844">
                  <c:v>43007</c:v>
                </c:pt>
                <c:pt idx="5845">
                  <c:v>43007</c:v>
                </c:pt>
                <c:pt idx="5846">
                  <c:v>43007</c:v>
                </c:pt>
                <c:pt idx="5847">
                  <c:v>43007</c:v>
                </c:pt>
                <c:pt idx="5848">
                  <c:v>43007</c:v>
                </c:pt>
                <c:pt idx="5849">
                  <c:v>43007</c:v>
                </c:pt>
                <c:pt idx="5850">
                  <c:v>43007</c:v>
                </c:pt>
                <c:pt idx="5851">
                  <c:v>43007</c:v>
                </c:pt>
                <c:pt idx="5852">
                  <c:v>43007</c:v>
                </c:pt>
                <c:pt idx="5853">
                  <c:v>43007</c:v>
                </c:pt>
                <c:pt idx="5854">
                  <c:v>43007</c:v>
                </c:pt>
                <c:pt idx="5855">
                  <c:v>43007</c:v>
                </c:pt>
                <c:pt idx="5856">
                  <c:v>43007</c:v>
                </c:pt>
                <c:pt idx="5857">
                  <c:v>43007</c:v>
                </c:pt>
                <c:pt idx="5858">
                  <c:v>43007</c:v>
                </c:pt>
                <c:pt idx="5859">
                  <c:v>43007</c:v>
                </c:pt>
                <c:pt idx="5860">
                  <c:v>43007</c:v>
                </c:pt>
                <c:pt idx="5861">
                  <c:v>43007</c:v>
                </c:pt>
                <c:pt idx="5862">
                  <c:v>43007</c:v>
                </c:pt>
                <c:pt idx="5863">
                  <c:v>43007</c:v>
                </c:pt>
                <c:pt idx="5864">
                  <c:v>43007</c:v>
                </c:pt>
                <c:pt idx="5865">
                  <c:v>43007</c:v>
                </c:pt>
                <c:pt idx="5866">
                  <c:v>43007</c:v>
                </c:pt>
                <c:pt idx="5867">
                  <c:v>43007</c:v>
                </c:pt>
                <c:pt idx="5868">
                  <c:v>43008</c:v>
                </c:pt>
                <c:pt idx="5869">
                  <c:v>43008</c:v>
                </c:pt>
                <c:pt idx="5870">
                  <c:v>43008</c:v>
                </c:pt>
                <c:pt idx="5871">
                  <c:v>43008</c:v>
                </c:pt>
                <c:pt idx="5872">
                  <c:v>43008</c:v>
                </c:pt>
                <c:pt idx="5873">
                  <c:v>43008</c:v>
                </c:pt>
                <c:pt idx="5874">
                  <c:v>43008</c:v>
                </c:pt>
                <c:pt idx="5875">
                  <c:v>43008</c:v>
                </c:pt>
                <c:pt idx="5876">
                  <c:v>43008</c:v>
                </c:pt>
                <c:pt idx="5877">
                  <c:v>43008</c:v>
                </c:pt>
                <c:pt idx="5878">
                  <c:v>43008</c:v>
                </c:pt>
                <c:pt idx="5879">
                  <c:v>43008</c:v>
                </c:pt>
                <c:pt idx="5880">
                  <c:v>43008</c:v>
                </c:pt>
                <c:pt idx="5881">
                  <c:v>43008</c:v>
                </c:pt>
                <c:pt idx="5882">
                  <c:v>43008</c:v>
                </c:pt>
                <c:pt idx="5883">
                  <c:v>43008</c:v>
                </c:pt>
                <c:pt idx="5884">
                  <c:v>43008</c:v>
                </c:pt>
                <c:pt idx="5885">
                  <c:v>43008</c:v>
                </c:pt>
                <c:pt idx="5886">
                  <c:v>43008</c:v>
                </c:pt>
                <c:pt idx="5887">
                  <c:v>43008</c:v>
                </c:pt>
                <c:pt idx="5888">
                  <c:v>43008</c:v>
                </c:pt>
                <c:pt idx="5889">
                  <c:v>43008</c:v>
                </c:pt>
                <c:pt idx="5890">
                  <c:v>43008</c:v>
                </c:pt>
              </c:numCache>
            </c:numRef>
          </c:cat>
          <c:val>
            <c:numRef>
              <c:f>WEBLinks!$AK$2870:$AK$8761</c:f>
              <c:numCache>
                <c:formatCode>General</c:formatCode>
                <c:ptCount val="5892"/>
                <c:pt idx="0">
                  <c:v>108.41</c:v>
                </c:pt>
                <c:pt idx="1">
                  <c:v>108.306</c:v>
                </c:pt>
                <c:pt idx="2">
                  <c:v>108.467</c:v>
                </c:pt>
                <c:pt idx="3">
                  <c:v>108.259</c:v>
                </c:pt>
                <c:pt idx="4">
                  <c:v>108.273</c:v>
                </c:pt>
                <c:pt idx="5">
                  <c:v>108.19799999999999</c:v>
                </c:pt>
                <c:pt idx="6">
                  <c:v>108.166</c:v>
                </c:pt>
                <c:pt idx="7">
                  <c:v>108.19499999999999</c:v>
                </c:pt>
                <c:pt idx="8">
                  <c:v>108.238</c:v>
                </c:pt>
                <c:pt idx="9">
                  <c:v>108.904</c:v>
                </c:pt>
                <c:pt idx="10">
                  <c:v>108.771</c:v>
                </c:pt>
                <c:pt idx="11">
                  <c:v>108.89</c:v>
                </c:pt>
                <c:pt idx="12">
                  <c:v>108.82899999999999</c:v>
                </c:pt>
                <c:pt idx="13">
                  <c:v>108.94499999999999</c:v>
                </c:pt>
                <c:pt idx="14">
                  <c:v>109.062</c:v>
                </c:pt>
                <c:pt idx="15">
                  <c:v>108.925</c:v>
                </c:pt>
                <c:pt idx="16">
                  <c:v>108.96899999999999</c:v>
                </c:pt>
                <c:pt idx="17">
                  <c:v>108.89400000000001</c:v>
                </c:pt>
                <c:pt idx="18">
                  <c:v>109.74299999999999</c:v>
                </c:pt>
                <c:pt idx="19">
                  <c:v>110.20399999999999</c:v>
                </c:pt>
                <c:pt idx="20">
                  <c:v>110.011</c:v>
                </c:pt>
                <c:pt idx="21">
                  <c:v>110.218</c:v>
                </c:pt>
                <c:pt idx="22">
                  <c:v>109.965</c:v>
                </c:pt>
                <c:pt idx="23">
                  <c:v>109.95</c:v>
                </c:pt>
                <c:pt idx="24">
                  <c:v>110.099</c:v>
                </c:pt>
                <c:pt idx="25">
                  <c:v>109.892</c:v>
                </c:pt>
                <c:pt idx="26">
                  <c:v>109.93600000000001</c:v>
                </c:pt>
                <c:pt idx="27">
                  <c:v>109.831</c:v>
                </c:pt>
                <c:pt idx="28">
                  <c:v>109.831</c:v>
                </c:pt>
                <c:pt idx="29">
                  <c:v>109.905</c:v>
                </c:pt>
                <c:pt idx="30">
                  <c:v>109.949</c:v>
                </c:pt>
                <c:pt idx="31">
                  <c:v>109.85899999999999</c:v>
                </c:pt>
                <c:pt idx="32">
                  <c:v>109.76900000000001</c:v>
                </c:pt>
                <c:pt idx="33">
                  <c:v>110.20099999999999</c:v>
                </c:pt>
                <c:pt idx="34">
                  <c:v>110.35</c:v>
                </c:pt>
                <c:pt idx="35">
                  <c:v>110.499</c:v>
                </c:pt>
                <c:pt idx="36">
                  <c:v>110.35</c:v>
                </c:pt>
                <c:pt idx="37">
                  <c:v>110.30500000000001</c:v>
                </c:pt>
                <c:pt idx="38">
                  <c:v>110.453</c:v>
                </c:pt>
                <c:pt idx="39">
                  <c:v>109.539</c:v>
                </c:pt>
                <c:pt idx="40">
                  <c:v>109.059</c:v>
                </c:pt>
                <c:pt idx="41">
                  <c:v>108.52</c:v>
                </c:pt>
                <c:pt idx="42">
                  <c:v>108.101</c:v>
                </c:pt>
                <c:pt idx="43">
                  <c:v>107.696</c:v>
                </c:pt>
                <c:pt idx="44">
                  <c:v>107.889</c:v>
                </c:pt>
                <c:pt idx="45">
                  <c:v>107.798</c:v>
                </c:pt>
                <c:pt idx="46">
                  <c:v>107.962</c:v>
                </c:pt>
                <c:pt idx="47">
                  <c:v>107.9</c:v>
                </c:pt>
                <c:pt idx="48">
                  <c:v>107.65900000000001</c:v>
                </c:pt>
                <c:pt idx="49">
                  <c:v>107.9</c:v>
                </c:pt>
                <c:pt idx="50">
                  <c:v>107.88200000000001</c:v>
                </c:pt>
                <c:pt idx="51">
                  <c:v>107.655</c:v>
                </c:pt>
                <c:pt idx="52">
                  <c:v>107.79</c:v>
                </c:pt>
                <c:pt idx="53">
                  <c:v>107.264</c:v>
                </c:pt>
                <c:pt idx="54">
                  <c:v>107.428</c:v>
                </c:pt>
                <c:pt idx="55">
                  <c:v>107.54900000000001</c:v>
                </c:pt>
                <c:pt idx="56">
                  <c:v>107.955</c:v>
                </c:pt>
                <c:pt idx="57">
                  <c:v>107.79</c:v>
                </c:pt>
                <c:pt idx="58">
                  <c:v>108.602</c:v>
                </c:pt>
                <c:pt idx="59">
                  <c:v>108.97799999999999</c:v>
                </c:pt>
                <c:pt idx="60">
                  <c:v>109.20399999999999</c:v>
                </c:pt>
                <c:pt idx="61">
                  <c:v>110.55500000000001</c:v>
                </c:pt>
                <c:pt idx="62">
                  <c:v>110.57</c:v>
                </c:pt>
                <c:pt idx="63">
                  <c:v>110.61499999999999</c:v>
                </c:pt>
                <c:pt idx="64">
                  <c:v>110.48</c:v>
                </c:pt>
                <c:pt idx="65">
                  <c:v>109.595</c:v>
                </c:pt>
                <c:pt idx="66">
                  <c:v>108.71</c:v>
                </c:pt>
                <c:pt idx="67">
                  <c:v>108.15600000000001</c:v>
                </c:pt>
                <c:pt idx="68">
                  <c:v>108.15600000000001</c:v>
                </c:pt>
                <c:pt idx="69">
                  <c:v>107.962</c:v>
                </c:pt>
                <c:pt idx="70">
                  <c:v>107.904</c:v>
                </c:pt>
                <c:pt idx="71">
                  <c:v>107.682</c:v>
                </c:pt>
                <c:pt idx="72">
                  <c:v>107.65300000000001</c:v>
                </c:pt>
                <c:pt idx="73">
                  <c:v>107.60899999999999</c:v>
                </c:pt>
                <c:pt idx="74">
                  <c:v>107.446</c:v>
                </c:pt>
                <c:pt idx="75">
                  <c:v>107.566</c:v>
                </c:pt>
                <c:pt idx="76">
                  <c:v>107.21</c:v>
                </c:pt>
                <c:pt idx="77">
                  <c:v>106.884</c:v>
                </c:pt>
                <c:pt idx="78">
                  <c:v>107.095</c:v>
                </c:pt>
                <c:pt idx="79">
                  <c:v>106.932</c:v>
                </c:pt>
                <c:pt idx="80">
                  <c:v>106.874</c:v>
                </c:pt>
                <c:pt idx="81">
                  <c:v>107.354</c:v>
                </c:pt>
                <c:pt idx="82">
                  <c:v>107.474</c:v>
                </c:pt>
                <c:pt idx="83">
                  <c:v>108.623</c:v>
                </c:pt>
                <c:pt idx="84">
                  <c:v>108.771</c:v>
                </c:pt>
                <c:pt idx="85">
                  <c:v>108.786</c:v>
                </c:pt>
                <c:pt idx="86">
                  <c:v>108.979</c:v>
                </c:pt>
                <c:pt idx="87">
                  <c:v>109.066</c:v>
                </c:pt>
                <c:pt idx="88">
                  <c:v>109.11</c:v>
                </c:pt>
                <c:pt idx="89">
                  <c:v>109.035</c:v>
                </c:pt>
                <c:pt idx="90">
                  <c:v>108.751</c:v>
                </c:pt>
                <c:pt idx="91">
                  <c:v>108.73699999999999</c:v>
                </c:pt>
                <c:pt idx="92">
                  <c:v>108.58799999999999</c:v>
                </c:pt>
                <c:pt idx="93">
                  <c:v>108.602</c:v>
                </c:pt>
                <c:pt idx="94">
                  <c:v>108.55800000000001</c:v>
                </c:pt>
                <c:pt idx="95">
                  <c:v>108.634</c:v>
                </c:pt>
                <c:pt idx="96">
                  <c:v>108.649</c:v>
                </c:pt>
                <c:pt idx="97">
                  <c:v>108.678</c:v>
                </c:pt>
                <c:pt idx="98">
                  <c:v>108.395</c:v>
                </c:pt>
                <c:pt idx="99">
                  <c:v>108.38</c:v>
                </c:pt>
                <c:pt idx="100">
                  <c:v>108.38</c:v>
                </c:pt>
                <c:pt idx="101">
                  <c:v>108.246</c:v>
                </c:pt>
                <c:pt idx="102">
                  <c:v>108.366</c:v>
                </c:pt>
                <c:pt idx="103">
                  <c:v>108.188</c:v>
                </c:pt>
                <c:pt idx="104">
                  <c:v>108.188</c:v>
                </c:pt>
                <c:pt idx="105">
                  <c:v>107.98099999999999</c:v>
                </c:pt>
                <c:pt idx="106">
                  <c:v>108.086</c:v>
                </c:pt>
                <c:pt idx="107">
                  <c:v>108.086</c:v>
                </c:pt>
                <c:pt idx="108">
                  <c:v>108.101</c:v>
                </c:pt>
                <c:pt idx="109">
                  <c:v>108.14400000000001</c:v>
                </c:pt>
                <c:pt idx="110">
                  <c:v>108.38</c:v>
                </c:pt>
                <c:pt idx="111">
                  <c:v>108.348</c:v>
                </c:pt>
                <c:pt idx="112">
                  <c:v>108.315</c:v>
                </c:pt>
                <c:pt idx="113">
                  <c:v>108.38800000000001</c:v>
                </c:pt>
                <c:pt idx="114">
                  <c:v>108.432</c:v>
                </c:pt>
                <c:pt idx="115">
                  <c:v>108.163</c:v>
                </c:pt>
                <c:pt idx="116">
                  <c:v>108.19199999999999</c:v>
                </c:pt>
                <c:pt idx="117">
                  <c:v>108.17700000000001</c:v>
                </c:pt>
                <c:pt idx="118">
                  <c:v>108.25</c:v>
                </c:pt>
                <c:pt idx="119">
                  <c:v>108.294</c:v>
                </c:pt>
                <c:pt idx="120">
                  <c:v>108.32299999999999</c:v>
                </c:pt>
                <c:pt idx="121">
                  <c:v>108.291</c:v>
                </c:pt>
                <c:pt idx="122">
                  <c:v>108.24299999999999</c:v>
                </c:pt>
                <c:pt idx="123">
                  <c:v>108.902</c:v>
                </c:pt>
                <c:pt idx="124">
                  <c:v>109.83199999999999</c:v>
                </c:pt>
                <c:pt idx="125">
                  <c:v>109.96599999999999</c:v>
                </c:pt>
                <c:pt idx="126">
                  <c:v>109.738</c:v>
                </c:pt>
                <c:pt idx="127">
                  <c:v>109.20699999999999</c:v>
                </c:pt>
                <c:pt idx="128">
                  <c:v>109.29600000000001</c:v>
                </c:pt>
                <c:pt idx="129">
                  <c:v>109.309</c:v>
                </c:pt>
                <c:pt idx="130">
                  <c:v>109.277</c:v>
                </c:pt>
                <c:pt idx="131">
                  <c:v>109.548</c:v>
                </c:pt>
                <c:pt idx="132">
                  <c:v>109.486</c:v>
                </c:pt>
                <c:pt idx="133">
                  <c:v>109.48399999999999</c:v>
                </c:pt>
                <c:pt idx="134">
                  <c:v>109.664</c:v>
                </c:pt>
                <c:pt idx="135">
                  <c:v>109.83</c:v>
                </c:pt>
                <c:pt idx="136">
                  <c:v>110.07299999999999</c:v>
                </c:pt>
                <c:pt idx="137">
                  <c:v>109.996</c:v>
                </c:pt>
                <c:pt idx="138">
                  <c:v>109.751</c:v>
                </c:pt>
                <c:pt idx="139">
                  <c:v>109.67400000000001</c:v>
                </c:pt>
                <c:pt idx="140">
                  <c:v>109.70399999999999</c:v>
                </c:pt>
                <c:pt idx="141">
                  <c:v>109.581</c:v>
                </c:pt>
                <c:pt idx="142">
                  <c:v>109.657</c:v>
                </c:pt>
                <c:pt idx="143">
                  <c:v>109.39700000000001</c:v>
                </c:pt>
                <c:pt idx="144">
                  <c:v>109.33799999999999</c:v>
                </c:pt>
                <c:pt idx="145">
                  <c:v>109.399</c:v>
                </c:pt>
                <c:pt idx="146">
                  <c:v>109.32299999999999</c:v>
                </c:pt>
                <c:pt idx="147">
                  <c:v>109.233</c:v>
                </c:pt>
                <c:pt idx="148">
                  <c:v>109.173</c:v>
                </c:pt>
                <c:pt idx="149">
                  <c:v>109.206</c:v>
                </c:pt>
                <c:pt idx="150">
                  <c:v>109.161</c:v>
                </c:pt>
                <c:pt idx="151">
                  <c:v>109.116</c:v>
                </c:pt>
                <c:pt idx="152">
                  <c:v>109.056</c:v>
                </c:pt>
                <c:pt idx="153">
                  <c:v>108.889</c:v>
                </c:pt>
                <c:pt idx="154">
                  <c:v>109.041</c:v>
                </c:pt>
                <c:pt idx="155">
                  <c:v>109.10299999999999</c:v>
                </c:pt>
                <c:pt idx="156">
                  <c:v>109.044</c:v>
                </c:pt>
                <c:pt idx="157">
                  <c:v>109.34699999999999</c:v>
                </c:pt>
                <c:pt idx="158">
                  <c:v>109.422</c:v>
                </c:pt>
                <c:pt idx="159">
                  <c:v>109.437</c:v>
                </c:pt>
                <c:pt idx="160">
                  <c:v>109.315</c:v>
                </c:pt>
                <c:pt idx="161">
                  <c:v>109.315</c:v>
                </c:pt>
                <c:pt idx="162">
                  <c:v>109.163</c:v>
                </c:pt>
                <c:pt idx="163">
                  <c:v>108.889</c:v>
                </c:pt>
                <c:pt idx="164">
                  <c:v>108.889</c:v>
                </c:pt>
                <c:pt idx="165">
                  <c:v>109.041</c:v>
                </c:pt>
                <c:pt idx="166">
                  <c:v>109.041</c:v>
                </c:pt>
                <c:pt idx="167">
                  <c:v>108.889</c:v>
                </c:pt>
                <c:pt idx="168">
                  <c:v>108.904</c:v>
                </c:pt>
                <c:pt idx="169">
                  <c:v>108.919</c:v>
                </c:pt>
                <c:pt idx="170">
                  <c:v>108.934</c:v>
                </c:pt>
                <c:pt idx="171">
                  <c:v>108.994</c:v>
                </c:pt>
                <c:pt idx="172">
                  <c:v>108.872</c:v>
                </c:pt>
                <c:pt idx="173">
                  <c:v>108.886</c:v>
                </c:pt>
                <c:pt idx="174">
                  <c:v>108.946</c:v>
                </c:pt>
                <c:pt idx="175">
                  <c:v>109.006</c:v>
                </c:pt>
                <c:pt idx="176">
                  <c:v>108.899</c:v>
                </c:pt>
                <c:pt idx="177">
                  <c:v>109.41800000000001</c:v>
                </c:pt>
                <c:pt idx="178">
                  <c:v>109.6</c:v>
                </c:pt>
                <c:pt idx="179">
                  <c:v>109.6</c:v>
                </c:pt>
                <c:pt idx="180">
                  <c:v>109.798</c:v>
                </c:pt>
                <c:pt idx="181">
                  <c:v>109.996</c:v>
                </c:pt>
                <c:pt idx="182">
                  <c:v>110.087</c:v>
                </c:pt>
                <c:pt idx="183">
                  <c:v>110.146</c:v>
                </c:pt>
                <c:pt idx="184">
                  <c:v>110.16</c:v>
                </c:pt>
                <c:pt idx="185">
                  <c:v>110.14400000000001</c:v>
                </c:pt>
                <c:pt idx="186">
                  <c:v>110.235</c:v>
                </c:pt>
                <c:pt idx="187">
                  <c:v>110.173</c:v>
                </c:pt>
                <c:pt idx="188">
                  <c:v>110.111</c:v>
                </c:pt>
                <c:pt idx="189">
                  <c:v>109.386</c:v>
                </c:pt>
                <c:pt idx="190">
                  <c:v>109.35299999999999</c:v>
                </c:pt>
                <c:pt idx="191">
                  <c:v>109.336</c:v>
                </c:pt>
                <c:pt idx="192">
                  <c:v>109.566</c:v>
                </c:pt>
                <c:pt idx="193">
                  <c:v>109.41</c:v>
                </c:pt>
                <c:pt idx="194">
                  <c:v>109.395</c:v>
                </c:pt>
                <c:pt idx="195">
                  <c:v>109.64100000000001</c:v>
                </c:pt>
                <c:pt idx="196">
                  <c:v>109.639</c:v>
                </c:pt>
                <c:pt idx="197">
                  <c:v>109.639</c:v>
                </c:pt>
                <c:pt idx="198">
                  <c:v>109.453</c:v>
                </c:pt>
                <c:pt idx="199">
                  <c:v>109.578</c:v>
                </c:pt>
                <c:pt idx="200">
                  <c:v>109.179</c:v>
                </c:pt>
                <c:pt idx="201">
                  <c:v>109.197</c:v>
                </c:pt>
                <c:pt idx="202">
                  <c:v>109.03</c:v>
                </c:pt>
                <c:pt idx="203">
                  <c:v>109.033</c:v>
                </c:pt>
                <c:pt idx="204">
                  <c:v>109.081</c:v>
                </c:pt>
                <c:pt idx="205">
                  <c:v>108.94499999999999</c:v>
                </c:pt>
                <c:pt idx="206">
                  <c:v>109.023</c:v>
                </c:pt>
                <c:pt idx="207">
                  <c:v>109.146</c:v>
                </c:pt>
                <c:pt idx="208">
                  <c:v>109.086</c:v>
                </c:pt>
                <c:pt idx="209">
                  <c:v>108.873</c:v>
                </c:pt>
                <c:pt idx="210">
                  <c:v>108.645</c:v>
                </c:pt>
                <c:pt idx="211">
                  <c:v>108.663</c:v>
                </c:pt>
                <c:pt idx="212">
                  <c:v>108.346</c:v>
                </c:pt>
                <c:pt idx="213">
                  <c:v>108.301</c:v>
                </c:pt>
                <c:pt idx="214">
                  <c:v>108.32</c:v>
                </c:pt>
                <c:pt idx="215">
                  <c:v>108.21599999999999</c:v>
                </c:pt>
                <c:pt idx="216">
                  <c:v>108.264</c:v>
                </c:pt>
                <c:pt idx="217">
                  <c:v>108.16</c:v>
                </c:pt>
                <c:pt idx="218">
                  <c:v>108.086</c:v>
                </c:pt>
                <c:pt idx="219">
                  <c:v>108.086</c:v>
                </c:pt>
                <c:pt idx="220">
                  <c:v>108.149</c:v>
                </c:pt>
                <c:pt idx="221">
                  <c:v>108.149</c:v>
                </c:pt>
                <c:pt idx="222">
                  <c:v>108.086</c:v>
                </c:pt>
                <c:pt idx="223">
                  <c:v>108.008</c:v>
                </c:pt>
                <c:pt idx="224">
                  <c:v>108.23</c:v>
                </c:pt>
                <c:pt idx="225">
                  <c:v>108.73099999999999</c:v>
                </c:pt>
                <c:pt idx="226">
                  <c:v>108.916</c:v>
                </c:pt>
                <c:pt idx="227">
                  <c:v>109.113</c:v>
                </c:pt>
                <c:pt idx="228">
                  <c:v>109.14100000000001</c:v>
                </c:pt>
                <c:pt idx="229">
                  <c:v>109.354</c:v>
                </c:pt>
                <c:pt idx="230">
                  <c:v>109.366</c:v>
                </c:pt>
                <c:pt idx="231">
                  <c:v>109.229</c:v>
                </c:pt>
                <c:pt idx="232">
                  <c:v>109.229</c:v>
                </c:pt>
                <c:pt idx="233">
                  <c:v>109.093</c:v>
                </c:pt>
                <c:pt idx="234">
                  <c:v>108.944</c:v>
                </c:pt>
                <c:pt idx="235">
                  <c:v>108.61199999999999</c:v>
                </c:pt>
                <c:pt idx="236">
                  <c:v>108.571</c:v>
                </c:pt>
                <c:pt idx="237">
                  <c:v>108.393</c:v>
                </c:pt>
                <c:pt idx="238">
                  <c:v>108.366</c:v>
                </c:pt>
                <c:pt idx="239">
                  <c:v>108.18899999999999</c:v>
                </c:pt>
                <c:pt idx="240">
                  <c:v>108.193</c:v>
                </c:pt>
                <c:pt idx="241">
                  <c:v>108.09</c:v>
                </c:pt>
                <c:pt idx="242">
                  <c:v>108.03100000000001</c:v>
                </c:pt>
                <c:pt idx="243">
                  <c:v>108.07899999999999</c:v>
                </c:pt>
                <c:pt idx="244">
                  <c:v>107.976</c:v>
                </c:pt>
                <c:pt idx="245">
                  <c:v>107.961</c:v>
                </c:pt>
                <c:pt idx="246">
                  <c:v>107.91800000000001</c:v>
                </c:pt>
                <c:pt idx="247">
                  <c:v>107.91800000000001</c:v>
                </c:pt>
                <c:pt idx="248">
                  <c:v>107.88800000000001</c:v>
                </c:pt>
                <c:pt idx="249">
                  <c:v>107.738</c:v>
                </c:pt>
                <c:pt idx="250">
                  <c:v>107.738</c:v>
                </c:pt>
                <c:pt idx="251">
                  <c:v>107.91800000000001</c:v>
                </c:pt>
                <c:pt idx="252">
                  <c:v>107.932</c:v>
                </c:pt>
                <c:pt idx="253">
                  <c:v>107.855</c:v>
                </c:pt>
                <c:pt idx="254">
                  <c:v>107.943</c:v>
                </c:pt>
                <c:pt idx="255">
                  <c:v>108.03100000000001</c:v>
                </c:pt>
                <c:pt idx="256">
                  <c:v>107.983</c:v>
                </c:pt>
                <c:pt idx="257">
                  <c:v>108.086</c:v>
                </c:pt>
                <c:pt idx="258">
                  <c:v>108.068</c:v>
                </c:pt>
                <c:pt idx="259">
                  <c:v>108.005</c:v>
                </c:pt>
                <c:pt idx="260">
                  <c:v>108.04900000000001</c:v>
                </c:pt>
                <c:pt idx="261">
                  <c:v>108.108</c:v>
                </c:pt>
                <c:pt idx="262">
                  <c:v>108.13800000000001</c:v>
                </c:pt>
                <c:pt idx="263">
                  <c:v>108.167</c:v>
                </c:pt>
                <c:pt idx="264">
                  <c:v>108.197</c:v>
                </c:pt>
                <c:pt idx="265">
                  <c:v>108.226</c:v>
                </c:pt>
                <c:pt idx="266">
                  <c:v>108.164</c:v>
                </c:pt>
                <c:pt idx="267">
                  <c:v>108.238</c:v>
                </c:pt>
                <c:pt idx="268">
                  <c:v>108.32599999999999</c:v>
                </c:pt>
                <c:pt idx="269">
                  <c:v>108.30800000000001</c:v>
                </c:pt>
                <c:pt idx="270">
                  <c:v>108.26</c:v>
                </c:pt>
                <c:pt idx="271">
                  <c:v>108.349</c:v>
                </c:pt>
                <c:pt idx="272">
                  <c:v>108.46899999999999</c:v>
                </c:pt>
                <c:pt idx="273">
                  <c:v>108.42</c:v>
                </c:pt>
                <c:pt idx="274">
                  <c:v>108.51</c:v>
                </c:pt>
                <c:pt idx="275">
                  <c:v>108.693</c:v>
                </c:pt>
                <c:pt idx="276">
                  <c:v>108.783</c:v>
                </c:pt>
                <c:pt idx="277">
                  <c:v>108.873</c:v>
                </c:pt>
                <c:pt idx="278">
                  <c:v>108.765</c:v>
                </c:pt>
                <c:pt idx="279">
                  <c:v>109.008</c:v>
                </c:pt>
                <c:pt idx="280">
                  <c:v>108.96</c:v>
                </c:pt>
                <c:pt idx="281">
                  <c:v>108.91500000000001</c:v>
                </c:pt>
                <c:pt idx="282">
                  <c:v>108.84</c:v>
                </c:pt>
                <c:pt idx="283">
                  <c:v>108.56699999999999</c:v>
                </c:pt>
                <c:pt idx="284">
                  <c:v>108.53700000000001</c:v>
                </c:pt>
                <c:pt idx="285">
                  <c:v>108.61499999999999</c:v>
                </c:pt>
                <c:pt idx="286">
                  <c:v>108.432</c:v>
                </c:pt>
                <c:pt idx="287">
                  <c:v>108.343</c:v>
                </c:pt>
                <c:pt idx="288">
                  <c:v>108.40600000000001</c:v>
                </c:pt>
                <c:pt idx="289">
                  <c:v>108.896</c:v>
                </c:pt>
                <c:pt idx="290">
                  <c:v>108.869</c:v>
                </c:pt>
                <c:pt idx="291">
                  <c:v>108.717</c:v>
                </c:pt>
                <c:pt idx="292">
                  <c:v>108.764</c:v>
                </c:pt>
                <c:pt idx="293">
                  <c:v>108.69</c:v>
                </c:pt>
                <c:pt idx="294">
                  <c:v>108.61499999999999</c:v>
                </c:pt>
                <c:pt idx="295">
                  <c:v>108.708</c:v>
                </c:pt>
                <c:pt idx="296">
                  <c:v>108.526</c:v>
                </c:pt>
                <c:pt idx="297">
                  <c:v>108.589</c:v>
                </c:pt>
                <c:pt idx="298">
                  <c:v>108.378</c:v>
                </c:pt>
                <c:pt idx="299">
                  <c:v>108.607</c:v>
                </c:pt>
                <c:pt idx="300">
                  <c:v>108.684</c:v>
                </c:pt>
                <c:pt idx="301">
                  <c:v>108.699</c:v>
                </c:pt>
                <c:pt idx="302">
                  <c:v>108.773</c:v>
                </c:pt>
                <c:pt idx="303">
                  <c:v>108.803</c:v>
                </c:pt>
                <c:pt idx="304">
                  <c:v>108.607</c:v>
                </c:pt>
                <c:pt idx="305">
                  <c:v>108.684</c:v>
                </c:pt>
                <c:pt idx="306">
                  <c:v>108.503</c:v>
                </c:pt>
                <c:pt idx="307">
                  <c:v>108.399</c:v>
                </c:pt>
                <c:pt idx="308">
                  <c:v>108.384</c:v>
                </c:pt>
                <c:pt idx="309">
                  <c:v>108.355</c:v>
                </c:pt>
                <c:pt idx="310">
                  <c:v>108.252</c:v>
                </c:pt>
                <c:pt idx="311">
                  <c:v>108.24</c:v>
                </c:pt>
                <c:pt idx="312">
                  <c:v>108.108</c:v>
                </c:pt>
                <c:pt idx="313">
                  <c:v>107.961</c:v>
                </c:pt>
                <c:pt idx="314">
                  <c:v>107.995</c:v>
                </c:pt>
                <c:pt idx="315">
                  <c:v>107.907</c:v>
                </c:pt>
                <c:pt idx="316">
                  <c:v>107.80500000000001</c:v>
                </c:pt>
                <c:pt idx="317">
                  <c:v>107.83799999999999</c:v>
                </c:pt>
                <c:pt idx="318">
                  <c:v>107.721</c:v>
                </c:pt>
                <c:pt idx="319">
                  <c:v>107.72499999999999</c:v>
                </c:pt>
                <c:pt idx="320">
                  <c:v>107.46</c:v>
                </c:pt>
                <c:pt idx="321">
                  <c:v>107.28700000000001</c:v>
                </c:pt>
                <c:pt idx="322">
                  <c:v>107.292</c:v>
                </c:pt>
                <c:pt idx="323">
                  <c:v>107.16200000000001</c:v>
                </c:pt>
                <c:pt idx="324">
                  <c:v>107.224</c:v>
                </c:pt>
                <c:pt idx="325">
                  <c:v>107.181</c:v>
                </c:pt>
                <c:pt idx="326">
                  <c:v>107.315</c:v>
                </c:pt>
                <c:pt idx="327">
                  <c:v>107.569</c:v>
                </c:pt>
                <c:pt idx="328">
                  <c:v>107.24299999999999</c:v>
                </c:pt>
                <c:pt idx="329">
                  <c:v>107.18600000000001</c:v>
                </c:pt>
                <c:pt idx="330">
                  <c:v>107.277</c:v>
                </c:pt>
                <c:pt idx="331">
                  <c:v>107.086</c:v>
                </c:pt>
                <c:pt idx="332">
                  <c:v>106.809</c:v>
                </c:pt>
                <c:pt idx="333">
                  <c:v>107.048</c:v>
                </c:pt>
                <c:pt idx="334">
                  <c:v>107.24299999999999</c:v>
                </c:pt>
                <c:pt idx="335">
                  <c:v>107.095</c:v>
                </c:pt>
                <c:pt idx="336">
                  <c:v>107.18600000000001</c:v>
                </c:pt>
                <c:pt idx="337">
                  <c:v>107.038</c:v>
                </c:pt>
                <c:pt idx="338">
                  <c:v>107.01</c:v>
                </c:pt>
                <c:pt idx="339">
                  <c:v>107.01</c:v>
                </c:pt>
                <c:pt idx="340">
                  <c:v>106.995</c:v>
                </c:pt>
                <c:pt idx="341">
                  <c:v>106.89100000000001</c:v>
                </c:pt>
                <c:pt idx="342">
                  <c:v>106.876</c:v>
                </c:pt>
                <c:pt idx="343">
                  <c:v>107.024</c:v>
                </c:pt>
                <c:pt idx="344">
                  <c:v>106.89100000000001</c:v>
                </c:pt>
                <c:pt idx="345">
                  <c:v>106.729</c:v>
                </c:pt>
                <c:pt idx="346">
                  <c:v>106.967</c:v>
                </c:pt>
                <c:pt idx="347">
                  <c:v>107.01</c:v>
                </c:pt>
                <c:pt idx="348">
                  <c:v>107.157</c:v>
                </c:pt>
                <c:pt idx="349">
                  <c:v>107.06699999999999</c:v>
                </c:pt>
                <c:pt idx="350">
                  <c:v>107.167</c:v>
                </c:pt>
                <c:pt idx="351">
                  <c:v>107.31</c:v>
                </c:pt>
                <c:pt idx="352">
                  <c:v>107.41</c:v>
                </c:pt>
                <c:pt idx="353">
                  <c:v>107.348</c:v>
                </c:pt>
                <c:pt idx="354">
                  <c:v>107.363</c:v>
                </c:pt>
                <c:pt idx="355">
                  <c:v>107.066</c:v>
                </c:pt>
                <c:pt idx="356">
                  <c:v>106.961</c:v>
                </c:pt>
                <c:pt idx="357">
                  <c:v>107.10899999999999</c:v>
                </c:pt>
                <c:pt idx="358">
                  <c:v>106.961</c:v>
                </c:pt>
                <c:pt idx="359">
                  <c:v>106.91800000000001</c:v>
                </c:pt>
                <c:pt idx="360">
                  <c:v>107.038</c:v>
                </c:pt>
                <c:pt idx="361">
                  <c:v>106.89</c:v>
                </c:pt>
                <c:pt idx="362">
                  <c:v>106.818</c:v>
                </c:pt>
                <c:pt idx="363">
                  <c:v>106.84699999999999</c:v>
                </c:pt>
                <c:pt idx="364">
                  <c:v>106.818</c:v>
                </c:pt>
                <c:pt idx="365">
                  <c:v>106.699</c:v>
                </c:pt>
                <c:pt idx="366">
                  <c:v>106.83199999999999</c:v>
                </c:pt>
                <c:pt idx="367">
                  <c:v>106.77500000000001</c:v>
                </c:pt>
                <c:pt idx="368">
                  <c:v>107.04300000000001</c:v>
                </c:pt>
                <c:pt idx="369">
                  <c:v>107.014</c:v>
                </c:pt>
                <c:pt idx="370">
                  <c:v>107.148</c:v>
                </c:pt>
                <c:pt idx="371">
                  <c:v>107.176</c:v>
                </c:pt>
                <c:pt idx="372">
                  <c:v>107.21899999999999</c:v>
                </c:pt>
                <c:pt idx="373">
                  <c:v>107.32</c:v>
                </c:pt>
                <c:pt idx="374">
                  <c:v>107.569</c:v>
                </c:pt>
                <c:pt idx="375">
                  <c:v>107.55</c:v>
                </c:pt>
                <c:pt idx="376">
                  <c:v>107.8</c:v>
                </c:pt>
                <c:pt idx="377">
                  <c:v>107.858</c:v>
                </c:pt>
                <c:pt idx="378">
                  <c:v>107.78100000000001</c:v>
                </c:pt>
                <c:pt idx="379">
                  <c:v>107.498</c:v>
                </c:pt>
                <c:pt idx="380">
                  <c:v>107.33499999999999</c:v>
                </c:pt>
                <c:pt idx="381">
                  <c:v>107.32</c:v>
                </c:pt>
                <c:pt idx="382">
                  <c:v>107.306</c:v>
                </c:pt>
                <c:pt idx="383">
                  <c:v>107.277</c:v>
                </c:pt>
                <c:pt idx="384">
                  <c:v>107.411</c:v>
                </c:pt>
                <c:pt idx="385">
                  <c:v>107.277</c:v>
                </c:pt>
                <c:pt idx="386">
                  <c:v>107.26300000000001</c:v>
                </c:pt>
                <c:pt idx="387">
                  <c:v>107.128</c:v>
                </c:pt>
                <c:pt idx="388">
                  <c:v>107.26300000000001</c:v>
                </c:pt>
                <c:pt idx="389">
                  <c:v>107.143</c:v>
                </c:pt>
                <c:pt idx="390">
                  <c:v>107.143</c:v>
                </c:pt>
                <c:pt idx="391">
                  <c:v>107.03700000000001</c:v>
                </c:pt>
                <c:pt idx="392">
                  <c:v>107.157</c:v>
                </c:pt>
                <c:pt idx="393">
                  <c:v>107.172</c:v>
                </c:pt>
                <c:pt idx="394">
                  <c:v>107.2</c:v>
                </c:pt>
                <c:pt idx="395">
                  <c:v>107.364</c:v>
                </c:pt>
                <c:pt idx="396">
                  <c:v>107.27200000000001</c:v>
                </c:pt>
                <c:pt idx="397">
                  <c:v>107.494</c:v>
                </c:pt>
                <c:pt idx="398">
                  <c:v>107.73</c:v>
                </c:pt>
                <c:pt idx="399">
                  <c:v>107.72499999999999</c:v>
                </c:pt>
                <c:pt idx="400">
                  <c:v>108.035</c:v>
                </c:pt>
                <c:pt idx="401">
                  <c:v>108.181</c:v>
                </c:pt>
                <c:pt idx="402">
                  <c:v>107.955</c:v>
                </c:pt>
                <c:pt idx="403">
                  <c:v>107.819</c:v>
                </c:pt>
                <c:pt idx="404">
                  <c:v>107.863</c:v>
                </c:pt>
                <c:pt idx="405">
                  <c:v>107.72799999999999</c:v>
                </c:pt>
                <c:pt idx="406">
                  <c:v>107.92100000000001</c:v>
                </c:pt>
                <c:pt idx="407">
                  <c:v>107.892</c:v>
                </c:pt>
                <c:pt idx="408">
                  <c:v>107.878</c:v>
                </c:pt>
                <c:pt idx="409">
                  <c:v>107.771</c:v>
                </c:pt>
                <c:pt idx="410">
                  <c:v>107.75700000000001</c:v>
                </c:pt>
                <c:pt idx="411">
                  <c:v>107.742</c:v>
                </c:pt>
                <c:pt idx="412">
                  <c:v>107.75700000000001</c:v>
                </c:pt>
                <c:pt idx="413">
                  <c:v>107.694</c:v>
                </c:pt>
                <c:pt idx="414">
                  <c:v>107.85899999999999</c:v>
                </c:pt>
                <c:pt idx="415">
                  <c:v>107.91800000000001</c:v>
                </c:pt>
                <c:pt idx="416">
                  <c:v>107.81100000000001</c:v>
                </c:pt>
                <c:pt idx="417">
                  <c:v>107.855</c:v>
                </c:pt>
                <c:pt idx="418">
                  <c:v>107.82599999999999</c:v>
                </c:pt>
                <c:pt idx="419">
                  <c:v>108.005</c:v>
                </c:pt>
                <c:pt idx="420">
                  <c:v>107.976</c:v>
                </c:pt>
                <c:pt idx="421">
                  <c:v>108.126</c:v>
                </c:pt>
                <c:pt idx="422">
                  <c:v>108.123</c:v>
                </c:pt>
                <c:pt idx="423">
                  <c:v>108.27</c:v>
                </c:pt>
                <c:pt idx="424">
                  <c:v>108.22199999999999</c:v>
                </c:pt>
                <c:pt idx="425">
                  <c:v>108.26600000000001</c:v>
                </c:pt>
                <c:pt idx="426">
                  <c:v>108.476</c:v>
                </c:pt>
                <c:pt idx="427">
                  <c:v>109.2</c:v>
                </c:pt>
                <c:pt idx="428">
                  <c:v>109.18300000000001</c:v>
                </c:pt>
                <c:pt idx="429">
                  <c:v>109.25700000000001</c:v>
                </c:pt>
                <c:pt idx="430">
                  <c:v>109.21299999999999</c:v>
                </c:pt>
                <c:pt idx="431">
                  <c:v>109.15300000000001</c:v>
                </c:pt>
                <c:pt idx="432">
                  <c:v>109.19799999999999</c:v>
                </c:pt>
                <c:pt idx="433">
                  <c:v>109.25700000000001</c:v>
                </c:pt>
                <c:pt idx="434">
                  <c:v>109.285</c:v>
                </c:pt>
                <c:pt idx="435">
                  <c:v>109.512</c:v>
                </c:pt>
                <c:pt idx="436">
                  <c:v>109.343</c:v>
                </c:pt>
                <c:pt idx="437">
                  <c:v>109.538</c:v>
                </c:pt>
                <c:pt idx="438">
                  <c:v>109.65900000000001</c:v>
                </c:pt>
                <c:pt idx="439">
                  <c:v>109.489</c:v>
                </c:pt>
                <c:pt idx="440">
                  <c:v>109.76300000000001</c:v>
                </c:pt>
                <c:pt idx="441">
                  <c:v>109.77800000000001</c:v>
                </c:pt>
                <c:pt idx="442">
                  <c:v>109.79300000000001</c:v>
                </c:pt>
                <c:pt idx="443">
                  <c:v>109.28700000000001</c:v>
                </c:pt>
                <c:pt idx="444">
                  <c:v>109.884</c:v>
                </c:pt>
                <c:pt idx="445">
                  <c:v>109.422</c:v>
                </c:pt>
                <c:pt idx="446">
                  <c:v>109.22199999999999</c:v>
                </c:pt>
                <c:pt idx="447">
                  <c:v>109.114</c:v>
                </c:pt>
                <c:pt idx="448">
                  <c:v>109.14400000000001</c:v>
                </c:pt>
                <c:pt idx="449">
                  <c:v>109.18899999999999</c:v>
                </c:pt>
                <c:pt idx="450">
                  <c:v>108.9</c:v>
                </c:pt>
                <c:pt idx="451">
                  <c:v>108.53700000000001</c:v>
                </c:pt>
                <c:pt idx="452">
                  <c:v>108.462</c:v>
                </c:pt>
                <c:pt idx="453">
                  <c:v>108.48</c:v>
                </c:pt>
                <c:pt idx="454">
                  <c:v>108.54300000000001</c:v>
                </c:pt>
                <c:pt idx="455">
                  <c:v>108.483</c:v>
                </c:pt>
                <c:pt idx="456">
                  <c:v>108.45399999999999</c:v>
                </c:pt>
                <c:pt idx="457">
                  <c:v>108.30500000000001</c:v>
                </c:pt>
                <c:pt idx="458">
                  <c:v>108.26</c:v>
                </c:pt>
                <c:pt idx="459">
                  <c:v>108.279</c:v>
                </c:pt>
                <c:pt idx="460">
                  <c:v>108.20399999999999</c:v>
                </c:pt>
                <c:pt idx="461">
                  <c:v>108.13</c:v>
                </c:pt>
                <c:pt idx="462">
                  <c:v>108.13</c:v>
                </c:pt>
                <c:pt idx="463">
                  <c:v>108.086</c:v>
                </c:pt>
                <c:pt idx="464">
                  <c:v>107.949</c:v>
                </c:pt>
                <c:pt idx="465">
                  <c:v>107.89</c:v>
                </c:pt>
                <c:pt idx="466">
                  <c:v>108.027</c:v>
                </c:pt>
                <c:pt idx="467">
                  <c:v>108.071</c:v>
                </c:pt>
                <c:pt idx="468">
                  <c:v>108.34099999999999</c:v>
                </c:pt>
                <c:pt idx="469">
                  <c:v>108.46</c:v>
                </c:pt>
                <c:pt idx="470">
                  <c:v>108.624</c:v>
                </c:pt>
                <c:pt idx="471">
                  <c:v>108.818</c:v>
                </c:pt>
                <c:pt idx="472">
                  <c:v>109.121</c:v>
                </c:pt>
                <c:pt idx="473">
                  <c:v>109.211</c:v>
                </c:pt>
                <c:pt idx="474">
                  <c:v>109.164</c:v>
                </c:pt>
                <c:pt idx="475">
                  <c:v>108.96299999999999</c:v>
                </c:pt>
                <c:pt idx="476">
                  <c:v>108.825</c:v>
                </c:pt>
                <c:pt idx="477">
                  <c:v>108.87</c:v>
                </c:pt>
                <c:pt idx="478">
                  <c:v>108.91500000000001</c:v>
                </c:pt>
                <c:pt idx="479">
                  <c:v>108.93</c:v>
                </c:pt>
                <c:pt idx="480">
                  <c:v>108.94499999999999</c:v>
                </c:pt>
                <c:pt idx="481">
                  <c:v>108.852</c:v>
                </c:pt>
                <c:pt idx="482">
                  <c:v>108.822</c:v>
                </c:pt>
                <c:pt idx="483">
                  <c:v>108.822</c:v>
                </c:pt>
                <c:pt idx="484">
                  <c:v>108.822</c:v>
                </c:pt>
                <c:pt idx="485">
                  <c:v>108.88200000000001</c:v>
                </c:pt>
                <c:pt idx="486">
                  <c:v>108.867</c:v>
                </c:pt>
                <c:pt idx="487">
                  <c:v>108.91200000000001</c:v>
                </c:pt>
                <c:pt idx="488">
                  <c:v>108.95699999999999</c:v>
                </c:pt>
                <c:pt idx="489">
                  <c:v>108.95699999999999</c:v>
                </c:pt>
                <c:pt idx="490">
                  <c:v>108.94199999999999</c:v>
                </c:pt>
                <c:pt idx="491">
                  <c:v>109.018</c:v>
                </c:pt>
                <c:pt idx="492">
                  <c:v>109.033</c:v>
                </c:pt>
                <c:pt idx="493">
                  <c:v>109.247</c:v>
                </c:pt>
                <c:pt idx="494">
                  <c:v>109.184</c:v>
                </c:pt>
                <c:pt idx="495">
                  <c:v>109.26</c:v>
                </c:pt>
                <c:pt idx="496">
                  <c:v>109.182</c:v>
                </c:pt>
                <c:pt idx="497">
                  <c:v>109.351</c:v>
                </c:pt>
                <c:pt idx="498">
                  <c:v>109.182</c:v>
                </c:pt>
                <c:pt idx="499">
                  <c:v>109.152</c:v>
                </c:pt>
                <c:pt idx="500">
                  <c:v>108.922</c:v>
                </c:pt>
                <c:pt idx="501">
                  <c:v>108.831</c:v>
                </c:pt>
                <c:pt idx="502">
                  <c:v>108.89400000000001</c:v>
                </c:pt>
                <c:pt idx="503">
                  <c:v>108.774</c:v>
                </c:pt>
                <c:pt idx="504">
                  <c:v>108.654</c:v>
                </c:pt>
                <c:pt idx="505">
                  <c:v>108.792</c:v>
                </c:pt>
                <c:pt idx="506">
                  <c:v>108.747</c:v>
                </c:pt>
                <c:pt idx="507">
                  <c:v>108.717</c:v>
                </c:pt>
                <c:pt idx="508">
                  <c:v>108.717</c:v>
                </c:pt>
                <c:pt idx="509">
                  <c:v>108.60899999999999</c:v>
                </c:pt>
                <c:pt idx="510">
                  <c:v>108.57899999999999</c:v>
                </c:pt>
                <c:pt idx="511">
                  <c:v>108.60899999999999</c:v>
                </c:pt>
                <c:pt idx="512">
                  <c:v>108.51900000000001</c:v>
                </c:pt>
                <c:pt idx="513">
                  <c:v>108.504</c:v>
                </c:pt>
                <c:pt idx="514">
                  <c:v>108.459</c:v>
                </c:pt>
                <c:pt idx="515">
                  <c:v>108.53700000000001</c:v>
                </c:pt>
                <c:pt idx="516">
                  <c:v>108.645</c:v>
                </c:pt>
                <c:pt idx="517">
                  <c:v>108.783</c:v>
                </c:pt>
                <c:pt idx="518">
                  <c:v>108.96599999999999</c:v>
                </c:pt>
                <c:pt idx="519">
                  <c:v>109.041</c:v>
                </c:pt>
                <c:pt idx="520">
                  <c:v>108.88800000000001</c:v>
                </c:pt>
                <c:pt idx="521">
                  <c:v>108.57</c:v>
                </c:pt>
                <c:pt idx="522">
                  <c:v>108.52500000000001</c:v>
                </c:pt>
                <c:pt idx="523">
                  <c:v>108.376</c:v>
                </c:pt>
                <c:pt idx="524">
                  <c:v>108.27200000000001</c:v>
                </c:pt>
                <c:pt idx="525">
                  <c:v>108.197</c:v>
                </c:pt>
                <c:pt idx="526">
                  <c:v>108.108</c:v>
                </c:pt>
                <c:pt idx="527">
                  <c:v>108.04900000000001</c:v>
                </c:pt>
                <c:pt idx="528">
                  <c:v>108.17100000000001</c:v>
                </c:pt>
                <c:pt idx="529">
                  <c:v>107.99</c:v>
                </c:pt>
                <c:pt idx="530">
                  <c:v>108.127</c:v>
                </c:pt>
                <c:pt idx="531">
                  <c:v>108.14100000000001</c:v>
                </c:pt>
                <c:pt idx="532">
                  <c:v>108.15600000000001</c:v>
                </c:pt>
                <c:pt idx="533">
                  <c:v>108.14100000000001</c:v>
                </c:pt>
                <c:pt idx="534">
                  <c:v>108.004</c:v>
                </c:pt>
                <c:pt idx="535">
                  <c:v>108.29</c:v>
                </c:pt>
                <c:pt idx="536">
                  <c:v>108.46899999999999</c:v>
                </c:pt>
                <c:pt idx="537">
                  <c:v>108.55800000000001</c:v>
                </c:pt>
                <c:pt idx="538">
                  <c:v>108.52500000000001</c:v>
                </c:pt>
                <c:pt idx="539">
                  <c:v>108.48</c:v>
                </c:pt>
                <c:pt idx="540">
                  <c:v>108.48</c:v>
                </c:pt>
                <c:pt idx="541">
                  <c:v>108.465</c:v>
                </c:pt>
                <c:pt idx="542">
                  <c:v>108.86</c:v>
                </c:pt>
                <c:pt idx="543">
                  <c:v>108.96599999999999</c:v>
                </c:pt>
                <c:pt idx="544">
                  <c:v>108.828</c:v>
                </c:pt>
                <c:pt idx="545">
                  <c:v>108.693</c:v>
                </c:pt>
                <c:pt idx="546">
                  <c:v>108.61799999999999</c:v>
                </c:pt>
                <c:pt idx="547">
                  <c:v>108.301</c:v>
                </c:pt>
                <c:pt idx="548">
                  <c:v>108.212</c:v>
                </c:pt>
                <c:pt idx="549">
                  <c:v>108.15300000000001</c:v>
                </c:pt>
                <c:pt idx="550">
                  <c:v>108.23</c:v>
                </c:pt>
                <c:pt idx="551">
                  <c:v>108.04900000000001</c:v>
                </c:pt>
                <c:pt idx="552">
                  <c:v>108.18600000000001</c:v>
                </c:pt>
                <c:pt idx="553">
                  <c:v>108.245</c:v>
                </c:pt>
                <c:pt idx="554">
                  <c:v>108.30500000000001</c:v>
                </c:pt>
                <c:pt idx="555">
                  <c:v>108.334</c:v>
                </c:pt>
                <c:pt idx="556">
                  <c:v>108.167</c:v>
                </c:pt>
                <c:pt idx="557">
                  <c:v>108.316</c:v>
                </c:pt>
                <c:pt idx="558">
                  <c:v>108.39100000000001</c:v>
                </c:pt>
                <c:pt idx="559">
                  <c:v>108.435</c:v>
                </c:pt>
                <c:pt idx="560">
                  <c:v>108.298</c:v>
                </c:pt>
                <c:pt idx="561">
                  <c:v>108.253</c:v>
                </c:pt>
                <c:pt idx="562">
                  <c:v>108.316</c:v>
                </c:pt>
                <c:pt idx="563">
                  <c:v>108.286</c:v>
                </c:pt>
                <c:pt idx="564">
                  <c:v>108.32</c:v>
                </c:pt>
                <c:pt idx="565">
                  <c:v>108.26</c:v>
                </c:pt>
                <c:pt idx="566">
                  <c:v>108.26</c:v>
                </c:pt>
                <c:pt idx="567">
                  <c:v>108.36799999999999</c:v>
                </c:pt>
                <c:pt idx="568">
                  <c:v>108.23399999999999</c:v>
                </c:pt>
                <c:pt idx="569">
                  <c:v>107.983</c:v>
                </c:pt>
                <c:pt idx="570">
                  <c:v>107.806</c:v>
                </c:pt>
                <c:pt idx="571">
                  <c:v>107.673</c:v>
                </c:pt>
                <c:pt idx="572">
                  <c:v>107.527</c:v>
                </c:pt>
                <c:pt idx="573">
                  <c:v>107.45399999999999</c:v>
                </c:pt>
                <c:pt idx="574">
                  <c:v>107.93899999999999</c:v>
                </c:pt>
                <c:pt idx="575">
                  <c:v>108.137</c:v>
                </c:pt>
                <c:pt idx="576">
                  <c:v>108.093</c:v>
                </c:pt>
                <c:pt idx="577">
                  <c:v>108.06399999999999</c:v>
                </c:pt>
                <c:pt idx="578">
                  <c:v>108.035</c:v>
                </c:pt>
                <c:pt idx="579">
                  <c:v>108.15600000000001</c:v>
                </c:pt>
                <c:pt idx="580">
                  <c:v>108.126</c:v>
                </c:pt>
                <c:pt idx="581">
                  <c:v>108.11199999999999</c:v>
                </c:pt>
                <c:pt idx="582">
                  <c:v>107.961</c:v>
                </c:pt>
                <c:pt idx="583">
                  <c:v>108.08199999999999</c:v>
                </c:pt>
                <c:pt idx="584">
                  <c:v>108.053</c:v>
                </c:pt>
                <c:pt idx="585">
                  <c:v>108.038</c:v>
                </c:pt>
                <c:pt idx="586">
                  <c:v>108.11499999999999</c:v>
                </c:pt>
                <c:pt idx="587">
                  <c:v>108.101</c:v>
                </c:pt>
                <c:pt idx="588">
                  <c:v>108.22199999999999</c:v>
                </c:pt>
                <c:pt idx="589">
                  <c:v>108.386</c:v>
                </c:pt>
                <c:pt idx="590">
                  <c:v>108.489</c:v>
                </c:pt>
                <c:pt idx="591">
                  <c:v>108.563</c:v>
                </c:pt>
                <c:pt idx="592">
                  <c:v>108.578</c:v>
                </c:pt>
                <c:pt idx="593">
                  <c:v>111.187</c:v>
                </c:pt>
                <c:pt idx="594">
                  <c:v>113.374</c:v>
                </c:pt>
                <c:pt idx="595">
                  <c:v>113.63</c:v>
                </c:pt>
                <c:pt idx="596">
                  <c:v>113.61499999999999</c:v>
                </c:pt>
                <c:pt idx="597">
                  <c:v>113.61499999999999</c:v>
                </c:pt>
                <c:pt idx="598">
                  <c:v>113.63</c:v>
                </c:pt>
                <c:pt idx="599">
                  <c:v>113.63</c:v>
                </c:pt>
                <c:pt idx="600">
                  <c:v>113.646</c:v>
                </c:pt>
                <c:pt idx="601">
                  <c:v>113.646</c:v>
                </c:pt>
                <c:pt idx="602">
                  <c:v>113.63</c:v>
                </c:pt>
                <c:pt idx="603">
                  <c:v>113.646</c:v>
                </c:pt>
                <c:pt idx="604">
                  <c:v>113.676</c:v>
                </c:pt>
                <c:pt idx="605">
                  <c:v>113.676</c:v>
                </c:pt>
                <c:pt idx="606">
                  <c:v>113.661</c:v>
                </c:pt>
                <c:pt idx="607">
                  <c:v>113.479</c:v>
                </c:pt>
                <c:pt idx="608">
                  <c:v>113.464</c:v>
                </c:pt>
                <c:pt idx="609">
                  <c:v>113.44799999999999</c:v>
                </c:pt>
                <c:pt idx="610">
                  <c:v>113.492</c:v>
                </c:pt>
                <c:pt idx="611">
                  <c:v>113.476</c:v>
                </c:pt>
                <c:pt idx="612">
                  <c:v>113.71599999999999</c:v>
                </c:pt>
                <c:pt idx="613">
                  <c:v>113.67</c:v>
                </c:pt>
                <c:pt idx="614">
                  <c:v>113.70099999999999</c:v>
                </c:pt>
                <c:pt idx="615">
                  <c:v>113.70099999999999</c:v>
                </c:pt>
                <c:pt idx="616">
                  <c:v>113.867</c:v>
                </c:pt>
                <c:pt idx="617">
                  <c:v>113.71599999999999</c:v>
                </c:pt>
                <c:pt idx="618">
                  <c:v>113.566</c:v>
                </c:pt>
                <c:pt idx="619">
                  <c:v>113.35299999999999</c:v>
                </c:pt>
                <c:pt idx="620">
                  <c:v>113.202</c:v>
                </c:pt>
                <c:pt idx="621">
                  <c:v>113.202</c:v>
                </c:pt>
                <c:pt idx="622">
                  <c:v>113.06699999999999</c:v>
                </c:pt>
                <c:pt idx="623">
                  <c:v>113.036</c:v>
                </c:pt>
                <c:pt idx="624">
                  <c:v>112.97499999999999</c:v>
                </c:pt>
                <c:pt idx="625">
                  <c:v>112.96</c:v>
                </c:pt>
                <c:pt idx="626">
                  <c:v>112.94499999999999</c:v>
                </c:pt>
                <c:pt idx="627">
                  <c:v>112.929</c:v>
                </c:pt>
                <c:pt idx="628">
                  <c:v>112.899</c:v>
                </c:pt>
                <c:pt idx="629">
                  <c:v>112.914</c:v>
                </c:pt>
                <c:pt idx="630">
                  <c:v>112.884</c:v>
                </c:pt>
                <c:pt idx="631">
                  <c:v>112.86799999999999</c:v>
                </c:pt>
                <c:pt idx="632">
                  <c:v>112.687</c:v>
                </c:pt>
                <c:pt idx="633">
                  <c:v>112.627</c:v>
                </c:pt>
                <c:pt idx="634">
                  <c:v>112.73099999999999</c:v>
                </c:pt>
                <c:pt idx="635">
                  <c:v>112.971</c:v>
                </c:pt>
                <c:pt idx="636">
                  <c:v>112.986</c:v>
                </c:pt>
                <c:pt idx="637">
                  <c:v>113.557</c:v>
                </c:pt>
                <c:pt idx="638">
                  <c:v>114.143</c:v>
                </c:pt>
                <c:pt idx="639">
                  <c:v>114.18899999999999</c:v>
                </c:pt>
                <c:pt idx="640">
                  <c:v>114.069</c:v>
                </c:pt>
                <c:pt idx="641">
                  <c:v>113.95</c:v>
                </c:pt>
                <c:pt idx="642">
                  <c:v>114.205</c:v>
                </c:pt>
                <c:pt idx="643">
                  <c:v>114.88</c:v>
                </c:pt>
                <c:pt idx="644">
                  <c:v>114.714</c:v>
                </c:pt>
                <c:pt idx="645">
                  <c:v>114.699</c:v>
                </c:pt>
                <c:pt idx="646">
                  <c:v>114.66800000000001</c:v>
                </c:pt>
                <c:pt idx="647">
                  <c:v>114.60599999999999</c:v>
                </c:pt>
                <c:pt idx="648">
                  <c:v>114.71</c:v>
                </c:pt>
                <c:pt idx="649">
                  <c:v>114.575</c:v>
                </c:pt>
                <c:pt idx="650">
                  <c:v>114.59</c:v>
                </c:pt>
                <c:pt idx="651">
                  <c:v>114.60599999999999</c:v>
                </c:pt>
                <c:pt idx="652">
                  <c:v>114.621</c:v>
                </c:pt>
                <c:pt idx="653">
                  <c:v>114.621</c:v>
                </c:pt>
                <c:pt idx="654">
                  <c:v>114.652</c:v>
                </c:pt>
                <c:pt idx="655">
                  <c:v>114.517</c:v>
                </c:pt>
                <c:pt idx="656">
                  <c:v>114.652</c:v>
                </c:pt>
                <c:pt idx="657">
                  <c:v>114.652</c:v>
                </c:pt>
                <c:pt idx="658">
                  <c:v>114.502</c:v>
                </c:pt>
                <c:pt idx="659">
                  <c:v>114.68300000000001</c:v>
                </c:pt>
                <c:pt idx="660">
                  <c:v>114.911</c:v>
                </c:pt>
                <c:pt idx="661">
                  <c:v>115.10899999999999</c:v>
                </c:pt>
                <c:pt idx="662">
                  <c:v>115.322</c:v>
                </c:pt>
                <c:pt idx="663">
                  <c:v>115.46299999999999</c:v>
                </c:pt>
                <c:pt idx="664">
                  <c:v>115.27</c:v>
                </c:pt>
                <c:pt idx="665">
                  <c:v>114.80500000000001</c:v>
                </c:pt>
                <c:pt idx="666">
                  <c:v>114.325</c:v>
                </c:pt>
                <c:pt idx="667">
                  <c:v>114.313</c:v>
                </c:pt>
                <c:pt idx="668">
                  <c:v>114.224</c:v>
                </c:pt>
                <c:pt idx="669">
                  <c:v>114.119</c:v>
                </c:pt>
                <c:pt idx="670">
                  <c:v>114.045</c:v>
                </c:pt>
                <c:pt idx="671">
                  <c:v>114.07599999999999</c:v>
                </c:pt>
                <c:pt idx="672">
                  <c:v>114.15300000000001</c:v>
                </c:pt>
                <c:pt idx="673">
                  <c:v>114.07899999999999</c:v>
                </c:pt>
                <c:pt idx="674">
                  <c:v>113.99</c:v>
                </c:pt>
                <c:pt idx="675">
                  <c:v>114.05200000000001</c:v>
                </c:pt>
                <c:pt idx="676">
                  <c:v>114.13</c:v>
                </c:pt>
                <c:pt idx="677">
                  <c:v>114.208</c:v>
                </c:pt>
                <c:pt idx="678">
                  <c:v>114.27</c:v>
                </c:pt>
                <c:pt idx="679">
                  <c:v>114.18</c:v>
                </c:pt>
                <c:pt idx="680">
                  <c:v>114.10599999999999</c:v>
                </c:pt>
                <c:pt idx="681">
                  <c:v>114.122</c:v>
                </c:pt>
                <c:pt idx="682">
                  <c:v>114.122</c:v>
                </c:pt>
                <c:pt idx="683">
                  <c:v>114.274</c:v>
                </c:pt>
                <c:pt idx="684">
                  <c:v>114.30500000000001</c:v>
                </c:pt>
                <c:pt idx="685">
                  <c:v>114.505</c:v>
                </c:pt>
                <c:pt idx="686">
                  <c:v>114.49299999999999</c:v>
                </c:pt>
                <c:pt idx="687">
                  <c:v>114.60299999999999</c:v>
                </c:pt>
                <c:pt idx="688">
                  <c:v>114.69799999999999</c:v>
                </c:pt>
                <c:pt idx="689">
                  <c:v>114.623</c:v>
                </c:pt>
                <c:pt idx="690">
                  <c:v>114.639</c:v>
                </c:pt>
                <c:pt idx="691">
                  <c:v>114.533</c:v>
                </c:pt>
                <c:pt idx="692">
                  <c:v>114.333</c:v>
                </c:pt>
                <c:pt idx="693">
                  <c:v>114.18</c:v>
                </c:pt>
                <c:pt idx="694">
                  <c:v>114.286</c:v>
                </c:pt>
                <c:pt idx="695">
                  <c:v>114.254</c:v>
                </c:pt>
                <c:pt idx="696">
                  <c:v>114.27</c:v>
                </c:pt>
                <c:pt idx="697">
                  <c:v>114.286</c:v>
                </c:pt>
                <c:pt idx="698">
                  <c:v>114.301</c:v>
                </c:pt>
                <c:pt idx="699">
                  <c:v>114.301</c:v>
                </c:pt>
                <c:pt idx="700">
                  <c:v>114.364</c:v>
                </c:pt>
                <c:pt idx="701">
                  <c:v>114.24299999999999</c:v>
                </c:pt>
                <c:pt idx="702">
                  <c:v>114.227</c:v>
                </c:pt>
                <c:pt idx="703">
                  <c:v>114.05800000000001</c:v>
                </c:pt>
                <c:pt idx="704">
                  <c:v>114.027</c:v>
                </c:pt>
                <c:pt idx="705">
                  <c:v>114.101</c:v>
                </c:pt>
                <c:pt idx="706">
                  <c:v>114.45</c:v>
                </c:pt>
                <c:pt idx="707">
                  <c:v>114.678</c:v>
                </c:pt>
                <c:pt idx="708">
                  <c:v>114.783</c:v>
                </c:pt>
                <c:pt idx="709">
                  <c:v>114.905</c:v>
                </c:pt>
                <c:pt idx="710">
                  <c:v>114.952</c:v>
                </c:pt>
                <c:pt idx="711">
                  <c:v>114.999</c:v>
                </c:pt>
                <c:pt idx="712">
                  <c:v>114.878</c:v>
                </c:pt>
                <c:pt idx="713">
                  <c:v>114.878</c:v>
                </c:pt>
                <c:pt idx="714">
                  <c:v>114.925</c:v>
                </c:pt>
                <c:pt idx="715">
                  <c:v>114.788</c:v>
                </c:pt>
                <c:pt idx="716">
                  <c:v>114.63500000000001</c:v>
                </c:pt>
                <c:pt idx="717">
                  <c:v>114.619</c:v>
                </c:pt>
                <c:pt idx="718">
                  <c:v>114.651</c:v>
                </c:pt>
                <c:pt idx="719">
                  <c:v>114.498</c:v>
                </c:pt>
                <c:pt idx="720">
                  <c:v>114.63500000000001</c:v>
                </c:pt>
                <c:pt idx="721">
                  <c:v>114.529</c:v>
                </c:pt>
                <c:pt idx="722">
                  <c:v>114.529</c:v>
                </c:pt>
                <c:pt idx="723">
                  <c:v>114.376</c:v>
                </c:pt>
                <c:pt idx="724">
                  <c:v>114.482</c:v>
                </c:pt>
                <c:pt idx="725">
                  <c:v>114.482</c:v>
                </c:pt>
                <c:pt idx="726">
                  <c:v>114.32899999999999</c:v>
                </c:pt>
                <c:pt idx="727">
                  <c:v>114.08199999999999</c:v>
                </c:pt>
                <c:pt idx="728">
                  <c:v>114.09399999999999</c:v>
                </c:pt>
                <c:pt idx="729">
                  <c:v>114.09</c:v>
                </c:pt>
                <c:pt idx="730">
                  <c:v>114.05500000000001</c:v>
                </c:pt>
                <c:pt idx="731">
                  <c:v>114.05200000000001</c:v>
                </c:pt>
                <c:pt idx="732">
                  <c:v>114.033</c:v>
                </c:pt>
                <c:pt idx="733">
                  <c:v>114.16500000000001</c:v>
                </c:pt>
                <c:pt idx="734">
                  <c:v>114.01</c:v>
                </c:pt>
                <c:pt idx="735">
                  <c:v>114.20399999999999</c:v>
                </c:pt>
                <c:pt idx="736">
                  <c:v>114.23099999999999</c:v>
                </c:pt>
                <c:pt idx="737">
                  <c:v>114.139</c:v>
                </c:pt>
                <c:pt idx="738">
                  <c:v>113.879</c:v>
                </c:pt>
                <c:pt idx="739">
                  <c:v>113.741</c:v>
                </c:pt>
                <c:pt idx="740">
                  <c:v>113.514</c:v>
                </c:pt>
                <c:pt idx="741">
                  <c:v>113.422</c:v>
                </c:pt>
                <c:pt idx="742">
                  <c:v>113.345</c:v>
                </c:pt>
                <c:pt idx="743">
                  <c:v>113.38800000000001</c:v>
                </c:pt>
                <c:pt idx="744">
                  <c:v>113.373</c:v>
                </c:pt>
                <c:pt idx="745">
                  <c:v>113.342</c:v>
                </c:pt>
                <c:pt idx="746">
                  <c:v>113.327</c:v>
                </c:pt>
                <c:pt idx="747">
                  <c:v>113.297</c:v>
                </c:pt>
                <c:pt idx="748">
                  <c:v>113.28100000000001</c:v>
                </c:pt>
                <c:pt idx="749">
                  <c:v>113.297</c:v>
                </c:pt>
                <c:pt idx="750">
                  <c:v>113.28100000000001</c:v>
                </c:pt>
                <c:pt idx="751">
                  <c:v>113.26600000000001</c:v>
                </c:pt>
                <c:pt idx="752">
                  <c:v>113.26600000000001</c:v>
                </c:pt>
                <c:pt idx="753">
                  <c:v>113.086</c:v>
                </c:pt>
                <c:pt idx="754">
                  <c:v>113.15900000000001</c:v>
                </c:pt>
                <c:pt idx="755">
                  <c:v>113.233</c:v>
                </c:pt>
                <c:pt idx="756">
                  <c:v>113.322</c:v>
                </c:pt>
                <c:pt idx="757">
                  <c:v>113.291</c:v>
                </c:pt>
                <c:pt idx="758">
                  <c:v>113.41</c:v>
                </c:pt>
                <c:pt idx="759">
                  <c:v>113.56</c:v>
                </c:pt>
                <c:pt idx="760">
                  <c:v>113.426</c:v>
                </c:pt>
                <c:pt idx="761">
                  <c:v>113.38</c:v>
                </c:pt>
                <c:pt idx="762">
                  <c:v>113.23</c:v>
                </c:pt>
                <c:pt idx="763">
                  <c:v>113.05</c:v>
                </c:pt>
                <c:pt idx="764">
                  <c:v>112.84</c:v>
                </c:pt>
                <c:pt idx="765">
                  <c:v>112.914</c:v>
                </c:pt>
                <c:pt idx="766">
                  <c:v>112.869</c:v>
                </c:pt>
                <c:pt idx="767">
                  <c:v>112.82299999999999</c:v>
                </c:pt>
                <c:pt idx="768">
                  <c:v>112.92700000000001</c:v>
                </c:pt>
                <c:pt idx="769">
                  <c:v>112.79300000000001</c:v>
                </c:pt>
                <c:pt idx="770">
                  <c:v>112.92700000000001</c:v>
                </c:pt>
                <c:pt idx="771">
                  <c:v>116.93</c:v>
                </c:pt>
                <c:pt idx="772">
                  <c:v>118.301</c:v>
                </c:pt>
                <c:pt idx="773">
                  <c:v>118.467</c:v>
                </c:pt>
                <c:pt idx="774">
                  <c:v>118.499</c:v>
                </c:pt>
                <c:pt idx="775">
                  <c:v>118.649</c:v>
                </c:pt>
                <c:pt idx="776">
                  <c:v>118.53</c:v>
                </c:pt>
                <c:pt idx="777">
                  <c:v>118.54600000000001</c:v>
                </c:pt>
                <c:pt idx="778">
                  <c:v>118.562</c:v>
                </c:pt>
                <c:pt idx="779">
                  <c:v>118.61</c:v>
                </c:pt>
                <c:pt idx="780">
                  <c:v>118.69</c:v>
                </c:pt>
                <c:pt idx="781">
                  <c:v>118.833</c:v>
                </c:pt>
                <c:pt idx="782">
                  <c:v>119.096</c:v>
                </c:pt>
                <c:pt idx="783">
                  <c:v>119.24</c:v>
                </c:pt>
                <c:pt idx="784">
                  <c:v>119.25</c:v>
                </c:pt>
                <c:pt idx="785">
                  <c:v>119.19499999999999</c:v>
                </c:pt>
                <c:pt idx="786">
                  <c:v>119.006</c:v>
                </c:pt>
                <c:pt idx="787">
                  <c:v>118.816</c:v>
                </c:pt>
                <c:pt idx="788">
                  <c:v>118.697</c:v>
                </c:pt>
                <c:pt idx="789">
                  <c:v>118.562</c:v>
                </c:pt>
                <c:pt idx="790">
                  <c:v>118.562</c:v>
                </c:pt>
                <c:pt idx="791">
                  <c:v>118.41</c:v>
                </c:pt>
                <c:pt idx="792">
                  <c:v>118.31399999999999</c:v>
                </c:pt>
                <c:pt idx="793">
                  <c:v>118.282</c:v>
                </c:pt>
                <c:pt idx="794">
                  <c:v>118.282</c:v>
                </c:pt>
                <c:pt idx="795">
                  <c:v>118.402</c:v>
                </c:pt>
                <c:pt idx="796">
                  <c:v>118.282</c:v>
                </c:pt>
                <c:pt idx="797">
                  <c:v>118.211</c:v>
                </c:pt>
                <c:pt idx="798">
                  <c:v>118.092</c:v>
                </c:pt>
                <c:pt idx="799">
                  <c:v>117.989</c:v>
                </c:pt>
                <c:pt idx="800">
                  <c:v>118.15600000000001</c:v>
                </c:pt>
                <c:pt idx="801">
                  <c:v>118.20399999999999</c:v>
                </c:pt>
                <c:pt idx="802">
                  <c:v>118.101</c:v>
                </c:pt>
                <c:pt idx="803">
                  <c:v>118.467</c:v>
                </c:pt>
                <c:pt idx="804">
                  <c:v>119.002</c:v>
                </c:pt>
                <c:pt idx="805">
                  <c:v>119.212</c:v>
                </c:pt>
                <c:pt idx="806">
                  <c:v>119.271</c:v>
                </c:pt>
                <c:pt idx="807">
                  <c:v>119.53100000000001</c:v>
                </c:pt>
                <c:pt idx="808">
                  <c:v>119.45399999999999</c:v>
                </c:pt>
                <c:pt idx="809">
                  <c:v>119.55200000000001</c:v>
                </c:pt>
                <c:pt idx="810">
                  <c:v>119.44199999999999</c:v>
                </c:pt>
                <c:pt idx="811">
                  <c:v>119.331</c:v>
                </c:pt>
                <c:pt idx="812">
                  <c:v>119.276</c:v>
                </c:pt>
                <c:pt idx="813">
                  <c:v>119.221</c:v>
                </c:pt>
                <c:pt idx="814">
                  <c:v>119.1</c:v>
                </c:pt>
                <c:pt idx="815">
                  <c:v>120.19799999999999</c:v>
                </c:pt>
                <c:pt idx="816">
                  <c:v>121.158</c:v>
                </c:pt>
                <c:pt idx="817">
                  <c:v>121.312</c:v>
                </c:pt>
                <c:pt idx="818">
                  <c:v>121.312</c:v>
                </c:pt>
                <c:pt idx="819">
                  <c:v>121.536</c:v>
                </c:pt>
                <c:pt idx="820">
                  <c:v>121.931</c:v>
                </c:pt>
                <c:pt idx="821">
                  <c:v>121.914</c:v>
                </c:pt>
                <c:pt idx="822">
                  <c:v>121.931</c:v>
                </c:pt>
                <c:pt idx="823">
                  <c:v>121.914</c:v>
                </c:pt>
                <c:pt idx="824">
                  <c:v>121.881</c:v>
                </c:pt>
                <c:pt idx="825">
                  <c:v>121.931</c:v>
                </c:pt>
                <c:pt idx="826">
                  <c:v>121.94799999999999</c:v>
                </c:pt>
                <c:pt idx="827">
                  <c:v>122.13500000000001</c:v>
                </c:pt>
                <c:pt idx="828">
                  <c:v>122.18600000000001</c:v>
                </c:pt>
                <c:pt idx="829">
                  <c:v>121.666</c:v>
                </c:pt>
                <c:pt idx="830">
                  <c:v>120.93300000000001</c:v>
                </c:pt>
                <c:pt idx="831">
                  <c:v>120.896</c:v>
                </c:pt>
                <c:pt idx="832">
                  <c:v>120.571</c:v>
                </c:pt>
                <c:pt idx="833">
                  <c:v>120.604</c:v>
                </c:pt>
                <c:pt idx="834">
                  <c:v>120.495</c:v>
                </c:pt>
                <c:pt idx="835">
                  <c:v>120.474</c:v>
                </c:pt>
                <c:pt idx="836">
                  <c:v>120.31399999999999</c:v>
                </c:pt>
                <c:pt idx="837">
                  <c:v>119.994</c:v>
                </c:pt>
                <c:pt idx="838">
                  <c:v>120.011</c:v>
                </c:pt>
                <c:pt idx="839">
                  <c:v>121.283</c:v>
                </c:pt>
                <c:pt idx="840">
                  <c:v>121.934</c:v>
                </c:pt>
                <c:pt idx="841">
                  <c:v>122.086</c:v>
                </c:pt>
                <c:pt idx="842">
                  <c:v>122.119</c:v>
                </c:pt>
                <c:pt idx="843">
                  <c:v>122.116</c:v>
                </c:pt>
                <c:pt idx="844">
                  <c:v>122.235</c:v>
                </c:pt>
                <c:pt idx="845">
                  <c:v>122.14700000000001</c:v>
                </c:pt>
                <c:pt idx="846">
                  <c:v>122.19799999999999</c:v>
                </c:pt>
                <c:pt idx="847">
                  <c:v>122.319</c:v>
                </c:pt>
                <c:pt idx="848">
                  <c:v>122.35599999999999</c:v>
                </c:pt>
                <c:pt idx="849">
                  <c:v>122.271</c:v>
                </c:pt>
                <c:pt idx="850">
                  <c:v>122.271</c:v>
                </c:pt>
                <c:pt idx="851">
                  <c:v>122.274</c:v>
                </c:pt>
                <c:pt idx="852">
                  <c:v>122.345</c:v>
                </c:pt>
                <c:pt idx="853">
                  <c:v>122.31100000000001</c:v>
                </c:pt>
                <c:pt idx="854">
                  <c:v>122.36199999999999</c:v>
                </c:pt>
                <c:pt idx="855">
                  <c:v>122.31100000000001</c:v>
                </c:pt>
                <c:pt idx="856">
                  <c:v>122.31100000000001</c:v>
                </c:pt>
                <c:pt idx="857">
                  <c:v>122.31100000000001</c:v>
                </c:pt>
                <c:pt idx="858">
                  <c:v>122.31100000000001</c:v>
                </c:pt>
                <c:pt idx="859">
                  <c:v>122.002</c:v>
                </c:pt>
                <c:pt idx="860">
                  <c:v>121.83</c:v>
                </c:pt>
                <c:pt idx="861">
                  <c:v>121.78</c:v>
                </c:pt>
                <c:pt idx="862">
                  <c:v>121.76300000000001</c:v>
                </c:pt>
                <c:pt idx="863">
                  <c:v>121.988</c:v>
                </c:pt>
                <c:pt idx="864">
                  <c:v>122.163</c:v>
                </c:pt>
                <c:pt idx="865">
                  <c:v>122.21599999999999</c:v>
                </c:pt>
                <c:pt idx="866">
                  <c:v>122.303</c:v>
                </c:pt>
                <c:pt idx="867">
                  <c:v>122.169</c:v>
                </c:pt>
                <c:pt idx="868">
                  <c:v>122.08499999999999</c:v>
                </c:pt>
                <c:pt idx="869">
                  <c:v>122.122</c:v>
                </c:pt>
                <c:pt idx="870">
                  <c:v>122.038</c:v>
                </c:pt>
                <c:pt idx="871">
                  <c:v>122.075</c:v>
                </c:pt>
                <c:pt idx="872">
                  <c:v>122.161</c:v>
                </c:pt>
                <c:pt idx="873">
                  <c:v>122.111</c:v>
                </c:pt>
                <c:pt idx="874">
                  <c:v>122.131</c:v>
                </c:pt>
                <c:pt idx="875">
                  <c:v>122.098</c:v>
                </c:pt>
                <c:pt idx="876">
                  <c:v>122.218</c:v>
                </c:pt>
                <c:pt idx="877">
                  <c:v>122.371</c:v>
                </c:pt>
                <c:pt idx="878">
                  <c:v>122.404</c:v>
                </c:pt>
                <c:pt idx="879">
                  <c:v>122.505</c:v>
                </c:pt>
                <c:pt idx="880">
                  <c:v>122.505</c:v>
                </c:pt>
                <c:pt idx="881">
                  <c:v>122.354</c:v>
                </c:pt>
                <c:pt idx="882">
                  <c:v>122.151</c:v>
                </c:pt>
                <c:pt idx="883">
                  <c:v>122.221</c:v>
                </c:pt>
                <c:pt idx="884">
                  <c:v>122.154</c:v>
                </c:pt>
                <c:pt idx="885">
                  <c:v>122.071</c:v>
                </c:pt>
                <c:pt idx="886">
                  <c:v>122.124</c:v>
                </c:pt>
                <c:pt idx="887">
                  <c:v>122.127</c:v>
                </c:pt>
                <c:pt idx="888">
                  <c:v>122.13</c:v>
                </c:pt>
                <c:pt idx="889">
                  <c:v>122.18300000000001</c:v>
                </c:pt>
                <c:pt idx="890">
                  <c:v>122.1</c:v>
                </c:pt>
                <c:pt idx="891">
                  <c:v>122.136</c:v>
                </c:pt>
                <c:pt idx="892">
                  <c:v>122.087</c:v>
                </c:pt>
                <c:pt idx="893">
                  <c:v>122.03700000000001</c:v>
                </c:pt>
                <c:pt idx="894">
                  <c:v>121.971</c:v>
                </c:pt>
                <c:pt idx="895">
                  <c:v>122.07299999999999</c:v>
                </c:pt>
                <c:pt idx="896">
                  <c:v>122.176</c:v>
                </c:pt>
                <c:pt idx="897">
                  <c:v>122.126</c:v>
                </c:pt>
                <c:pt idx="898">
                  <c:v>122.245</c:v>
                </c:pt>
                <c:pt idx="899">
                  <c:v>122.34699999999999</c:v>
                </c:pt>
                <c:pt idx="900">
                  <c:v>122.33</c:v>
                </c:pt>
                <c:pt idx="901">
                  <c:v>122.261</c:v>
                </c:pt>
                <c:pt idx="902">
                  <c:v>122.377</c:v>
                </c:pt>
                <c:pt idx="903">
                  <c:v>122.49299999999999</c:v>
                </c:pt>
                <c:pt idx="904">
                  <c:v>122.643</c:v>
                </c:pt>
                <c:pt idx="905">
                  <c:v>122.64</c:v>
                </c:pt>
                <c:pt idx="906">
                  <c:v>122.75700000000001</c:v>
                </c:pt>
                <c:pt idx="907">
                  <c:v>122.771</c:v>
                </c:pt>
                <c:pt idx="908">
                  <c:v>122.735</c:v>
                </c:pt>
                <c:pt idx="909">
                  <c:v>122.68300000000001</c:v>
                </c:pt>
                <c:pt idx="910">
                  <c:v>122.733</c:v>
                </c:pt>
                <c:pt idx="911">
                  <c:v>122.886</c:v>
                </c:pt>
                <c:pt idx="912">
                  <c:v>122.836</c:v>
                </c:pt>
                <c:pt idx="913">
                  <c:v>122.922</c:v>
                </c:pt>
                <c:pt idx="914">
                  <c:v>122.855</c:v>
                </c:pt>
                <c:pt idx="915">
                  <c:v>122.89100000000001</c:v>
                </c:pt>
                <c:pt idx="916">
                  <c:v>122.654</c:v>
                </c:pt>
                <c:pt idx="917">
                  <c:v>122.63800000000001</c:v>
                </c:pt>
                <c:pt idx="918">
                  <c:v>122.571</c:v>
                </c:pt>
                <c:pt idx="919">
                  <c:v>122.488</c:v>
                </c:pt>
                <c:pt idx="920">
                  <c:v>122.54</c:v>
                </c:pt>
                <c:pt idx="921">
                  <c:v>122.50700000000001</c:v>
                </c:pt>
                <c:pt idx="922">
                  <c:v>122.57599999999999</c:v>
                </c:pt>
                <c:pt idx="923">
                  <c:v>122.51</c:v>
                </c:pt>
                <c:pt idx="924">
                  <c:v>122.42700000000001</c:v>
                </c:pt>
                <c:pt idx="925">
                  <c:v>122.377</c:v>
                </c:pt>
                <c:pt idx="926">
                  <c:v>122.377</c:v>
                </c:pt>
                <c:pt idx="927">
                  <c:v>122.39400000000001</c:v>
                </c:pt>
                <c:pt idx="928">
                  <c:v>122.41</c:v>
                </c:pt>
                <c:pt idx="929">
                  <c:v>122.242</c:v>
                </c:pt>
                <c:pt idx="930">
                  <c:v>122.123</c:v>
                </c:pt>
                <c:pt idx="931">
                  <c:v>122.10599999999999</c:v>
                </c:pt>
                <c:pt idx="932">
                  <c:v>121.955</c:v>
                </c:pt>
                <c:pt idx="933">
                  <c:v>121.938</c:v>
                </c:pt>
                <c:pt idx="934">
                  <c:v>121.77</c:v>
                </c:pt>
                <c:pt idx="935">
                  <c:v>122.43</c:v>
                </c:pt>
                <c:pt idx="936">
                  <c:v>122.819</c:v>
                </c:pt>
                <c:pt idx="937">
                  <c:v>123.004</c:v>
                </c:pt>
                <c:pt idx="938">
                  <c:v>122.98699999999999</c:v>
                </c:pt>
                <c:pt idx="939">
                  <c:v>123.089</c:v>
                </c:pt>
                <c:pt idx="940">
                  <c:v>123.07299999999999</c:v>
                </c:pt>
                <c:pt idx="941">
                  <c:v>123.089</c:v>
                </c:pt>
                <c:pt idx="942">
                  <c:v>123.056</c:v>
                </c:pt>
                <c:pt idx="943">
                  <c:v>123.14100000000001</c:v>
                </c:pt>
                <c:pt idx="944">
                  <c:v>123.108</c:v>
                </c:pt>
                <c:pt idx="945">
                  <c:v>123.24299999999999</c:v>
                </c:pt>
                <c:pt idx="946">
                  <c:v>123.17700000000001</c:v>
                </c:pt>
                <c:pt idx="947">
                  <c:v>123.262</c:v>
                </c:pt>
                <c:pt idx="948">
                  <c:v>123.262</c:v>
                </c:pt>
                <c:pt idx="949">
                  <c:v>123.312</c:v>
                </c:pt>
                <c:pt idx="950">
                  <c:v>123.378</c:v>
                </c:pt>
                <c:pt idx="951">
                  <c:v>123.343</c:v>
                </c:pt>
                <c:pt idx="952">
                  <c:v>123.27500000000001</c:v>
                </c:pt>
                <c:pt idx="953">
                  <c:v>123.358</c:v>
                </c:pt>
                <c:pt idx="954">
                  <c:v>123.544</c:v>
                </c:pt>
                <c:pt idx="955">
                  <c:v>123.76300000000001</c:v>
                </c:pt>
                <c:pt idx="956">
                  <c:v>123.64400000000001</c:v>
                </c:pt>
                <c:pt idx="957">
                  <c:v>123.64400000000001</c:v>
                </c:pt>
                <c:pt idx="958">
                  <c:v>123.542</c:v>
                </c:pt>
                <c:pt idx="959">
                  <c:v>124.01600000000001</c:v>
                </c:pt>
                <c:pt idx="960">
                  <c:v>124.321</c:v>
                </c:pt>
                <c:pt idx="961">
                  <c:v>124.389</c:v>
                </c:pt>
                <c:pt idx="962">
                  <c:v>124.52500000000001</c:v>
                </c:pt>
                <c:pt idx="963">
                  <c:v>124.491</c:v>
                </c:pt>
                <c:pt idx="964">
                  <c:v>124.372</c:v>
                </c:pt>
                <c:pt idx="965">
                  <c:v>124.389</c:v>
                </c:pt>
                <c:pt idx="966">
                  <c:v>124.52500000000001</c:v>
                </c:pt>
                <c:pt idx="967">
                  <c:v>124.491</c:v>
                </c:pt>
                <c:pt idx="968">
                  <c:v>124.39</c:v>
                </c:pt>
                <c:pt idx="969">
                  <c:v>124.30500000000001</c:v>
                </c:pt>
                <c:pt idx="970">
                  <c:v>124.34</c:v>
                </c:pt>
                <c:pt idx="971">
                  <c:v>124.256</c:v>
                </c:pt>
                <c:pt idx="972">
                  <c:v>124.172</c:v>
                </c:pt>
                <c:pt idx="973">
                  <c:v>124.155</c:v>
                </c:pt>
                <c:pt idx="974">
                  <c:v>124.205</c:v>
                </c:pt>
                <c:pt idx="975">
                  <c:v>124.425</c:v>
                </c:pt>
                <c:pt idx="976">
                  <c:v>124.373</c:v>
                </c:pt>
                <c:pt idx="977">
                  <c:v>124.357</c:v>
                </c:pt>
                <c:pt idx="978">
                  <c:v>124.187</c:v>
                </c:pt>
                <c:pt idx="979">
                  <c:v>124.018</c:v>
                </c:pt>
                <c:pt idx="980">
                  <c:v>123.935</c:v>
                </c:pt>
                <c:pt idx="981">
                  <c:v>123.952</c:v>
                </c:pt>
                <c:pt idx="982">
                  <c:v>123.98699999999999</c:v>
                </c:pt>
                <c:pt idx="983">
                  <c:v>124.14</c:v>
                </c:pt>
                <c:pt idx="984">
                  <c:v>124.208</c:v>
                </c:pt>
                <c:pt idx="985">
                  <c:v>124.241</c:v>
                </c:pt>
                <c:pt idx="986">
                  <c:v>124.32599999999999</c:v>
                </c:pt>
                <c:pt idx="987">
                  <c:v>124.32599999999999</c:v>
                </c:pt>
                <c:pt idx="988">
                  <c:v>124.32599999999999</c:v>
                </c:pt>
                <c:pt idx="989">
                  <c:v>124.376</c:v>
                </c:pt>
                <c:pt idx="990">
                  <c:v>124.494</c:v>
                </c:pt>
                <c:pt idx="991">
                  <c:v>124.41</c:v>
                </c:pt>
                <c:pt idx="992">
                  <c:v>124.494</c:v>
                </c:pt>
                <c:pt idx="993">
                  <c:v>124.494</c:v>
                </c:pt>
                <c:pt idx="994">
                  <c:v>124.527</c:v>
                </c:pt>
                <c:pt idx="995">
                  <c:v>124.645</c:v>
                </c:pt>
                <c:pt idx="996">
                  <c:v>124.66200000000001</c:v>
                </c:pt>
                <c:pt idx="997">
                  <c:v>124.831</c:v>
                </c:pt>
                <c:pt idx="998">
                  <c:v>124.91500000000001</c:v>
                </c:pt>
                <c:pt idx="999">
                  <c:v>125.017</c:v>
                </c:pt>
                <c:pt idx="1000">
                  <c:v>125.051</c:v>
                </c:pt>
                <c:pt idx="1001">
                  <c:v>124.813</c:v>
                </c:pt>
                <c:pt idx="1002">
                  <c:v>124.60899999999999</c:v>
                </c:pt>
                <c:pt idx="1003">
                  <c:v>124.52500000000001</c:v>
                </c:pt>
                <c:pt idx="1004">
                  <c:v>124.542</c:v>
                </c:pt>
                <c:pt idx="1005">
                  <c:v>124.474</c:v>
                </c:pt>
                <c:pt idx="1006">
                  <c:v>124.47499999999999</c:v>
                </c:pt>
                <c:pt idx="1007">
                  <c:v>124.627</c:v>
                </c:pt>
                <c:pt idx="1008">
                  <c:v>124.59399999999999</c:v>
                </c:pt>
                <c:pt idx="1009">
                  <c:v>124.628</c:v>
                </c:pt>
                <c:pt idx="1010">
                  <c:v>124.696</c:v>
                </c:pt>
                <c:pt idx="1011">
                  <c:v>124.611</c:v>
                </c:pt>
                <c:pt idx="1012">
                  <c:v>124.56100000000001</c:v>
                </c:pt>
                <c:pt idx="1013">
                  <c:v>124.629</c:v>
                </c:pt>
                <c:pt idx="1014">
                  <c:v>124.73</c:v>
                </c:pt>
                <c:pt idx="1015">
                  <c:v>124.646</c:v>
                </c:pt>
                <c:pt idx="1016">
                  <c:v>124.595</c:v>
                </c:pt>
                <c:pt idx="1017">
                  <c:v>124.461</c:v>
                </c:pt>
                <c:pt idx="1018">
                  <c:v>124.495</c:v>
                </c:pt>
                <c:pt idx="1019">
                  <c:v>124.428</c:v>
                </c:pt>
                <c:pt idx="1020">
                  <c:v>124.41200000000001</c:v>
                </c:pt>
                <c:pt idx="1021">
                  <c:v>124.462</c:v>
                </c:pt>
                <c:pt idx="1022">
                  <c:v>124.64700000000001</c:v>
                </c:pt>
                <c:pt idx="1023">
                  <c:v>124.764</c:v>
                </c:pt>
                <c:pt idx="1024">
                  <c:v>124.848</c:v>
                </c:pt>
                <c:pt idx="1025">
                  <c:v>124.747</c:v>
                </c:pt>
                <c:pt idx="1026">
                  <c:v>124.663</c:v>
                </c:pt>
                <c:pt idx="1027">
                  <c:v>124.696</c:v>
                </c:pt>
                <c:pt idx="1028">
                  <c:v>124.545</c:v>
                </c:pt>
                <c:pt idx="1029">
                  <c:v>124.646</c:v>
                </c:pt>
                <c:pt idx="1030">
                  <c:v>124.88200000000001</c:v>
                </c:pt>
                <c:pt idx="1031">
                  <c:v>125</c:v>
                </c:pt>
                <c:pt idx="1032">
                  <c:v>125.017</c:v>
                </c:pt>
                <c:pt idx="1033">
                  <c:v>125.152</c:v>
                </c:pt>
                <c:pt idx="1034">
                  <c:v>125.152</c:v>
                </c:pt>
                <c:pt idx="1035">
                  <c:v>125.13500000000001</c:v>
                </c:pt>
                <c:pt idx="1036">
                  <c:v>125.185</c:v>
                </c:pt>
                <c:pt idx="1037">
                  <c:v>125.27</c:v>
                </c:pt>
                <c:pt idx="1038">
                  <c:v>125.27</c:v>
                </c:pt>
                <c:pt idx="1039">
                  <c:v>125.18600000000001</c:v>
                </c:pt>
                <c:pt idx="1040">
                  <c:v>125.22</c:v>
                </c:pt>
                <c:pt idx="1041">
                  <c:v>125.13500000000001</c:v>
                </c:pt>
                <c:pt idx="1042">
                  <c:v>125.18600000000001</c:v>
                </c:pt>
                <c:pt idx="1043">
                  <c:v>125.236</c:v>
                </c:pt>
                <c:pt idx="1044">
                  <c:v>125.355</c:v>
                </c:pt>
                <c:pt idx="1045">
                  <c:v>125.271</c:v>
                </c:pt>
                <c:pt idx="1046">
                  <c:v>125.372</c:v>
                </c:pt>
                <c:pt idx="1047">
                  <c:v>125.339</c:v>
                </c:pt>
                <c:pt idx="1048">
                  <c:v>125.441</c:v>
                </c:pt>
                <c:pt idx="1049">
                  <c:v>125.339</c:v>
                </c:pt>
                <c:pt idx="1050">
                  <c:v>125.22</c:v>
                </c:pt>
                <c:pt idx="1051">
                  <c:v>125.17</c:v>
                </c:pt>
                <c:pt idx="1052">
                  <c:v>124.983</c:v>
                </c:pt>
                <c:pt idx="1053">
                  <c:v>125.08499999999999</c:v>
                </c:pt>
                <c:pt idx="1054">
                  <c:v>125.08499999999999</c:v>
                </c:pt>
                <c:pt idx="1055">
                  <c:v>125.051</c:v>
                </c:pt>
                <c:pt idx="1056">
                  <c:v>125.08499999999999</c:v>
                </c:pt>
                <c:pt idx="1057">
                  <c:v>125.102</c:v>
                </c:pt>
                <c:pt idx="1058">
                  <c:v>125.119</c:v>
                </c:pt>
                <c:pt idx="1059">
                  <c:v>125.102</c:v>
                </c:pt>
                <c:pt idx="1060">
                  <c:v>125.254</c:v>
                </c:pt>
                <c:pt idx="1061">
                  <c:v>125.18600000000001</c:v>
                </c:pt>
                <c:pt idx="1062">
                  <c:v>125.18600000000001</c:v>
                </c:pt>
                <c:pt idx="1063">
                  <c:v>125.203</c:v>
                </c:pt>
                <c:pt idx="1064">
                  <c:v>125.203</c:v>
                </c:pt>
                <c:pt idx="1065">
                  <c:v>125.22</c:v>
                </c:pt>
                <c:pt idx="1066">
                  <c:v>125.339</c:v>
                </c:pt>
                <c:pt idx="1067">
                  <c:v>125.492</c:v>
                </c:pt>
                <c:pt idx="1068">
                  <c:v>125.509</c:v>
                </c:pt>
                <c:pt idx="1069">
                  <c:v>125.95</c:v>
                </c:pt>
                <c:pt idx="1070">
                  <c:v>125.458</c:v>
                </c:pt>
                <c:pt idx="1071">
                  <c:v>125.238</c:v>
                </c:pt>
                <c:pt idx="1072">
                  <c:v>125.44199999999999</c:v>
                </c:pt>
                <c:pt idx="1073">
                  <c:v>125.255</c:v>
                </c:pt>
                <c:pt idx="1074">
                  <c:v>125.17</c:v>
                </c:pt>
                <c:pt idx="1075">
                  <c:v>125.255</c:v>
                </c:pt>
                <c:pt idx="1076">
                  <c:v>125.051</c:v>
                </c:pt>
                <c:pt idx="1077">
                  <c:v>125.23699999999999</c:v>
                </c:pt>
                <c:pt idx="1078">
                  <c:v>125.339</c:v>
                </c:pt>
                <c:pt idx="1079">
                  <c:v>125.18600000000001</c:v>
                </c:pt>
                <c:pt idx="1080">
                  <c:v>124.898</c:v>
                </c:pt>
                <c:pt idx="1081">
                  <c:v>125.017</c:v>
                </c:pt>
                <c:pt idx="1082">
                  <c:v>125.08499999999999</c:v>
                </c:pt>
                <c:pt idx="1083">
                  <c:v>125.136</c:v>
                </c:pt>
                <c:pt idx="1084">
                  <c:v>125.39100000000001</c:v>
                </c:pt>
                <c:pt idx="1085">
                  <c:v>125.34</c:v>
                </c:pt>
                <c:pt idx="1086">
                  <c:v>125.255</c:v>
                </c:pt>
                <c:pt idx="1087">
                  <c:v>125.187</c:v>
                </c:pt>
                <c:pt idx="1088">
                  <c:v>125.238</c:v>
                </c:pt>
                <c:pt idx="1089">
                  <c:v>125.32299999999999</c:v>
                </c:pt>
                <c:pt idx="1090">
                  <c:v>125.187</c:v>
                </c:pt>
                <c:pt idx="1091">
                  <c:v>125.459</c:v>
                </c:pt>
                <c:pt idx="1092">
                  <c:v>125.187</c:v>
                </c:pt>
                <c:pt idx="1093">
                  <c:v>125.52800000000001</c:v>
                </c:pt>
                <c:pt idx="1094">
                  <c:v>125.63</c:v>
                </c:pt>
                <c:pt idx="1095">
                  <c:v>125.631</c:v>
                </c:pt>
                <c:pt idx="1096">
                  <c:v>125.614</c:v>
                </c:pt>
                <c:pt idx="1097">
                  <c:v>125.529</c:v>
                </c:pt>
                <c:pt idx="1098">
                  <c:v>125.54600000000001</c:v>
                </c:pt>
                <c:pt idx="1099">
                  <c:v>125.444</c:v>
                </c:pt>
                <c:pt idx="1100">
                  <c:v>125.512</c:v>
                </c:pt>
                <c:pt idx="1101">
                  <c:v>125.46</c:v>
                </c:pt>
                <c:pt idx="1102">
                  <c:v>125.57899999999999</c:v>
                </c:pt>
                <c:pt idx="1103">
                  <c:v>125.52800000000001</c:v>
                </c:pt>
                <c:pt idx="1104">
                  <c:v>125.733</c:v>
                </c:pt>
                <c:pt idx="1105">
                  <c:v>125.494</c:v>
                </c:pt>
                <c:pt idx="1106">
                  <c:v>125.511</c:v>
                </c:pt>
                <c:pt idx="1107">
                  <c:v>125.613</c:v>
                </c:pt>
                <c:pt idx="1108">
                  <c:v>125.63</c:v>
                </c:pt>
                <c:pt idx="1109">
                  <c:v>125.527</c:v>
                </c:pt>
                <c:pt idx="1110">
                  <c:v>125.339</c:v>
                </c:pt>
                <c:pt idx="1111">
                  <c:v>125.17</c:v>
                </c:pt>
                <c:pt idx="1112">
                  <c:v>125.18600000000001</c:v>
                </c:pt>
                <c:pt idx="1113">
                  <c:v>125.101</c:v>
                </c:pt>
                <c:pt idx="1114">
                  <c:v>125.084</c:v>
                </c:pt>
                <c:pt idx="1115">
                  <c:v>125.11799999999999</c:v>
                </c:pt>
                <c:pt idx="1116">
                  <c:v>125.06699999999999</c:v>
                </c:pt>
                <c:pt idx="1117">
                  <c:v>125.185</c:v>
                </c:pt>
                <c:pt idx="1118">
                  <c:v>125.303</c:v>
                </c:pt>
                <c:pt idx="1119">
                  <c:v>125.354</c:v>
                </c:pt>
                <c:pt idx="1120">
                  <c:v>125.405</c:v>
                </c:pt>
                <c:pt idx="1121">
                  <c:v>125.557</c:v>
                </c:pt>
                <c:pt idx="1122">
                  <c:v>124.629</c:v>
                </c:pt>
                <c:pt idx="1123">
                  <c:v>121.91200000000001</c:v>
                </c:pt>
                <c:pt idx="1124">
                  <c:v>120.36199999999999</c:v>
                </c:pt>
                <c:pt idx="1125">
                  <c:v>120.027</c:v>
                </c:pt>
                <c:pt idx="1126">
                  <c:v>119.67700000000001</c:v>
                </c:pt>
                <c:pt idx="1127">
                  <c:v>119.747</c:v>
                </c:pt>
                <c:pt idx="1128">
                  <c:v>119.58</c:v>
                </c:pt>
                <c:pt idx="1129">
                  <c:v>119.58</c:v>
                </c:pt>
                <c:pt idx="1130">
                  <c:v>119.44499999999999</c:v>
                </c:pt>
                <c:pt idx="1131">
                  <c:v>119.294</c:v>
                </c:pt>
                <c:pt idx="1132">
                  <c:v>119.208</c:v>
                </c:pt>
                <c:pt idx="1133">
                  <c:v>119.121</c:v>
                </c:pt>
                <c:pt idx="1134">
                  <c:v>119.137</c:v>
                </c:pt>
                <c:pt idx="1135">
                  <c:v>119.72499999999999</c:v>
                </c:pt>
                <c:pt idx="1136">
                  <c:v>119.79</c:v>
                </c:pt>
                <c:pt idx="1137">
                  <c:v>119.703</c:v>
                </c:pt>
                <c:pt idx="1138">
                  <c:v>119.649</c:v>
                </c:pt>
                <c:pt idx="1139">
                  <c:v>119.794</c:v>
                </c:pt>
                <c:pt idx="1140">
                  <c:v>119.80500000000001</c:v>
                </c:pt>
                <c:pt idx="1141">
                  <c:v>119.816</c:v>
                </c:pt>
                <c:pt idx="1142">
                  <c:v>119.843</c:v>
                </c:pt>
                <c:pt idx="1143">
                  <c:v>119.85299999999999</c:v>
                </c:pt>
                <c:pt idx="1144">
                  <c:v>119.831</c:v>
                </c:pt>
                <c:pt idx="1145">
                  <c:v>119.559</c:v>
                </c:pt>
                <c:pt idx="1146">
                  <c:v>119.47799999999999</c:v>
                </c:pt>
                <c:pt idx="1147">
                  <c:v>119.22199999999999</c:v>
                </c:pt>
                <c:pt idx="1148">
                  <c:v>119.462</c:v>
                </c:pt>
                <c:pt idx="1149">
                  <c:v>119.908</c:v>
                </c:pt>
                <c:pt idx="1150">
                  <c:v>120.092</c:v>
                </c:pt>
                <c:pt idx="1151">
                  <c:v>119.95699999999999</c:v>
                </c:pt>
                <c:pt idx="1152">
                  <c:v>120.14100000000001</c:v>
                </c:pt>
                <c:pt idx="1153">
                  <c:v>120.02200000000001</c:v>
                </c:pt>
                <c:pt idx="1154">
                  <c:v>119.902</c:v>
                </c:pt>
                <c:pt idx="1155">
                  <c:v>120.10299999999999</c:v>
                </c:pt>
                <c:pt idx="1156">
                  <c:v>119.962</c:v>
                </c:pt>
                <c:pt idx="1157">
                  <c:v>119.92400000000001</c:v>
                </c:pt>
                <c:pt idx="1158">
                  <c:v>119.85299999999999</c:v>
                </c:pt>
                <c:pt idx="1159">
                  <c:v>119.629</c:v>
                </c:pt>
                <c:pt idx="1160">
                  <c:v>119.727</c:v>
                </c:pt>
                <c:pt idx="1161">
                  <c:v>119.66200000000001</c:v>
                </c:pt>
                <c:pt idx="1162">
                  <c:v>119.727</c:v>
                </c:pt>
                <c:pt idx="1163">
                  <c:v>119.76</c:v>
                </c:pt>
                <c:pt idx="1164">
                  <c:v>119.568</c:v>
                </c:pt>
                <c:pt idx="1165">
                  <c:v>119.65</c:v>
                </c:pt>
                <c:pt idx="1166">
                  <c:v>119.88500000000001</c:v>
                </c:pt>
                <c:pt idx="1167">
                  <c:v>119.84699999999999</c:v>
                </c:pt>
                <c:pt idx="1168">
                  <c:v>120.04900000000001</c:v>
                </c:pt>
                <c:pt idx="1169">
                  <c:v>120.361</c:v>
                </c:pt>
                <c:pt idx="1170">
                  <c:v>120.18</c:v>
                </c:pt>
                <c:pt idx="1171">
                  <c:v>119.913</c:v>
                </c:pt>
                <c:pt idx="1172">
                  <c:v>119.798</c:v>
                </c:pt>
                <c:pt idx="1173">
                  <c:v>119.651</c:v>
                </c:pt>
                <c:pt idx="1174">
                  <c:v>119.69</c:v>
                </c:pt>
                <c:pt idx="1175">
                  <c:v>119.95099999999999</c:v>
                </c:pt>
                <c:pt idx="1176">
                  <c:v>119.95699999999999</c:v>
                </c:pt>
                <c:pt idx="1177">
                  <c:v>119.82599999999999</c:v>
                </c:pt>
                <c:pt idx="1178">
                  <c:v>114.456</c:v>
                </c:pt>
                <c:pt idx="1179">
                  <c:v>107.57299999999999</c:v>
                </c:pt>
                <c:pt idx="1180">
                  <c:v>106.83799999999999</c:v>
                </c:pt>
                <c:pt idx="1181">
                  <c:v>106.688</c:v>
                </c:pt>
                <c:pt idx="1182">
                  <c:v>106.423</c:v>
                </c:pt>
                <c:pt idx="1183">
                  <c:v>106.486</c:v>
                </c:pt>
                <c:pt idx="1184">
                  <c:v>106.28</c:v>
                </c:pt>
                <c:pt idx="1185">
                  <c:v>106.208</c:v>
                </c:pt>
                <c:pt idx="1186">
                  <c:v>106.285</c:v>
                </c:pt>
                <c:pt idx="1187">
                  <c:v>106.3</c:v>
                </c:pt>
                <c:pt idx="1188">
                  <c:v>106.584</c:v>
                </c:pt>
                <c:pt idx="1189">
                  <c:v>106.748</c:v>
                </c:pt>
                <c:pt idx="1190">
                  <c:v>107.06100000000001</c:v>
                </c:pt>
                <c:pt idx="1191">
                  <c:v>107.524</c:v>
                </c:pt>
                <c:pt idx="1192">
                  <c:v>108.663</c:v>
                </c:pt>
                <c:pt idx="1193">
                  <c:v>108.96299999999999</c:v>
                </c:pt>
                <c:pt idx="1194">
                  <c:v>108.73699999999999</c:v>
                </c:pt>
                <c:pt idx="1195">
                  <c:v>108.602</c:v>
                </c:pt>
                <c:pt idx="1196">
                  <c:v>108.316</c:v>
                </c:pt>
                <c:pt idx="1197">
                  <c:v>108.24299999999999</c:v>
                </c:pt>
                <c:pt idx="1198">
                  <c:v>108.199</c:v>
                </c:pt>
                <c:pt idx="1199">
                  <c:v>108.15600000000001</c:v>
                </c:pt>
                <c:pt idx="1200">
                  <c:v>108.199</c:v>
                </c:pt>
                <c:pt idx="1201">
                  <c:v>108.17</c:v>
                </c:pt>
                <c:pt idx="1202">
                  <c:v>108.334</c:v>
                </c:pt>
                <c:pt idx="1203">
                  <c:v>108.349</c:v>
                </c:pt>
                <c:pt idx="1204">
                  <c:v>108.349</c:v>
                </c:pt>
                <c:pt idx="1205">
                  <c:v>108.393</c:v>
                </c:pt>
                <c:pt idx="1206">
                  <c:v>108.437</c:v>
                </c:pt>
                <c:pt idx="1207">
                  <c:v>108.587</c:v>
                </c:pt>
                <c:pt idx="1208">
                  <c:v>108.48099999999999</c:v>
                </c:pt>
                <c:pt idx="1209">
                  <c:v>108.51</c:v>
                </c:pt>
                <c:pt idx="1210">
                  <c:v>108.52500000000001</c:v>
                </c:pt>
                <c:pt idx="1211">
                  <c:v>108.569</c:v>
                </c:pt>
                <c:pt idx="1212">
                  <c:v>108.80800000000001</c:v>
                </c:pt>
                <c:pt idx="1213">
                  <c:v>108.881</c:v>
                </c:pt>
                <c:pt idx="1214">
                  <c:v>110.191</c:v>
                </c:pt>
                <c:pt idx="1215">
                  <c:v>115.834</c:v>
                </c:pt>
                <c:pt idx="1216">
                  <c:v>119.87</c:v>
                </c:pt>
                <c:pt idx="1217">
                  <c:v>122.008</c:v>
                </c:pt>
                <c:pt idx="1218">
                  <c:v>123.46899999999999</c:v>
                </c:pt>
                <c:pt idx="1219">
                  <c:v>124.37</c:v>
                </c:pt>
                <c:pt idx="1220">
                  <c:v>125.051</c:v>
                </c:pt>
                <c:pt idx="1221">
                  <c:v>125.324</c:v>
                </c:pt>
                <c:pt idx="1222">
                  <c:v>125.98699999999999</c:v>
                </c:pt>
                <c:pt idx="1223">
                  <c:v>126.039</c:v>
                </c:pt>
                <c:pt idx="1224">
                  <c:v>126.175</c:v>
                </c:pt>
                <c:pt idx="1225">
                  <c:v>126.142</c:v>
                </c:pt>
                <c:pt idx="1226">
                  <c:v>126.056</c:v>
                </c:pt>
                <c:pt idx="1227">
                  <c:v>126.21</c:v>
                </c:pt>
                <c:pt idx="1228">
                  <c:v>126.33</c:v>
                </c:pt>
                <c:pt idx="1229">
                  <c:v>126.26300000000001</c:v>
                </c:pt>
                <c:pt idx="1230">
                  <c:v>126.297</c:v>
                </c:pt>
                <c:pt idx="1231">
                  <c:v>126.31399999999999</c:v>
                </c:pt>
                <c:pt idx="1232">
                  <c:v>126.366</c:v>
                </c:pt>
                <c:pt idx="1233">
                  <c:v>126.383</c:v>
                </c:pt>
                <c:pt idx="1234">
                  <c:v>126.435</c:v>
                </c:pt>
                <c:pt idx="1235">
                  <c:v>126.47</c:v>
                </c:pt>
                <c:pt idx="1236">
                  <c:v>126.47</c:v>
                </c:pt>
                <c:pt idx="1237">
                  <c:v>126.38500000000001</c:v>
                </c:pt>
                <c:pt idx="1238">
                  <c:v>126.45399999999999</c:v>
                </c:pt>
                <c:pt idx="1239">
                  <c:v>126.541</c:v>
                </c:pt>
                <c:pt idx="1240">
                  <c:v>126.49</c:v>
                </c:pt>
                <c:pt idx="1241">
                  <c:v>126.61199999999999</c:v>
                </c:pt>
                <c:pt idx="1242">
                  <c:v>126.544</c:v>
                </c:pt>
                <c:pt idx="1243">
                  <c:v>126.544</c:v>
                </c:pt>
                <c:pt idx="1244">
                  <c:v>126.23399999999999</c:v>
                </c:pt>
                <c:pt idx="1245">
                  <c:v>126.215</c:v>
                </c:pt>
                <c:pt idx="1246">
                  <c:v>126.026</c:v>
                </c:pt>
                <c:pt idx="1247">
                  <c:v>126.095</c:v>
                </c:pt>
                <c:pt idx="1248">
                  <c:v>125.97499999999999</c:v>
                </c:pt>
                <c:pt idx="1249">
                  <c:v>126.146</c:v>
                </c:pt>
                <c:pt idx="1250">
                  <c:v>126.145</c:v>
                </c:pt>
                <c:pt idx="1251">
                  <c:v>126.127</c:v>
                </c:pt>
                <c:pt idx="1252">
                  <c:v>126.127</c:v>
                </c:pt>
                <c:pt idx="1253">
                  <c:v>126.11</c:v>
                </c:pt>
                <c:pt idx="1254">
                  <c:v>126.093</c:v>
                </c:pt>
                <c:pt idx="1255">
                  <c:v>126.041</c:v>
                </c:pt>
                <c:pt idx="1256">
                  <c:v>126.041</c:v>
                </c:pt>
                <c:pt idx="1257">
                  <c:v>126.00700000000001</c:v>
                </c:pt>
                <c:pt idx="1258">
                  <c:v>125.836</c:v>
                </c:pt>
                <c:pt idx="1259">
                  <c:v>125.955</c:v>
                </c:pt>
                <c:pt idx="1260">
                  <c:v>125.97199999999999</c:v>
                </c:pt>
                <c:pt idx="1261">
                  <c:v>126.07599999999999</c:v>
                </c:pt>
                <c:pt idx="1262">
                  <c:v>126.02500000000001</c:v>
                </c:pt>
                <c:pt idx="1263">
                  <c:v>126.077</c:v>
                </c:pt>
                <c:pt idx="1264">
                  <c:v>126.008</c:v>
                </c:pt>
                <c:pt idx="1265">
                  <c:v>125.93899999999999</c:v>
                </c:pt>
                <c:pt idx="1266">
                  <c:v>125.78400000000001</c:v>
                </c:pt>
                <c:pt idx="1267">
                  <c:v>125.699</c:v>
                </c:pt>
                <c:pt idx="1268">
                  <c:v>125.818</c:v>
                </c:pt>
                <c:pt idx="1269">
                  <c:v>125.57899999999999</c:v>
                </c:pt>
                <c:pt idx="1270">
                  <c:v>125.664</c:v>
                </c:pt>
                <c:pt idx="1271">
                  <c:v>125.544</c:v>
                </c:pt>
                <c:pt idx="1272">
                  <c:v>125.51</c:v>
                </c:pt>
                <c:pt idx="1273">
                  <c:v>125.595</c:v>
                </c:pt>
                <c:pt idx="1274">
                  <c:v>125.696</c:v>
                </c:pt>
                <c:pt idx="1275">
                  <c:v>125.66200000000001</c:v>
                </c:pt>
                <c:pt idx="1276">
                  <c:v>125.628</c:v>
                </c:pt>
                <c:pt idx="1277">
                  <c:v>125.577</c:v>
                </c:pt>
                <c:pt idx="1278">
                  <c:v>125.373</c:v>
                </c:pt>
                <c:pt idx="1279">
                  <c:v>125.42400000000001</c:v>
                </c:pt>
                <c:pt idx="1280">
                  <c:v>125.39</c:v>
                </c:pt>
                <c:pt idx="1281">
                  <c:v>125.45699999999999</c:v>
                </c:pt>
                <c:pt idx="1282">
                  <c:v>125.44</c:v>
                </c:pt>
                <c:pt idx="1283">
                  <c:v>125.559</c:v>
                </c:pt>
                <c:pt idx="1284">
                  <c:v>125.44</c:v>
                </c:pt>
                <c:pt idx="1285">
                  <c:v>125.762</c:v>
                </c:pt>
                <c:pt idx="1286">
                  <c:v>125.813</c:v>
                </c:pt>
                <c:pt idx="1287">
                  <c:v>125.88200000000001</c:v>
                </c:pt>
                <c:pt idx="1288">
                  <c:v>125.831</c:v>
                </c:pt>
                <c:pt idx="1289">
                  <c:v>125.78100000000001</c:v>
                </c:pt>
                <c:pt idx="1290">
                  <c:v>125.696</c:v>
                </c:pt>
                <c:pt idx="1291">
                  <c:v>125.714</c:v>
                </c:pt>
                <c:pt idx="1292">
                  <c:v>125.526</c:v>
                </c:pt>
                <c:pt idx="1293">
                  <c:v>125.492</c:v>
                </c:pt>
                <c:pt idx="1294">
                  <c:v>125.458</c:v>
                </c:pt>
                <c:pt idx="1295">
                  <c:v>125.441</c:v>
                </c:pt>
                <c:pt idx="1296">
                  <c:v>125.577</c:v>
                </c:pt>
                <c:pt idx="1297">
                  <c:v>125.577</c:v>
                </c:pt>
                <c:pt idx="1298">
                  <c:v>125.866</c:v>
                </c:pt>
                <c:pt idx="1299">
                  <c:v>125.73</c:v>
                </c:pt>
                <c:pt idx="1300">
                  <c:v>125.78100000000001</c:v>
                </c:pt>
                <c:pt idx="1301">
                  <c:v>125.748</c:v>
                </c:pt>
                <c:pt idx="1302">
                  <c:v>125.663</c:v>
                </c:pt>
                <c:pt idx="1303">
                  <c:v>125.61199999999999</c:v>
                </c:pt>
                <c:pt idx="1304">
                  <c:v>125.64700000000001</c:v>
                </c:pt>
                <c:pt idx="1305">
                  <c:v>125.681</c:v>
                </c:pt>
                <c:pt idx="1306">
                  <c:v>125.749</c:v>
                </c:pt>
                <c:pt idx="1307">
                  <c:v>125.92</c:v>
                </c:pt>
                <c:pt idx="1308">
                  <c:v>126.006</c:v>
                </c:pt>
                <c:pt idx="1309">
                  <c:v>125.955</c:v>
                </c:pt>
                <c:pt idx="1310">
                  <c:v>126.05800000000001</c:v>
                </c:pt>
                <c:pt idx="1311">
                  <c:v>125.973</c:v>
                </c:pt>
                <c:pt idx="1312">
                  <c:v>125.922</c:v>
                </c:pt>
                <c:pt idx="1313">
                  <c:v>125.66500000000001</c:v>
                </c:pt>
                <c:pt idx="1314">
                  <c:v>125.699</c:v>
                </c:pt>
                <c:pt idx="1315">
                  <c:v>125.664</c:v>
                </c:pt>
                <c:pt idx="1316">
                  <c:v>125.613</c:v>
                </c:pt>
                <c:pt idx="1317">
                  <c:v>125.459</c:v>
                </c:pt>
                <c:pt idx="1318">
                  <c:v>125.34</c:v>
                </c:pt>
                <c:pt idx="1319">
                  <c:v>125.39100000000001</c:v>
                </c:pt>
                <c:pt idx="1320">
                  <c:v>125.407</c:v>
                </c:pt>
                <c:pt idx="1321">
                  <c:v>125.339</c:v>
                </c:pt>
                <c:pt idx="1322">
                  <c:v>125.593</c:v>
                </c:pt>
                <c:pt idx="1323">
                  <c:v>125.542</c:v>
                </c:pt>
                <c:pt idx="1324">
                  <c:v>125.542</c:v>
                </c:pt>
                <c:pt idx="1325">
                  <c:v>125.52500000000001</c:v>
                </c:pt>
                <c:pt idx="1326">
                  <c:v>125.491</c:v>
                </c:pt>
                <c:pt idx="1327">
                  <c:v>125.322</c:v>
                </c:pt>
                <c:pt idx="1328">
                  <c:v>125.30500000000001</c:v>
                </c:pt>
                <c:pt idx="1329">
                  <c:v>125.271</c:v>
                </c:pt>
                <c:pt idx="1330">
                  <c:v>125.271</c:v>
                </c:pt>
                <c:pt idx="1331">
                  <c:v>125.559</c:v>
                </c:pt>
                <c:pt idx="1332">
                  <c:v>125.661</c:v>
                </c:pt>
                <c:pt idx="1333">
                  <c:v>125.78</c:v>
                </c:pt>
                <c:pt idx="1334">
                  <c:v>125.866</c:v>
                </c:pt>
                <c:pt idx="1335">
                  <c:v>125.696</c:v>
                </c:pt>
                <c:pt idx="1336">
                  <c:v>125.577</c:v>
                </c:pt>
                <c:pt idx="1337">
                  <c:v>125.645</c:v>
                </c:pt>
                <c:pt idx="1338">
                  <c:v>125.66200000000001</c:v>
                </c:pt>
                <c:pt idx="1339">
                  <c:v>125.56</c:v>
                </c:pt>
                <c:pt idx="1340">
                  <c:v>125.54300000000001</c:v>
                </c:pt>
                <c:pt idx="1341">
                  <c:v>125.526</c:v>
                </c:pt>
                <c:pt idx="1342">
                  <c:v>125.458</c:v>
                </c:pt>
                <c:pt idx="1343">
                  <c:v>125.30500000000001</c:v>
                </c:pt>
                <c:pt idx="1344">
                  <c:v>125.42400000000001</c:v>
                </c:pt>
                <c:pt idx="1345">
                  <c:v>125.47499999999999</c:v>
                </c:pt>
                <c:pt idx="1346">
                  <c:v>125.339</c:v>
                </c:pt>
                <c:pt idx="1347">
                  <c:v>125.373</c:v>
                </c:pt>
                <c:pt idx="1348">
                  <c:v>125.441</c:v>
                </c:pt>
                <c:pt idx="1349">
                  <c:v>125.339</c:v>
                </c:pt>
                <c:pt idx="1350">
                  <c:v>125.39100000000001</c:v>
                </c:pt>
                <c:pt idx="1351">
                  <c:v>125.44199999999999</c:v>
                </c:pt>
                <c:pt idx="1352">
                  <c:v>125.884</c:v>
                </c:pt>
                <c:pt idx="1353">
                  <c:v>125.96899999999999</c:v>
                </c:pt>
                <c:pt idx="1354">
                  <c:v>125.93600000000001</c:v>
                </c:pt>
                <c:pt idx="1355">
                  <c:v>126.039</c:v>
                </c:pt>
                <c:pt idx="1356">
                  <c:v>126.125</c:v>
                </c:pt>
                <c:pt idx="1357">
                  <c:v>126.126</c:v>
                </c:pt>
                <c:pt idx="1358">
                  <c:v>126.23</c:v>
                </c:pt>
                <c:pt idx="1359">
                  <c:v>126.077</c:v>
                </c:pt>
                <c:pt idx="1360">
                  <c:v>126.026</c:v>
                </c:pt>
                <c:pt idx="1361">
                  <c:v>126.145</c:v>
                </c:pt>
                <c:pt idx="1362">
                  <c:v>126.127</c:v>
                </c:pt>
                <c:pt idx="1363">
                  <c:v>126.042</c:v>
                </c:pt>
                <c:pt idx="1364">
                  <c:v>125.923</c:v>
                </c:pt>
                <c:pt idx="1365">
                  <c:v>125.94</c:v>
                </c:pt>
                <c:pt idx="1366">
                  <c:v>125.88800000000001</c:v>
                </c:pt>
                <c:pt idx="1367">
                  <c:v>126.179</c:v>
                </c:pt>
                <c:pt idx="1368">
                  <c:v>126.179</c:v>
                </c:pt>
                <c:pt idx="1369">
                  <c:v>126.008</c:v>
                </c:pt>
                <c:pt idx="1370">
                  <c:v>126.042</c:v>
                </c:pt>
                <c:pt idx="1371">
                  <c:v>125.973</c:v>
                </c:pt>
                <c:pt idx="1372">
                  <c:v>125.80200000000001</c:v>
                </c:pt>
                <c:pt idx="1373">
                  <c:v>125.73399999999999</c:v>
                </c:pt>
                <c:pt idx="1374">
                  <c:v>125.648</c:v>
                </c:pt>
                <c:pt idx="1375">
                  <c:v>125.682</c:v>
                </c:pt>
                <c:pt idx="1376">
                  <c:v>125.834</c:v>
                </c:pt>
                <c:pt idx="1377">
                  <c:v>125.73099999999999</c:v>
                </c:pt>
                <c:pt idx="1378">
                  <c:v>125.73099999999999</c:v>
                </c:pt>
                <c:pt idx="1379">
                  <c:v>125.73</c:v>
                </c:pt>
                <c:pt idx="1380">
                  <c:v>125.848</c:v>
                </c:pt>
                <c:pt idx="1381">
                  <c:v>125.967</c:v>
                </c:pt>
                <c:pt idx="1382">
                  <c:v>125.967</c:v>
                </c:pt>
                <c:pt idx="1383">
                  <c:v>125.916</c:v>
                </c:pt>
                <c:pt idx="1384">
                  <c:v>125.797</c:v>
                </c:pt>
                <c:pt idx="1385">
                  <c:v>125.86499999999999</c:v>
                </c:pt>
                <c:pt idx="1386">
                  <c:v>125.661</c:v>
                </c:pt>
                <c:pt idx="1387">
                  <c:v>125.593</c:v>
                </c:pt>
                <c:pt idx="1388">
                  <c:v>125.542</c:v>
                </c:pt>
                <c:pt idx="1389">
                  <c:v>125.389</c:v>
                </c:pt>
                <c:pt idx="1390">
                  <c:v>125.236</c:v>
                </c:pt>
                <c:pt idx="1391">
                  <c:v>125.13500000000001</c:v>
                </c:pt>
                <c:pt idx="1392">
                  <c:v>125.185</c:v>
                </c:pt>
                <c:pt idx="1393">
                  <c:v>125.13500000000001</c:v>
                </c:pt>
                <c:pt idx="1394">
                  <c:v>125.21899999999999</c:v>
                </c:pt>
                <c:pt idx="1395">
                  <c:v>125.303</c:v>
                </c:pt>
                <c:pt idx="1396">
                  <c:v>125.387</c:v>
                </c:pt>
                <c:pt idx="1397">
                  <c:v>125.35299999999999</c:v>
                </c:pt>
                <c:pt idx="1398">
                  <c:v>125.35299999999999</c:v>
                </c:pt>
                <c:pt idx="1399">
                  <c:v>125.32</c:v>
                </c:pt>
                <c:pt idx="1400">
                  <c:v>125.32</c:v>
                </c:pt>
                <c:pt idx="1401">
                  <c:v>125.26900000000001</c:v>
                </c:pt>
                <c:pt idx="1402">
                  <c:v>125.35299999999999</c:v>
                </c:pt>
                <c:pt idx="1403">
                  <c:v>125.35299999999999</c:v>
                </c:pt>
                <c:pt idx="1404">
                  <c:v>125.42100000000001</c:v>
                </c:pt>
                <c:pt idx="1405">
                  <c:v>125.64</c:v>
                </c:pt>
                <c:pt idx="1406">
                  <c:v>125.556</c:v>
                </c:pt>
                <c:pt idx="1407">
                  <c:v>125.489</c:v>
                </c:pt>
                <c:pt idx="1408">
                  <c:v>125.539</c:v>
                </c:pt>
                <c:pt idx="1409">
                  <c:v>125.57299999999999</c:v>
                </c:pt>
                <c:pt idx="1410">
                  <c:v>125.405</c:v>
                </c:pt>
                <c:pt idx="1411">
                  <c:v>125.32</c:v>
                </c:pt>
                <c:pt idx="1412">
                  <c:v>125.185</c:v>
                </c:pt>
                <c:pt idx="1413">
                  <c:v>125.152</c:v>
                </c:pt>
                <c:pt idx="1414">
                  <c:v>125.13500000000001</c:v>
                </c:pt>
                <c:pt idx="1415">
                  <c:v>125.16800000000001</c:v>
                </c:pt>
                <c:pt idx="1416">
                  <c:v>125.202</c:v>
                </c:pt>
                <c:pt idx="1417">
                  <c:v>125.27</c:v>
                </c:pt>
                <c:pt idx="1418">
                  <c:v>125.489</c:v>
                </c:pt>
                <c:pt idx="1419">
                  <c:v>125.59099999999999</c:v>
                </c:pt>
                <c:pt idx="1420">
                  <c:v>125.71</c:v>
                </c:pt>
                <c:pt idx="1421">
                  <c:v>125.642</c:v>
                </c:pt>
                <c:pt idx="1422">
                  <c:v>125.744</c:v>
                </c:pt>
                <c:pt idx="1423">
                  <c:v>125.779</c:v>
                </c:pt>
                <c:pt idx="1424">
                  <c:v>125.76300000000001</c:v>
                </c:pt>
                <c:pt idx="1425">
                  <c:v>125.593</c:v>
                </c:pt>
                <c:pt idx="1426">
                  <c:v>125.645</c:v>
                </c:pt>
                <c:pt idx="1427">
                  <c:v>125.611</c:v>
                </c:pt>
                <c:pt idx="1428">
                  <c:v>125.595</c:v>
                </c:pt>
                <c:pt idx="1429">
                  <c:v>125.697</c:v>
                </c:pt>
                <c:pt idx="1430">
                  <c:v>125.64700000000001</c:v>
                </c:pt>
                <c:pt idx="1431">
                  <c:v>125.664</c:v>
                </c:pt>
                <c:pt idx="1432">
                  <c:v>125.64700000000001</c:v>
                </c:pt>
                <c:pt idx="1433">
                  <c:v>125.545</c:v>
                </c:pt>
                <c:pt idx="1434">
                  <c:v>125.613</c:v>
                </c:pt>
                <c:pt idx="1435">
                  <c:v>125.682</c:v>
                </c:pt>
                <c:pt idx="1436">
                  <c:v>125.57899999999999</c:v>
                </c:pt>
                <c:pt idx="1437">
                  <c:v>125.477</c:v>
                </c:pt>
                <c:pt idx="1438">
                  <c:v>125.494</c:v>
                </c:pt>
                <c:pt idx="1439">
                  <c:v>125.54600000000001</c:v>
                </c:pt>
                <c:pt idx="1440">
                  <c:v>125.58</c:v>
                </c:pt>
                <c:pt idx="1441">
                  <c:v>125.42700000000001</c:v>
                </c:pt>
                <c:pt idx="1442">
                  <c:v>125.58</c:v>
                </c:pt>
                <c:pt idx="1443">
                  <c:v>125.59699999999999</c:v>
                </c:pt>
                <c:pt idx="1444">
                  <c:v>125.80200000000001</c:v>
                </c:pt>
                <c:pt idx="1445">
                  <c:v>125.68300000000001</c:v>
                </c:pt>
                <c:pt idx="1446">
                  <c:v>125.614</c:v>
                </c:pt>
                <c:pt idx="1447">
                  <c:v>125.461</c:v>
                </c:pt>
                <c:pt idx="1448">
                  <c:v>125.42700000000001</c:v>
                </c:pt>
                <c:pt idx="1449">
                  <c:v>125.477</c:v>
                </c:pt>
                <c:pt idx="1450">
                  <c:v>125.46</c:v>
                </c:pt>
                <c:pt idx="1451">
                  <c:v>125.34099999999999</c:v>
                </c:pt>
                <c:pt idx="1452">
                  <c:v>125.324</c:v>
                </c:pt>
                <c:pt idx="1453">
                  <c:v>125.374</c:v>
                </c:pt>
                <c:pt idx="1454">
                  <c:v>125.27200000000001</c:v>
                </c:pt>
                <c:pt idx="1455">
                  <c:v>124.575</c:v>
                </c:pt>
                <c:pt idx="1456">
                  <c:v>124.422</c:v>
                </c:pt>
                <c:pt idx="1457">
                  <c:v>124.133</c:v>
                </c:pt>
                <c:pt idx="1458">
                  <c:v>123.794</c:v>
                </c:pt>
                <c:pt idx="1459">
                  <c:v>123.574</c:v>
                </c:pt>
                <c:pt idx="1460">
                  <c:v>123.574</c:v>
                </c:pt>
                <c:pt idx="1461">
                  <c:v>123.474</c:v>
                </c:pt>
                <c:pt idx="1462">
                  <c:v>123.373</c:v>
                </c:pt>
                <c:pt idx="1463">
                  <c:v>123.273</c:v>
                </c:pt>
                <c:pt idx="1464">
                  <c:v>123.358</c:v>
                </c:pt>
                <c:pt idx="1465">
                  <c:v>123.258</c:v>
                </c:pt>
                <c:pt idx="1466">
                  <c:v>123.29300000000001</c:v>
                </c:pt>
                <c:pt idx="1467">
                  <c:v>123.24299999999999</c:v>
                </c:pt>
                <c:pt idx="1468">
                  <c:v>123.21</c:v>
                </c:pt>
                <c:pt idx="1469">
                  <c:v>123.17700000000001</c:v>
                </c:pt>
                <c:pt idx="1470">
                  <c:v>123.09399999999999</c:v>
                </c:pt>
                <c:pt idx="1471">
                  <c:v>123.129</c:v>
                </c:pt>
                <c:pt idx="1472">
                  <c:v>123.062</c:v>
                </c:pt>
                <c:pt idx="1473">
                  <c:v>123.131</c:v>
                </c:pt>
                <c:pt idx="1474">
                  <c:v>123.26600000000001</c:v>
                </c:pt>
                <c:pt idx="1475">
                  <c:v>123.29900000000001</c:v>
                </c:pt>
                <c:pt idx="1476">
                  <c:v>123.33199999999999</c:v>
                </c:pt>
                <c:pt idx="1477">
                  <c:v>123.38200000000001</c:v>
                </c:pt>
                <c:pt idx="1478">
                  <c:v>123.617</c:v>
                </c:pt>
                <c:pt idx="1479">
                  <c:v>123.617</c:v>
                </c:pt>
                <c:pt idx="1480">
                  <c:v>123.7</c:v>
                </c:pt>
                <c:pt idx="1481">
                  <c:v>123.649</c:v>
                </c:pt>
                <c:pt idx="1482">
                  <c:v>123.547</c:v>
                </c:pt>
                <c:pt idx="1483">
                  <c:v>123.547</c:v>
                </c:pt>
                <c:pt idx="1484">
                  <c:v>123.41200000000001</c:v>
                </c:pt>
                <c:pt idx="1485">
                  <c:v>123.36199999999999</c:v>
                </c:pt>
                <c:pt idx="1486">
                  <c:v>123.27800000000001</c:v>
                </c:pt>
                <c:pt idx="1487">
                  <c:v>123.245</c:v>
                </c:pt>
                <c:pt idx="1488">
                  <c:v>123.27800000000001</c:v>
                </c:pt>
                <c:pt idx="1489">
                  <c:v>123.212</c:v>
                </c:pt>
                <c:pt idx="1490">
                  <c:v>123.145</c:v>
                </c:pt>
                <c:pt idx="1491">
                  <c:v>123.34699999999999</c:v>
                </c:pt>
                <c:pt idx="1492">
                  <c:v>123.413</c:v>
                </c:pt>
                <c:pt idx="1493">
                  <c:v>123.345</c:v>
                </c:pt>
                <c:pt idx="1494">
                  <c:v>123.312</c:v>
                </c:pt>
                <c:pt idx="1495">
                  <c:v>123.262</c:v>
                </c:pt>
                <c:pt idx="1496">
                  <c:v>123.447</c:v>
                </c:pt>
                <c:pt idx="1497">
                  <c:v>123.295</c:v>
                </c:pt>
                <c:pt idx="1498">
                  <c:v>123.48</c:v>
                </c:pt>
                <c:pt idx="1499">
                  <c:v>123.58</c:v>
                </c:pt>
                <c:pt idx="1500">
                  <c:v>123.73099999999999</c:v>
                </c:pt>
                <c:pt idx="1501">
                  <c:v>123.76300000000001</c:v>
                </c:pt>
                <c:pt idx="1502">
                  <c:v>123.711</c:v>
                </c:pt>
                <c:pt idx="1503">
                  <c:v>123.795</c:v>
                </c:pt>
                <c:pt idx="1504">
                  <c:v>123.693</c:v>
                </c:pt>
                <c:pt idx="1505">
                  <c:v>123.676</c:v>
                </c:pt>
                <c:pt idx="1506">
                  <c:v>123.60899999999999</c:v>
                </c:pt>
                <c:pt idx="1507">
                  <c:v>123.643</c:v>
                </c:pt>
                <c:pt idx="1508">
                  <c:v>123.626</c:v>
                </c:pt>
                <c:pt idx="1509">
                  <c:v>123.592</c:v>
                </c:pt>
                <c:pt idx="1510">
                  <c:v>123.52500000000001</c:v>
                </c:pt>
                <c:pt idx="1511">
                  <c:v>123.611</c:v>
                </c:pt>
                <c:pt idx="1512">
                  <c:v>123.611</c:v>
                </c:pt>
                <c:pt idx="1513">
                  <c:v>123.611</c:v>
                </c:pt>
                <c:pt idx="1514">
                  <c:v>123.611</c:v>
                </c:pt>
                <c:pt idx="1515">
                  <c:v>123.59399999999999</c:v>
                </c:pt>
                <c:pt idx="1516">
                  <c:v>123.577</c:v>
                </c:pt>
                <c:pt idx="1517">
                  <c:v>123.544</c:v>
                </c:pt>
                <c:pt idx="1518">
                  <c:v>123.46</c:v>
                </c:pt>
                <c:pt idx="1519">
                  <c:v>123.42700000000001</c:v>
                </c:pt>
                <c:pt idx="1520">
                  <c:v>123.377</c:v>
                </c:pt>
                <c:pt idx="1521">
                  <c:v>123.36</c:v>
                </c:pt>
                <c:pt idx="1522">
                  <c:v>123.545</c:v>
                </c:pt>
                <c:pt idx="1523">
                  <c:v>123.544</c:v>
                </c:pt>
                <c:pt idx="1524">
                  <c:v>123.746</c:v>
                </c:pt>
                <c:pt idx="1525">
                  <c:v>123.696</c:v>
                </c:pt>
                <c:pt idx="1526">
                  <c:v>123.71299999999999</c:v>
                </c:pt>
                <c:pt idx="1527">
                  <c:v>123.714</c:v>
                </c:pt>
                <c:pt idx="1528">
                  <c:v>123.679</c:v>
                </c:pt>
                <c:pt idx="1529">
                  <c:v>123.73</c:v>
                </c:pt>
                <c:pt idx="1530">
                  <c:v>123.661</c:v>
                </c:pt>
                <c:pt idx="1531">
                  <c:v>123.711</c:v>
                </c:pt>
                <c:pt idx="1532">
                  <c:v>123.559</c:v>
                </c:pt>
                <c:pt idx="1533">
                  <c:v>123.373</c:v>
                </c:pt>
                <c:pt idx="1534">
                  <c:v>123.509</c:v>
                </c:pt>
                <c:pt idx="1535">
                  <c:v>123.47499999999999</c:v>
                </c:pt>
                <c:pt idx="1536">
                  <c:v>123.47499999999999</c:v>
                </c:pt>
                <c:pt idx="1537">
                  <c:v>123.47499999999999</c:v>
                </c:pt>
                <c:pt idx="1538">
                  <c:v>123.47499999999999</c:v>
                </c:pt>
                <c:pt idx="1539">
                  <c:v>123.47499999999999</c:v>
                </c:pt>
                <c:pt idx="1540">
                  <c:v>123.458</c:v>
                </c:pt>
                <c:pt idx="1541">
                  <c:v>123.611</c:v>
                </c:pt>
                <c:pt idx="1542">
                  <c:v>123.408</c:v>
                </c:pt>
                <c:pt idx="1543">
                  <c:v>123.477</c:v>
                </c:pt>
                <c:pt idx="1544">
                  <c:v>123.42700000000001</c:v>
                </c:pt>
                <c:pt idx="1545">
                  <c:v>123.377</c:v>
                </c:pt>
                <c:pt idx="1546">
                  <c:v>123.495</c:v>
                </c:pt>
                <c:pt idx="1547">
                  <c:v>123.47799999999999</c:v>
                </c:pt>
                <c:pt idx="1548">
                  <c:v>123.462</c:v>
                </c:pt>
                <c:pt idx="1549">
                  <c:v>123.63</c:v>
                </c:pt>
                <c:pt idx="1550">
                  <c:v>123.681</c:v>
                </c:pt>
                <c:pt idx="1551">
                  <c:v>123.73099999999999</c:v>
                </c:pt>
                <c:pt idx="1552">
                  <c:v>123.73099999999999</c:v>
                </c:pt>
                <c:pt idx="1553">
                  <c:v>123.66200000000001</c:v>
                </c:pt>
                <c:pt idx="1554">
                  <c:v>123.86499999999999</c:v>
                </c:pt>
                <c:pt idx="1555">
                  <c:v>123.73</c:v>
                </c:pt>
                <c:pt idx="1556">
                  <c:v>123.73</c:v>
                </c:pt>
                <c:pt idx="1557">
                  <c:v>123.46</c:v>
                </c:pt>
                <c:pt idx="1558">
                  <c:v>123.343</c:v>
                </c:pt>
                <c:pt idx="1559">
                  <c:v>123.277</c:v>
                </c:pt>
                <c:pt idx="1560">
                  <c:v>123.36199999999999</c:v>
                </c:pt>
                <c:pt idx="1561">
                  <c:v>123.328</c:v>
                </c:pt>
                <c:pt idx="1562">
                  <c:v>123.27800000000001</c:v>
                </c:pt>
                <c:pt idx="1563">
                  <c:v>123.229</c:v>
                </c:pt>
                <c:pt idx="1564">
                  <c:v>123.34699999999999</c:v>
                </c:pt>
                <c:pt idx="1565">
                  <c:v>123.34699999999999</c:v>
                </c:pt>
                <c:pt idx="1566">
                  <c:v>123.31399999999999</c:v>
                </c:pt>
                <c:pt idx="1567">
                  <c:v>123.28</c:v>
                </c:pt>
                <c:pt idx="1568">
                  <c:v>123.214</c:v>
                </c:pt>
                <c:pt idx="1569">
                  <c:v>123.23</c:v>
                </c:pt>
                <c:pt idx="1570">
                  <c:v>123.399</c:v>
                </c:pt>
                <c:pt idx="1571">
                  <c:v>123.498</c:v>
                </c:pt>
                <c:pt idx="1572">
                  <c:v>123.61499999999999</c:v>
                </c:pt>
                <c:pt idx="1573">
                  <c:v>123.76600000000001</c:v>
                </c:pt>
                <c:pt idx="1574">
                  <c:v>123.883</c:v>
                </c:pt>
                <c:pt idx="1575">
                  <c:v>123.86499999999999</c:v>
                </c:pt>
                <c:pt idx="1576">
                  <c:v>123.813</c:v>
                </c:pt>
                <c:pt idx="1577">
                  <c:v>125.967</c:v>
                </c:pt>
                <c:pt idx="1578">
                  <c:v>126.46</c:v>
                </c:pt>
                <c:pt idx="1579">
                  <c:v>126.477</c:v>
                </c:pt>
                <c:pt idx="1580">
                  <c:v>126.495</c:v>
                </c:pt>
                <c:pt idx="1581">
                  <c:v>126.46</c:v>
                </c:pt>
                <c:pt idx="1582">
                  <c:v>126.476</c:v>
                </c:pt>
                <c:pt idx="1583">
                  <c:v>126.54300000000001</c:v>
                </c:pt>
                <c:pt idx="1584">
                  <c:v>126.526</c:v>
                </c:pt>
                <c:pt idx="1585">
                  <c:v>126.627</c:v>
                </c:pt>
                <c:pt idx="1586">
                  <c:v>126.711</c:v>
                </c:pt>
                <c:pt idx="1587">
                  <c:v>126.65900000000001</c:v>
                </c:pt>
                <c:pt idx="1588">
                  <c:v>126.608</c:v>
                </c:pt>
                <c:pt idx="1589">
                  <c:v>126.761</c:v>
                </c:pt>
                <c:pt idx="1590">
                  <c:v>126.761</c:v>
                </c:pt>
                <c:pt idx="1591">
                  <c:v>126.74299999999999</c:v>
                </c:pt>
                <c:pt idx="1592">
                  <c:v>126.761</c:v>
                </c:pt>
                <c:pt idx="1593">
                  <c:v>126.761</c:v>
                </c:pt>
                <c:pt idx="1594">
                  <c:v>126.82899999999999</c:v>
                </c:pt>
                <c:pt idx="1595">
                  <c:v>126.91500000000001</c:v>
                </c:pt>
                <c:pt idx="1596">
                  <c:v>126.831</c:v>
                </c:pt>
                <c:pt idx="1597">
                  <c:v>126.96899999999999</c:v>
                </c:pt>
                <c:pt idx="1598">
                  <c:v>127.107</c:v>
                </c:pt>
                <c:pt idx="1599">
                  <c:v>127.127</c:v>
                </c:pt>
                <c:pt idx="1600">
                  <c:v>127.164</c:v>
                </c:pt>
                <c:pt idx="1601">
                  <c:v>127.30200000000001</c:v>
                </c:pt>
                <c:pt idx="1602">
                  <c:v>127.253</c:v>
                </c:pt>
                <c:pt idx="1603">
                  <c:v>127.221</c:v>
                </c:pt>
                <c:pt idx="1604">
                  <c:v>127.30800000000001</c:v>
                </c:pt>
                <c:pt idx="1605">
                  <c:v>127.188</c:v>
                </c:pt>
                <c:pt idx="1606">
                  <c:v>127.136</c:v>
                </c:pt>
                <c:pt idx="1607">
                  <c:v>127.084</c:v>
                </c:pt>
                <c:pt idx="1608">
                  <c:v>127.04900000000001</c:v>
                </c:pt>
                <c:pt idx="1609">
                  <c:v>126.843</c:v>
                </c:pt>
                <c:pt idx="1610">
                  <c:v>127.101</c:v>
                </c:pt>
                <c:pt idx="1611">
                  <c:v>127.206</c:v>
                </c:pt>
                <c:pt idx="1612">
                  <c:v>127.188</c:v>
                </c:pt>
                <c:pt idx="1613">
                  <c:v>127.15600000000001</c:v>
                </c:pt>
                <c:pt idx="1614">
                  <c:v>127.208</c:v>
                </c:pt>
                <c:pt idx="1615">
                  <c:v>127.208</c:v>
                </c:pt>
                <c:pt idx="1616">
                  <c:v>127.24299999999999</c:v>
                </c:pt>
                <c:pt idx="1617">
                  <c:v>127.173</c:v>
                </c:pt>
                <c:pt idx="1618">
                  <c:v>127.208</c:v>
                </c:pt>
                <c:pt idx="1619">
                  <c:v>127.208</c:v>
                </c:pt>
                <c:pt idx="1620">
                  <c:v>127.26</c:v>
                </c:pt>
                <c:pt idx="1621">
                  <c:v>127.176</c:v>
                </c:pt>
                <c:pt idx="1622">
                  <c:v>127.21</c:v>
                </c:pt>
                <c:pt idx="1623">
                  <c:v>127.298</c:v>
                </c:pt>
                <c:pt idx="1624">
                  <c:v>127.21299999999999</c:v>
                </c:pt>
                <c:pt idx="1625">
                  <c:v>127.108</c:v>
                </c:pt>
                <c:pt idx="1626">
                  <c:v>127.143</c:v>
                </c:pt>
                <c:pt idx="1627">
                  <c:v>127.143</c:v>
                </c:pt>
                <c:pt idx="1628">
                  <c:v>127.248</c:v>
                </c:pt>
                <c:pt idx="1629">
                  <c:v>127.33499999999999</c:v>
                </c:pt>
                <c:pt idx="1630">
                  <c:v>127.37</c:v>
                </c:pt>
                <c:pt idx="1631">
                  <c:v>127.423</c:v>
                </c:pt>
                <c:pt idx="1632">
                  <c:v>127.66800000000001</c:v>
                </c:pt>
                <c:pt idx="1633">
                  <c:v>127.809</c:v>
                </c:pt>
                <c:pt idx="1634">
                  <c:v>127.86499999999999</c:v>
                </c:pt>
                <c:pt idx="1635">
                  <c:v>127.992</c:v>
                </c:pt>
                <c:pt idx="1636">
                  <c:v>128.04900000000001</c:v>
                </c:pt>
                <c:pt idx="1637">
                  <c:v>127.946</c:v>
                </c:pt>
                <c:pt idx="1638">
                  <c:v>127.913</c:v>
                </c:pt>
                <c:pt idx="1639">
                  <c:v>127.878</c:v>
                </c:pt>
                <c:pt idx="1640">
                  <c:v>127.842</c:v>
                </c:pt>
                <c:pt idx="1641">
                  <c:v>127.86</c:v>
                </c:pt>
                <c:pt idx="1642">
                  <c:v>127.50700000000001</c:v>
                </c:pt>
                <c:pt idx="1643">
                  <c:v>125.31100000000001</c:v>
                </c:pt>
                <c:pt idx="1644">
                  <c:v>125</c:v>
                </c:pt>
                <c:pt idx="1645">
                  <c:v>124.983</c:v>
                </c:pt>
                <c:pt idx="1646">
                  <c:v>124.914</c:v>
                </c:pt>
                <c:pt idx="1647">
                  <c:v>124.55200000000001</c:v>
                </c:pt>
                <c:pt idx="1648">
                  <c:v>124.79300000000001</c:v>
                </c:pt>
                <c:pt idx="1649">
                  <c:v>124.77500000000001</c:v>
                </c:pt>
                <c:pt idx="1650">
                  <c:v>124.655</c:v>
                </c:pt>
                <c:pt idx="1651">
                  <c:v>124.379</c:v>
                </c:pt>
                <c:pt idx="1652">
                  <c:v>124.31100000000001</c:v>
                </c:pt>
                <c:pt idx="1653">
                  <c:v>124.14</c:v>
                </c:pt>
                <c:pt idx="1654">
                  <c:v>124.089</c:v>
                </c:pt>
                <c:pt idx="1655">
                  <c:v>124.03700000000001</c:v>
                </c:pt>
                <c:pt idx="1656">
                  <c:v>123.91800000000001</c:v>
                </c:pt>
                <c:pt idx="1657">
                  <c:v>123.97</c:v>
                </c:pt>
                <c:pt idx="1658">
                  <c:v>123.98699999999999</c:v>
                </c:pt>
                <c:pt idx="1659">
                  <c:v>124.108</c:v>
                </c:pt>
                <c:pt idx="1660">
                  <c:v>124.074</c:v>
                </c:pt>
                <c:pt idx="1661">
                  <c:v>124.108</c:v>
                </c:pt>
                <c:pt idx="1662">
                  <c:v>124.108</c:v>
                </c:pt>
                <c:pt idx="1663">
                  <c:v>124.29600000000001</c:v>
                </c:pt>
                <c:pt idx="1664">
                  <c:v>124.074</c:v>
                </c:pt>
                <c:pt idx="1665">
                  <c:v>124.075</c:v>
                </c:pt>
                <c:pt idx="1666">
                  <c:v>123.99</c:v>
                </c:pt>
                <c:pt idx="1667">
                  <c:v>124.07599999999999</c:v>
                </c:pt>
                <c:pt idx="1668">
                  <c:v>124.09399999999999</c:v>
                </c:pt>
                <c:pt idx="1669">
                  <c:v>124.009</c:v>
                </c:pt>
                <c:pt idx="1670">
                  <c:v>124.06100000000001</c:v>
                </c:pt>
                <c:pt idx="1671">
                  <c:v>123.976</c:v>
                </c:pt>
                <c:pt idx="1672">
                  <c:v>124.07899999999999</c:v>
                </c:pt>
                <c:pt idx="1673">
                  <c:v>124.062</c:v>
                </c:pt>
                <c:pt idx="1674">
                  <c:v>123.994</c:v>
                </c:pt>
                <c:pt idx="1675">
                  <c:v>123.96</c:v>
                </c:pt>
                <c:pt idx="1676">
                  <c:v>123.90900000000001</c:v>
                </c:pt>
                <c:pt idx="1677">
                  <c:v>123.876</c:v>
                </c:pt>
                <c:pt idx="1678">
                  <c:v>123.724</c:v>
                </c:pt>
                <c:pt idx="1679">
                  <c:v>123.673</c:v>
                </c:pt>
                <c:pt idx="1680">
                  <c:v>123.742</c:v>
                </c:pt>
                <c:pt idx="1681">
                  <c:v>123.625</c:v>
                </c:pt>
                <c:pt idx="1682">
                  <c:v>123.66</c:v>
                </c:pt>
                <c:pt idx="1683">
                  <c:v>123.711</c:v>
                </c:pt>
                <c:pt idx="1684">
                  <c:v>123.661</c:v>
                </c:pt>
                <c:pt idx="1685">
                  <c:v>123.577</c:v>
                </c:pt>
                <c:pt idx="1686">
                  <c:v>123.494</c:v>
                </c:pt>
                <c:pt idx="1687">
                  <c:v>123.393</c:v>
                </c:pt>
                <c:pt idx="1688">
                  <c:v>123.462</c:v>
                </c:pt>
                <c:pt idx="1689">
                  <c:v>123.53</c:v>
                </c:pt>
                <c:pt idx="1690">
                  <c:v>123.514</c:v>
                </c:pt>
                <c:pt idx="1691">
                  <c:v>123.66500000000001</c:v>
                </c:pt>
                <c:pt idx="1692">
                  <c:v>123.699</c:v>
                </c:pt>
                <c:pt idx="1693">
                  <c:v>123.76600000000001</c:v>
                </c:pt>
                <c:pt idx="1694">
                  <c:v>123.833</c:v>
                </c:pt>
                <c:pt idx="1695">
                  <c:v>123.866</c:v>
                </c:pt>
                <c:pt idx="1696">
                  <c:v>123.815</c:v>
                </c:pt>
                <c:pt idx="1697">
                  <c:v>123.88200000000001</c:v>
                </c:pt>
                <c:pt idx="1698">
                  <c:v>123.83</c:v>
                </c:pt>
                <c:pt idx="1699">
                  <c:v>123.881</c:v>
                </c:pt>
                <c:pt idx="1700">
                  <c:v>123.89700000000001</c:v>
                </c:pt>
                <c:pt idx="1701">
                  <c:v>123.762</c:v>
                </c:pt>
                <c:pt idx="1702">
                  <c:v>123.745</c:v>
                </c:pt>
                <c:pt idx="1703">
                  <c:v>123.779</c:v>
                </c:pt>
                <c:pt idx="1704">
                  <c:v>123.89700000000001</c:v>
                </c:pt>
                <c:pt idx="1705">
                  <c:v>123.914</c:v>
                </c:pt>
                <c:pt idx="1706">
                  <c:v>123.795</c:v>
                </c:pt>
                <c:pt idx="1707">
                  <c:v>123.879</c:v>
                </c:pt>
                <c:pt idx="1708">
                  <c:v>123.947</c:v>
                </c:pt>
                <c:pt idx="1709">
                  <c:v>124.014</c:v>
                </c:pt>
                <c:pt idx="1710">
                  <c:v>123.91200000000001</c:v>
                </c:pt>
                <c:pt idx="1711">
                  <c:v>123.895</c:v>
                </c:pt>
                <c:pt idx="1712">
                  <c:v>123.693</c:v>
                </c:pt>
                <c:pt idx="1713">
                  <c:v>123.881</c:v>
                </c:pt>
                <c:pt idx="1714">
                  <c:v>123.76300000000001</c:v>
                </c:pt>
                <c:pt idx="1715">
                  <c:v>123.646</c:v>
                </c:pt>
                <c:pt idx="1716">
                  <c:v>123.596</c:v>
                </c:pt>
                <c:pt idx="1717">
                  <c:v>123.57899999999999</c:v>
                </c:pt>
                <c:pt idx="1718">
                  <c:v>123.629</c:v>
                </c:pt>
                <c:pt idx="1719">
                  <c:v>123.646</c:v>
                </c:pt>
                <c:pt idx="1720">
                  <c:v>123.848</c:v>
                </c:pt>
                <c:pt idx="1721">
                  <c:v>123.88200000000001</c:v>
                </c:pt>
                <c:pt idx="1722">
                  <c:v>123.78100000000001</c:v>
                </c:pt>
                <c:pt idx="1723">
                  <c:v>123.696</c:v>
                </c:pt>
                <c:pt idx="1724">
                  <c:v>123.679</c:v>
                </c:pt>
                <c:pt idx="1725">
                  <c:v>123.57899999999999</c:v>
                </c:pt>
                <c:pt idx="1726">
                  <c:v>123.495</c:v>
                </c:pt>
                <c:pt idx="1727">
                  <c:v>123.428</c:v>
                </c:pt>
                <c:pt idx="1728">
                  <c:v>123.53</c:v>
                </c:pt>
                <c:pt idx="1729">
                  <c:v>123.497</c:v>
                </c:pt>
                <c:pt idx="1730">
                  <c:v>123.447</c:v>
                </c:pt>
                <c:pt idx="1731">
                  <c:v>123.599</c:v>
                </c:pt>
                <c:pt idx="1732">
                  <c:v>123.61499999999999</c:v>
                </c:pt>
                <c:pt idx="1733">
                  <c:v>123.649</c:v>
                </c:pt>
                <c:pt idx="1734">
                  <c:v>123.649</c:v>
                </c:pt>
                <c:pt idx="1735">
                  <c:v>123.547</c:v>
                </c:pt>
                <c:pt idx="1736">
                  <c:v>123.56399999999999</c:v>
                </c:pt>
                <c:pt idx="1737">
                  <c:v>123.732</c:v>
                </c:pt>
                <c:pt idx="1738">
                  <c:v>123.816</c:v>
                </c:pt>
                <c:pt idx="1739">
                  <c:v>123.78100000000001</c:v>
                </c:pt>
                <c:pt idx="1740">
                  <c:v>123.932</c:v>
                </c:pt>
                <c:pt idx="1741">
                  <c:v>123.998</c:v>
                </c:pt>
                <c:pt idx="1742">
                  <c:v>123.38500000000001</c:v>
                </c:pt>
                <c:pt idx="1743">
                  <c:v>124.098</c:v>
                </c:pt>
                <c:pt idx="1744">
                  <c:v>124.28400000000001</c:v>
                </c:pt>
                <c:pt idx="1745">
                  <c:v>124.283</c:v>
                </c:pt>
                <c:pt idx="1746">
                  <c:v>124.3</c:v>
                </c:pt>
                <c:pt idx="1747">
                  <c:v>124.31699999999999</c:v>
                </c:pt>
                <c:pt idx="1748">
                  <c:v>124.163</c:v>
                </c:pt>
                <c:pt idx="1749">
                  <c:v>124.249</c:v>
                </c:pt>
                <c:pt idx="1750">
                  <c:v>124.232</c:v>
                </c:pt>
                <c:pt idx="1751">
                  <c:v>124.26600000000001</c:v>
                </c:pt>
                <c:pt idx="1752">
                  <c:v>124.146</c:v>
                </c:pt>
                <c:pt idx="1753">
                  <c:v>124.386</c:v>
                </c:pt>
                <c:pt idx="1754">
                  <c:v>124.129</c:v>
                </c:pt>
                <c:pt idx="1755">
                  <c:v>124.146</c:v>
                </c:pt>
                <c:pt idx="1756">
                  <c:v>124.31699999999999</c:v>
                </c:pt>
                <c:pt idx="1757">
                  <c:v>124.31699999999999</c:v>
                </c:pt>
                <c:pt idx="1758">
                  <c:v>124.31699999999999</c:v>
                </c:pt>
                <c:pt idx="1759">
                  <c:v>124.283</c:v>
                </c:pt>
                <c:pt idx="1760">
                  <c:v>124.369</c:v>
                </c:pt>
                <c:pt idx="1761">
                  <c:v>124.164</c:v>
                </c:pt>
                <c:pt idx="1762">
                  <c:v>124.113</c:v>
                </c:pt>
                <c:pt idx="1763">
                  <c:v>124.063</c:v>
                </c:pt>
                <c:pt idx="1764">
                  <c:v>124.318</c:v>
                </c:pt>
                <c:pt idx="1765">
                  <c:v>124.28400000000001</c:v>
                </c:pt>
                <c:pt idx="1766">
                  <c:v>124.232</c:v>
                </c:pt>
                <c:pt idx="1767">
                  <c:v>124.31699999999999</c:v>
                </c:pt>
                <c:pt idx="1768">
                  <c:v>124.419</c:v>
                </c:pt>
                <c:pt idx="1769">
                  <c:v>124.55500000000001</c:v>
                </c:pt>
                <c:pt idx="1770">
                  <c:v>124.538</c:v>
                </c:pt>
                <c:pt idx="1771">
                  <c:v>124.60599999999999</c:v>
                </c:pt>
                <c:pt idx="1772">
                  <c:v>124.45099999999999</c:v>
                </c:pt>
                <c:pt idx="1773">
                  <c:v>124.691</c:v>
                </c:pt>
                <c:pt idx="1774">
                  <c:v>124.416</c:v>
                </c:pt>
                <c:pt idx="1775">
                  <c:v>124.587</c:v>
                </c:pt>
                <c:pt idx="1776">
                  <c:v>124.72499999999999</c:v>
                </c:pt>
                <c:pt idx="1777">
                  <c:v>124.48399999999999</c:v>
                </c:pt>
                <c:pt idx="1778">
                  <c:v>124.485</c:v>
                </c:pt>
                <c:pt idx="1779">
                  <c:v>124.691</c:v>
                </c:pt>
                <c:pt idx="1780">
                  <c:v>124.605</c:v>
                </c:pt>
                <c:pt idx="1781">
                  <c:v>124.639</c:v>
                </c:pt>
                <c:pt idx="1782">
                  <c:v>124.639</c:v>
                </c:pt>
                <c:pt idx="1783">
                  <c:v>124.58799999999999</c:v>
                </c:pt>
                <c:pt idx="1784">
                  <c:v>124.657</c:v>
                </c:pt>
                <c:pt idx="1785">
                  <c:v>124.571</c:v>
                </c:pt>
                <c:pt idx="1786">
                  <c:v>124.41800000000001</c:v>
                </c:pt>
                <c:pt idx="1787">
                  <c:v>124.298</c:v>
                </c:pt>
                <c:pt idx="1788">
                  <c:v>124.538</c:v>
                </c:pt>
                <c:pt idx="1789">
                  <c:v>124.35</c:v>
                </c:pt>
                <c:pt idx="1790">
                  <c:v>124.624</c:v>
                </c:pt>
                <c:pt idx="1791">
                  <c:v>124.57299999999999</c:v>
                </c:pt>
                <c:pt idx="1792">
                  <c:v>124.419</c:v>
                </c:pt>
                <c:pt idx="1793">
                  <c:v>124.556</c:v>
                </c:pt>
                <c:pt idx="1794">
                  <c:v>124.539</c:v>
                </c:pt>
                <c:pt idx="1795">
                  <c:v>124.36799999999999</c:v>
                </c:pt>
                <c:pt idx="1796">
                  <c:v>124.282</c:v>
                </c:pt>
                <c:pt idx="1797">
                  <c:v>124.283</c:v>
                </c:pt>
                <c:pt idx="1798">
                  <c:v>124.164</c:v>
                </c:pt>
                <c:pt idx="1799">
                  <c:v>124.267</c:v>
                </c:pt>
                <c:pt idx="1800">
                  <c:v>124.25</c:v>
                </c:pt>
                <c:pt idx="1801">
                  <c:v>124.16500000000001</c:v>
                </c:pt>
                <c:pt idx="1802">
                  <c:v>124.319</c:v>
                </c:pt>
                <c:pt idx="1803">
                  <c:v>124.235</c:v>
                </c:pt>
                <c:pt idx="1804">
                  <c:v>124.218</c:v>
                </c:pt>
                <c:pt idx="1805">
                  <c:v>124.15</c:v>
                </c:pt>
                <c:pt idx="1806">
                  <c:v>124.235</c:v>
                </c:pt>
                <c:pt idx="1807">
                  <c:v>124.151</c:v>
                </c:pt>
                <c:pt idx="1808">
                  <c:v>124.185</c:v>
                </c:pt>
                <c:pt idx="1809">
                  <c:v>124.152</c:v>
                </c:pt>
                <c:pt idx="1810">
                  <c:v>124.152</c:v>
                </c:pt>
                <c:pt idx="1811">
                  <c:v>124.152</c:v>
                </c:pt>
                <c:pt idx="1812">
                  <c:v>124.152</c:v>
                </c:pt>
                <c:pt idx="1813">
                  <c:v>124.152</c:v>
                </c:pt>
                <c:pt idx="1814">
                  <c:v>124.288</c:v>
                </c:pt>
                <c:pt idx="1815">
                  <c:v>123.899</c:v>
                </c:pt>
                <c:pt idx="1816">
                  <c:v>124.322</c:v>
                </c:pt>
                <c:pt idx="1817">
                  <c:v>124.339</c:v>
                </c:pt>
                <c:pt idx="1818">
                  <c:v>124.119</c:v>
                </c:pt>
                <c:pt idx="1819">
                  <c:v>123.98399999999999</c:v>
                </c:pt>
                <c:pt idx="1820">
                  <c:v>123.848</c:v>
                </c:pt>
                <c:pt idx="1821">
                  <c:v>123.816</c:v>
                </c:pt>
                <c:pt idx="1822">
                  <c:v>123.78400000000001</c:v>
                </c:pt>
                <c:pt idx="1823">
                  <c:v>123.78400000000001</c:v>
                </c:pt>
                <c:pt idx="1824">
                  <c:v>123.919</c:v>
                </c:pt>
                <c:pt idx="1825">
                  <c:v>124.054</c:v>
                </c:pt>
                <c:pt idx="1826">
                  <c:v>123.077</c:v>
                </c:pt>
                <c:pt idx="1827">
                  <c:v>121.86199999999999</c:v>
                </c:pt>
                <c:pt idx="1828">
                  <c:v>118.758</c:v>
                </c:pt>
                <c:pt idx="1829">
                  <c:v>112.53400000000001</c:v>
                </c:pt>
                <c:pt idx="1830">
                  <c:v>110.512</c:v>
                </c:pt>
                <c:pt idx="1831">
                  <c:v>110.24299999999999</c:v>
                </c:pt>
                <c:pt idx="1832">
                  <c:v>110.09399999999999</c:v>
                </c:pt>
                <c:pt idx="1833">
                  <c:v>110.229</c:v>
                </c:pt>
                <c:pt idx="1834">
                  <c:v>110.24299999999999</c:v>
                </c:pt>
                <c:pt idx="1835">
                  <c:v>110.377</c:v>
                </c:pt>
                <c:pt idx="1836">
                  <c:v>110.512</c:v>
                </c:pt>
                <c:pt idx="1837">
                  <c:v>110.661</c:v>
                </c:pt>
                <c:pt idx="1838">
                  <c:v>110.946</c:v>
                </c:pt>
                <c:pt idx="1839">
                  <c:v>111.081</c:v>
                </c:pt>
                <c:pt idx="1840">
                  <c:v>110.946</c:v>
                </c:pt>
                <c:pt idx="1841">
                  <c:v>110.825</c:v>
                </c:pt>
                <c:pt idx="1842">
                  <c:v>110.961</c:v>
                </c:pt>
                <c:pt idx="1843">
                  <c:v>110.69</c:v>
                </c:pt>
                <c:pt idx="1844">
                  <c:v>110.55500000000001</c:v>
                </c:pt>
                <c:pt idx="1845">
                  <c:v>110.27</c:v>
                </c:pt>
                <c:pt idx="1846">
                  <c:v>110.405</c:v>
                </c:pt>
                <c:pt idx="1847">
                  <c:v>110.405</c:v>
                </c:pt>
                <c:pt idx="1848">
                  <c:v>110.45</c:v>
                </c:pt>
                <c:pt idx="1849">
                  <c:v>110.45</c:v>
                </c:pt>
                <c:pt idx="1850">
                  <c:v>110.57</c:v>
                </c:pt>
                <c:pt idx="1851">
                  <c:v>110.676</c:v>
                </c:pt>
                <c:pt idx="1852">
                  <c:v>110.541</c:v>
                </c:pt>
                <c:pt idx="1853">
                  <c:v>110.541</c:v>
                </c:pt>
                <c:pt idx="1854">
                  <c:v>110.541</c:v>
                </c:pt>
                <c:pt idx="1855">
                  <c:v>110.405</c:v>
                </c:pt>
                <c:pt idx="1856">
                  <c:v>110.541</c:v>
                </c:pt>
                <c:pt idx="1857">
                  <c:v>110.825</c:v>
                </c:pt>
                <c:pt idx="1858">
                  <c:v>110.149</c:v>
                </c:pt>
                <c:pt idx="1859">
                  <c:v>109.756</c:v>
                </c:pt>
                <c:pt idx="1860">
                  <c:v>109.905</c:v>
                </c:pt>
                <c:pt idx="1861">
                  <c:v>109.91800000000001</c:v>
                </c:pt>
                <c:pt idx="1862">
                  <c:v>109.932</c:v>
                </c:pt>
                <c:pt idx="1863">
                  <c:v>110.08199999999999</c:v>
                </c:pt>
                <c:pt idx="1864">
                  <c:v>110.095</c:v>
                </c:pt>
                <c:pt idx="1865">
                  <c:v>110.246</c:v>
                </c:pt>
                <c:pt idx="1866">
                  <c:v>110.123</c:v>
                </c:pt>
                <c:pt idx="1867">
                  <c:v>110.274</c:v>
                </c:pt>
                <c:pt idx="1868">
                  <c:v>110</c:v>
                </c:pt>
                <c:pt idx="1869">
                  <c:v>109.863</c:v>
                </c:pt>
                <c:pt idx="1870">
                  <c:v>109.726</c:v>
                </c:pt>
                <c:pt idx="1871">
                  <c:v>109.739</c:v>
                </c:pt>
                <c:pt idx="1872">
                  <c:v>109.679</c:v>
                </c:pt>
                <c:pt idx="1873">
                  <c:v>109.892</c:v>
                </c:pt>
                <c:pt idx="1874">
                  <c:v>109.815</c:v>
                </c:pt>
                <c:pt idx="1875">
                  <c:v>109.739</c:v>
                </c:pt>
                <c:pt idx="1876">
                  <c:v>110.075</c:v>
                </c:pt>
                <c:pt idx="1877">
                  <c:v>110.669</c:v>
                </c:pt>
                <c:pt idx="1878">
                  <c:v>110.669</c:v>
                </c:pt>
                <c:pt idx="1879">
                  <c:v>110.67</c:v>
                </c:pt>
                <c:pt idx="1880">
                  <c:v>110.503</c:v>
                </c:pt>
                <c:pt idx="1881">
                  <c:v>110.51900000000001</c:v>
                </c:pt>
                <c:pt idx="1882">
                  <c:v>110.429</c:v>
                </c:pt>
                <c:pt idx="1883">
                  <c:v>110.32299999999999</c:v>
                </c:pt>
                <c:pt idx="1884">
                  <c:v>110.27800000000001</c:v>
                </c:pt>
                <c:pt idx="1885">
                  <c:v>110.09699999999999</c:v>
                </c:pt>
                <c:pt idx="1886">
                  <c:v>109.779</c:v>
                </c:pt>
                <c:pt idx="1887">
                  <c:v>109.492</c:v>
                </c:pt>
                <c:pt idx="1888">
                  <c:v>109.50700000000001</c:v>
                </c:pt>
                <c:pt idx="1889">
                  <c:v>109.869</c:v>
                </c:pt>
                <c:pt idx="1890">
                  <c:v>109.76300000000001</c:v>
                </c:pt>
                <c:pt idx="1891">
                  <c:v>109.49</c:v>
                </c:pt>
                <c:pt idx="1892">
                  <c:v>109.369</c:v>
                </c:pt>
                <c:pt idx="1893">
                  <c:v>109.309</c:v>
                </c:pt>
                <c:pt idx="1894">
                  <c:v>109.279</c:v>
                </c:pt>
                <c:pt idx="1895">
                  <c:v>109.279</c:v>
                </c:pt>
                <c:pt idx="1896">
                  <c:v>108.71899999999999</c:v>
                </c:pt>
                <c:pt idx="1897">
                  <c:v>108.355</c:v>
                </c:pt>
                <c:pt idx="1898">
                  <c:v>108.355</c:v>
                </c:pt>
                <c:pt idx="1899">
                  <c:v>108.672</c:v>
                </c:pt>
                <c:pt idx="1900">
                  <c:v>108.55</c:v>
                </c:pt>
                <c:pt idx="1901">
                  <c:v>108.536</c:v>
                </c:pt>
                <c:pt idx="1902">
                  <c:v>108.506</c:v>
                </c:pt>
                <c:pt idx="1903">
                  <c:v>108.462</c:v>
                </c:pt>
                <c:pt idx="1904">
                  <c:v>108.447</c:v>
                </c:pt>
                <c:pt idx="1905">
                  <c:v>108.539</c:v>
                </c:pt>
                <c:pt idx="1906">
                  <c:v>108.69</c:v>
                </c:pt>
                <c:pt idx="1907">
                  <c:v>108.977</c:v>
                </c:pt>
                <c:pt idx="1908">
                  <c:v>108.85599999999999</c:v>
                </c:pt>
                <c:pt idx="1909">
                  <c:v>108.78100000000001</c:v>
                </c:pt>
                <c:pt idx="1910">
                  <c:v>108.571</c:v>
                </c:pt>
                <c:pt idx="1911">
                  <c:v>108.527</c:v>
                </c:pt>
                <c:pt idx="1912">
                  <c:v>108.82899999999999</c:v>
                </c:pt>
                <c:pt idx="1913">
                  <c:v>108.82899999999999</c:v>
                </c:pt>
                <c:pt idx="1914">
                  <c:v>108.81399999999999</c:v>
                </c:pt>
                <c:pt idx="1915">
                  <c:v>108.81399999999999</c:v>
                </c:pt>
                <c:pt idx="1916">
                  <c:v>108.619</c:v>
                </c:pt>
                <c:pt idx="1917">
                  <c:v>108.43899999999999</c:v>
                </c:pt>
                <c:pt idx="1918">
                  <c:v>108.17</c:v>
                </c:pt>
                <c:pt idx="1919">
                  <c:v>108.218</c:v>
                </c:pt>
                <c:pt idx="1920">
                  <c:v>108.28</c:v>
                </c:pt>
                <c:pt idx="1921">
                  <c:v>108.178</c:v>
                </c:pt>
                <c:pt idx="1922">
                  <c:v>108.09</c:v>
                </c:pt>
                <c:pt idx="1923">
                  <c:v>108.075</c:v>
                </c:pt>
                <c:pt idx="1924">
                  <c:v>107.911</c:v>
                </c:pt>
                <c:pt idx="1925">
                  <c:v>107.88200000000001</c:v>
                </c:pt>
                <c:pt idx="1926">
                  <c:v>107.88200000000001</c:v>
                </c:pt>
                <c:pt idx="1927">
                  <c:v>107.82299999999999</c:v>
                </c:pt>
                <c:pt idx="1928">
                  <c:v>107.9</c:v>
                </c:pt>
                <c:pt idx="1929">
                  <c:v>107.736</c:v>
                </c:pt>
                <c:pt idx="1930">
                  <c:v>107.46599999999999</c:v>
                </c:pt>
                <c:pt idx="1931">
                  <c:v>107.63</c:v>
                </c:pt>
                <c:pt idx="1932">
                  <c:v>107.688</c:v>
                </c:pt>
                <c:pt idx="1933">
                  <c:v>107.96899999999999</c:v>
                </c:pt>
                <c:pt idx="1934">
                  <c:v>107.92100000000001</c:v>
                </c:pt>
                <c:pt idx="1935">
                  <c:v>108.009</c:v>
                </c:pt>
                <c:pt idx="1936">
                  <c:v>107.991</c:v>
                </c:pt>
                <c:pt idx="1937">
                  <c:v>107.958</c:v>
                </c:pt>
                <c:pt idx="1938">
                  <c:v>107.715</c:v>
                </c:pt>
                <c:pt idx="1939">
                  <c:v>107.63800000000001</c:v>
                </c:pt>
                <c:pt idx="1940">
                  <c:v>107.575</c:v>
                </c:pt>
                <c:pt idx="1941">
                  <c:v>108.39100000000001</c:v>
                </c:pt>
                <c:pt idx="1942">
                  <c:v>108.182</c:v>
                </c:pt>
                <c:pt idx="1943">
                  <c:v>108.137</c:v>
                </c:pt>
                <c:pt idx="1944">
                  <c:v>108.03100000000001</c:v>
                </c:pt>
                <c:pt idx="1945">
                  <c:v>107.789</c:v>
                </c:pt>
                <c:pt idx="1946">
                  <c:v>107.83199999999999</c:v>
                </c:pt>
                <c:pt idx="1947">
                  <c:v>108.619</c:v>
                </c:pt>
                <c:pt idx="1948">
                  <c:v>108.53</c:v>
                </c:pt>
                <c:pt idx="1949">
                  <c:v>108.40900000000001</c:v>
                </c:pt>
                <c:pt idx="1950">
                  <c:v>108.244</c:v>
                </c:pt>
                <c:pt idx="1951">
                  <c:v>108.07899999999999</c:v>
                </c:pt>
                <c:pt idx="1952">
                  <c:v>107.884</c:v>
                </c:pt>
                <c:pt idx="1953">
                  <c:v>107.84</c:v>
                </c:pt>
                <c:pt idx="1954">
                  <c:v>107.58799999999999</c:v>
                </c:pt>
                <c:pt idx="1955">
                  <c:v>107.501</c:v>
                </c:pt>
                <c:pt idx="1956">
                  <c:v>107.834</c:v>
                </c:pt>
                <c:pt idx="1957">
                  <c:v>108.73699999999999</c:v>
                </c:pt>
                <c:pt idx="1958">
                  <c:v>108.798</c:v>
                </c:pt>
                <c:pt idx="1959">
                  <c:v>108.74</c:v>
                </c:pt>
                <c:pt idx="1960">
                  <c:v>108.845</c:v>
                </c:pt>
                <c:pt idx="1961">
                  <c:v>108.71</c:v>
                </c:pt>
                <c:pt idx="1962">
                  <c:v>108.59</c:v>
                </c:pt>
                <c:pt idx="1963">
                  <c:v>108.32</c:v>
                </c:pt>
                <c:pt idx="1964">
                  <c:v>108.126</c:v>
                </c:pt>
                <c:pt idx="1965">
                  <c:v>108.083</c:v>
                </c:pt>
                <c:pt idx="1966">
                  <c:v>107.773</c:v>
                </c:pt>
                <c:pt idx="1967">
                  <c:v>107.81699999999999</c:v>
                </c:pt>
                <c:pt idx="1968">
                  <c:v>107.489</c:v>
                </c:pt>
                <c:pt idx="1969">
                  <c:v>107.31100000000001</c:v>
                </c:pt>
                <c:pt idx="1970">
                  <c:v>107.253</c:v>
                </c:pt>
                <c:pt idx="1971">
                  <c:v>107.119</c:v>
                </c:pt>
                <c:pt idx="1972">
                  <c:v>107.42100000000001</c:v>
                </c:pt>
                <c:pt idx="1973">
                  <c:v>108.065</c:v>
                </c:pt>
                <c:pt idx="1974">
                  <c:v>108.021</c:v>
                </c:pt>
                <c:pt idx="1975">
                  <c:v>107.843</c:v>
                </c:pt>
                <c:pt idx="1976">
                  <c:v>107.651</c:v>
                </c:pt>
                <c:pt idx="1977">
                  <c:v>107.502</c:v>
                </c:pt>
                <c:pt idx="1978">
                  <c:v>107.68</c:v>
                </c:pt>
                <c:pt idx="1979">
                  <c:v>107.54600000000001</c:v>
                </c:pt>
                <c:pt idx="1980">
                  <c:v>107.56</c:v>
                </c:pt>
                <c:pt idx="1981">
                  <c:v>107.575</c:v>
                </c:pt>
                <c:pt idx="1982">
                  <c:v>107.738</c:v>
                </c:pt>
                <c:pt idx="1983">
                  <c:v>108.348</c:v>
                </c:pt>
                <c:pt idx="1984">
                  <c:v>108.69</c:v>
                </c:pt>
                <c:pt idx="1985">
                  <c:v>108.538</c:v>
                </c:pt>
                <c:pt idx="1986">
                  <c:v>108.312</c:v>
                </c:pt>
                <c:pt idx="1987">
                  <c:v>108.11499999999999</c:v>
                </c:pt>
                <c:pt idx="1988">
                  <c:v>107.755</c:v>
                </c:pt>
                <c:pt idx="1989">
                  <c:v>107.62</c:v>
                </c:pt>
                <c:pt idx="1990">
                  <c:v>107.59099999999999</c:v>
                </c:pt>
                <c:pt idx="1991">
                  <c:v>107.562</c:v>
                </c:pt>
                <c:pt idx="1992">
                  <c:v>107.456</c:v>
                </c:pt>
                <c:pt idx="1993">
                  <c:v>107.35</c:v>
                </c:pt>
                <c:pt idx="1994">
                  <c:v>107.23</c:v>
                </c:pt>
                <c:pt idx="1995">
                  <c:v>107.586</c:v>
                </c:pt>
                <c:pt idx="1996">
                  <c:v>108.499</c:v>
                </c:pt>
                <c:pt idx="1997">
                  <c:v>108.30200000000001</c:v>
                </c:pt>
                <c:pt idx="1998">
                  <c:v>108.254</c:v>
                </c:pt>
                <c:pt idx="1999">
                  <c:v>108.19199999999999</c:v>
                </c:pt>
                <c:pt idx="2000">
                  <c:v>107.98</c:v>
                </c:pt>
                <c:pt idx="2001">
                  <c:v>108.247</c:v>
                </c:pt>
                <c:pt idx="2002">
                  <c:v>108.2</c:v>
                </c:pt>
                <c:pt idx="2003">
                  <c:v>108.39100000000001</c:v>
                </c:pt>
                <c:pt idx="2004">
                  <c:v>108.447</c:v>
                </c:pt>
                <c:pt idx="2005">
                  <c:v>109.428</c:v>
                </c:pt>
                <c:pt idx="2006">
                  <c:v>110.048</c:v>
                </c:pt>
                <c:pt idx="2007">
                  <c:v>109.986</c:v>
                </c:pt>
                <c:pt idx="2008">
                  <c:v>109.74299999999999</c:v>
                </c:pt>
                <c:pt idx="2009">
                  <c:v>109.636</c:v>
                </c:pt>
                <c:pt idx="2010">
                  <c:v>109.36199999999999</c:v>
                </c:pt>
                <c:pt idx="2011">
                  <c:v>109.10599999999999</c:v>
                </c:pt>
                <c:pt idx="2012">
                  <c:v>108.97199999999999</c:v>
                </c:pt>
                <c:pt idx="2013">
                  <c:v>108.73099999999999</c:v>
                </c:pt>
                <c:pt idx="2014">
                  <c:v>108.444</c:v>
                </c:pt>
                <c:pt idx="2015">
                  <c:v>108.536</c:v>
                </c:pt>
                <c:pt idx="2016">
                  <c:v>108.429</c:v>
                </c:pt>
                <c:pt idx="2017">
                  <c:v>108.14100000000001</c:v>
                </c:pt>
                <c:pt idx="2018">
                  <c:v>107.81</c:v>
                </c:pt>
                <c:pt idx="2019">
                  <c:v>107.824</c:v>
                </c:pt>
                <c:pt idx="2020">
                  <c:v>108.399</c:v>
                </c:pt>
                <c:pt idx="2021">
                  <c:v>109.49</c:v>
                </c:pt>
                <c:pt idx="2022">
                  <c:v>109.369</c:v>
                </c:pt>
                <c:pt idx="2023">
                  <c:v>108.94499999999999</c:v>
                </c:pt>
                <c:pt idx="2024">
                  <c:v>108.779</c:v>
                </c:pt>
                <c:pt idx="2025">
                  <c:v>108.672</c:v>
                </c:pt>
                <c:pt idx="2026">
                  <c:v>108.536</c:v>
                </c:pt>
                <c:pt idx="2027">
                  <c:v>108.58</c:v>
                </c:pt>
                <c:pt idx="2028">
                  <c:v>108.595</c:v>
                </c:pt>
                <c:pt idx="2029">
                  <c:v>108.503</c:v>
                </c:pt>
                <c:pt idx="2030">
                  <c:v>108.426</c:v>
                </c:pt>
                <c:pt idx="2031">
                  <c:v>108.5</c:v>
                </c:pt>
                <c:pt idx="2032">
                  <c:v>108.60299999999999</c:v>
                </c:pt>
                <c:pt idx="2033">
                  <c:v>108.663</c:v>
                </c:pt>
                <c:pt idx="2034">
                  <c:v>109.24</c:v>
                </c:pt>
                <c:pt idx="2035">
                  <c:v>110</c:v>
                </c:pt>
                <c:pt idx="2036">
                  <c:v>109.604</c:v>
                </c:pt>
                <c:pt idx="2037">
                  <c:v>109.589</c:v>
                </c:pt>
                <c:pt idx="2038">
                  <c:v>109.681</c:v>
                </c:pt>
                <c:pt idx="2039">
                  <c:v>109.666</c:v>
                </c:pt>
                <c:pt idx="2040">
                  <c:v>109.60599999999999</c:v>
                </c:pt>
                <c:pt idx="2041">
                  <c:v>109.60599999999999</c:v>
                </c:pt>
                <c:pt idx="2042">
                  <c:v>109.514</c:v>
                </c:pt>
                <c:pt idx="2043">
                  <c:v>109.407</c:v>
                </c:pt>
                <c:pt idx="2044">
                  <c:v>109.634</c:v>
                </c:pt>
                <c:pt idx="2045">
                  <c:v>109.649</c:v>
                </c:pt>
                <c:pt idx="2046">
                  <c:v>109.42</c:v>
                </c:pt>
                <c:pt idx="2047">
                  <c:v>109.313</c:v>
                </c:pt>
                <c:pt idx="2048">
                  <c:v>109.191</c:v>
                </c:pt>
                <c:pt idx="2049">
                  <c:v>109.63200000000001</c:v>
                </c:pt>
                <c:pt idx="2050">
                  <c:v>109.952</c:v>
                </c:pt>
                <c:pt idx="2051">
                  <c:v>109.967</c:v>
                </c:pt>
                <c:pt idx="2052">
                  <c:v>109.997</c:v>
                </c:pt>
                <c:pt idx="2053">
                  <c:v>110.07299999999999</c:v>
                </c:pt>
                <c:pt idx="2054">
                  <c:v>110.271</c:v>
                </c:pt>
                <c:pt idx="2055">
                  <c:v>110.301</c:v>
                </c:pt>
                <c:pt idx="2056">
                  <c:v>110.33199999999999</c:v>
                </c:pt>
                <c:pt idx="2057">
                  <c:v>110.224</c:v>
                </c:pt>
                <c:pt idx="2058">
                  <c:v>109.76600000000001</c:v>
                </c:pt>
                <c:pt idx="2059">
                  <c:v>109.491</c:v>
                </c:pt>
                <c:pt idx="2060">
                  <c:v>109.32299999999999</c:v>
                </c:pt>
                <c:pt idx="2061">
                  <c:v>109.508</c:v>
                </c:pt>
                <c:pt idx="2062">
                  <c:v>109.373</c:v>
                </c:pt>
                <c:pt idx="2063">
                  <c:v>109.298</c:v>
                </c:pt>
                <c:pt idx="2064">
                  <c:v>108.812</c:v>
                </c:pt>
                <c:pt idx="2065">
                  <c:v>108.47799999999999</c:v>
                </c:pt>
                <c:pt idx="2066">
                  <c:v>108.267</c:v>
                </c:pt>
                <c:pt idx="2067">
                  <c:v>108.223</c:v>
                </c:pt>
                <c:pt idx="2068">
                  <c:v>108.149</c:v>
                </c:pt>
                <c:pt idx="2069">
                  <c:v>108.09</c:v>
                </c:pt>
                <c:pt idx="2070">
                  <c:v>107.75700000000001</c:v>
                </c:pt>
                <c:pt idx="2071">
                  <c:v>107.562</c:v>
                </c:pt>
                <c:pt idx="2072">
                  <c:v>108.58</c:v>
                </c:pt>
                <c:pt idx="2073">
                  <c:v>108.521</c:v>
                </c:pt>
                <c:pt idx="2074">
                  <c:v>108.506</c:v>
                </c:pt>
                <c:pt idx="2075">
                  <c:v>108.521</c:v>
                </c:pt>
                <c:pt idx="2076">
                  <c:v>108.384</c:v>
                </c:pt>
                <c:pt idx="2077">
                  <c:v>108.414</c:v>
                </c:pt>
                <c:pt idx="2078">
                  <c:v>108.565</c:v>
                </c:pt>
                <c:pt idx="2079">
                  <c:v>108.488</c:v>
                </c:pt>
                <c:pt idx="2080">
                  <c:v>109.215</c:v>
                </c:pt>
                <c:pt idx="2081">
                  <c:v>109.441</c:v>
                </c:pt>
                <c:pt idx="2082">
                  <c:v>109.19799999999999</c:v>
                </c:pt>
                <c:pt idx="2083">
                  <c:v>108.93899999999999</c:v>
                </c:pt>
                <c:pt idx="2084">
                  <c:v>108.84699999999999</c:v>
                </c:pt>
                <c:pt idx="2085">
                  <c:v>108.696</c:v>
                </c:pt>
                <c:pt idx="2086">
                  <c:v>108.696</c:v>
                </c:pt>
                <c:pt idx="2087">
                  <c:v>108.574</c:v>
                </c:pt>
                <c:pt idx="2088">
                  <c:v>108.467</c:v>
                </c:pt>
                <c:pt idx="2089">
                  <c:v>108.238</c:v>
                </c:pt>
                <c:pt idx="2090">
                  <c:v>107.964</c:v>
                </c:pt>
                <c:pt idx="2091">
                  <c:v>108.434</c:v>
                </c:pt>
                <c:pt idx="2092">
                  <c:v>109.437</c:v>
                </c:pt>
                <c:pt idx="2093">
                  <c:v>109.437</c:v>
                </c:pt>
                <c:pt idx="2094">
                  <c:v>109.193</c:v>
                </c:pt>
                <c:pt idx="2095">
                  <c:v>109.086</c:v>
                </c:pt>
                <c:pt idx="2096">
                  <c:v>108.949</c:v>
                </c:pt>
                <c:pt idx="2097">
                  <c:v>108.979</c:v>
                </c:pt>
                <c:pt idx="2098">
                  <c:v>108.979</c:v>
                </c:pt>
                <c:pt idx="2099">
                  <c:v>108.857</c:v>
                </c:pt>
                <c:pt idx="2100">
                  <c:v>108.73399999999999</c:v>
                </c:pt>
                <c:pt idx="2101">
                  <c:v>108.916</c:v>
                </c:pt>
                <c:pt idx="2102">
                  <c:v>108.824</c:v>
                </c:pt>
                <c:pt idx="2103">
                  <c:v>108.54900000000001</c:v>
                </c:pt>
                <c:pt idx="2104">
                  <c:v>108.38200000000001</c:v>
                </c:pt>
                <c:pt idx="2105">
                  <c:v>108.33799999999999</c:v>
                </c:pt>
                <c:pt idx="2106">
                  <c:v>108.29300000000001</c:v>
                </c:pt>
                <c:pt idx="2107">
                  <c:v>108.14100000000001</c:v>
                </c:pt>
                <c:pt idx="2108">
                  <c:v>108.416</c:v>
                </c:pt>
                <c:pt idx="2109">
                  <c:v>109.315</c:v>
                </c:pt>
                <c:pt idx="2110">
                  <c:v>109.255</c:v>
                </c:pt>
                <c:pt idx="2111">
                  <c:v>109.08799999999999</c:v>
                </c:pt>
                <c:pt idx="2112">
                  <c:v>109.08799999999999</c:v>
                </c:pt>
                <c:pt idx="2113">
                  <c:v>108.877</c:v>
                </c:pt>
                <c:pt idx="2114">
                  <c:v>108.544</c:v>
                </c:pt>
                <c:pt idx="2115">
                  <c:v>108.363</c:v>
                </c:pt>
                <c:pt idx="2116">
                  <c:v>108.197</c:v>
                </c:pt>
                <c:pt idx="2117">
                  <c:v>107.986</c:v>
                </c:pt>
                <c:pt idx="2118">
                  <c:v>107.655</c:v>
                </c:pt>
                <c:pt idx="2119">
                  <c:v>108.03400000000001</c:v>
                </c:pt>
                <c:pt idx="2120">
                  <c:v>109.066</c:v>
                </c:pt>
                <c:pt idx="2121">
                  <c:v>109.279</c:v>
                </c:pt>
                <c:pt idx="2122">
                  <c:v>109.249</c:v>
                </c:pt>
                <c:pt idx="2123">
                  <c:v>109.235</c:v>
                </c:pt>
                <c:pt idx="2124">
                  <c:v>108.947</c:v>
                </c:pt>
                <c:pt idx="2125">
                  <c:v>108.705</c:v>
                </c:pt>
                <c:pt idx="2126">
                  <c:v>108.598</c:v>
                </c:pt>
                <c:pt idx="2127">
                  <c:v>108.29600000000001</c:v>
                </c:pt>
                <c:pt idx="2128">
                  <c:v>108.233</c:v>
                </c:pt>
                <c:pt idx="2129">
                  <c:v>108.20399999999999</c:v>
                </c:pt>
                <c:pt idx="2130">
                  <c:v>108.20399999999999</c:v>
                </c:pt>
                <c:pt idx="2131">
                  <c:v>107.946</c:v>
                </c:pt>
                <c:pt idx="2132">
                  <c:v>107.65900000000001</c:v>
                </c:pt>
                <c:pt idx="2133">
                  <c:v>107.19199999999999</c:v>
                </c:pt>
                <c:pt idx="2134">
                  <c:v>107.483</c:v>
                </c:pt>
                <c:pt idx="2135">
                  <c:v>107.575</c:v>
                </c:pt>
                <c:pt idx="2136">
                  <c:v>108.376</c:v>
                </c:pt>
                <c:pt idx="2137">
                  <c:v>108.303</c:v>
                </c:pt>
                <c:pt idx="2138">
                  <c:v>108.002</c:v>
                </c:pt>
                <c:pt idx="2139">
                  <c:v>107.822</c:v>
                </c:pt>
                <c:pt idx="2140">
                  <c:v>107.628</c:v>
                </c:pt>
                <c:pt idx="2141">
                  <c:v>107.84</c:v>
                </c:pt>
                <c:pt idx="2142">
                  <c:v>107.646</c:v>
                </c:pt>
                <c:pt idx="2143">
                  <c:v>107.965</c:v>
                </c:pt>
                <c:pt idx="2144">
                  <c:v>107.848</c:v>
                </c:pt>
                <c:pt idx="2145">
                  <c:v>107.59699999999999</c:v>
                </c:pt>
                <c:pt idx="2146">
                  <c:v>107.524</c:v>
                </c:pt>
                <c:pt idx="2147">
                  <c:v>107.331</c:v>
                </c:pt>
                <c:pt idx="2148">
                  <c:v>107.437</c:v>
                </c:pt>
                <c:pt idx="2149">
                  <c:v>108.502</c:v>
                </c:pt>
                <c:pt idx="2150">
                  <c:v>108.458</c:v>
                </c:pt>
                <c:pt idx="2151">
                  <c:v>108.443</c:v>
                </c:pt>
                <c:pt idx="2152">
                  <c:v>108.188</c:v>
                </c:pt>
                <c:pt idx="2153">
                  <c:v>107.93300000000001</c:v>
                </c:pt>
                <c:pt idx="2154">
                  <c:v>108.09699999999999</c:v>
                </c:pt>
                <c:pt idx="2155">
                  <c:v>107.827</c:v>
                </c:pt>
                <c:pt idx="2156">
                  <c:v>107.557</c:v>
                </c:pt>
                <c:pt idx="2157">
                  <c:v>107.33499999999999</c:v>
                </c:pt>
                <c:pt idx="2158">
                  <c:v>107.008</c:v>
                </c:pt>
                <c:pt idx="2159">
                  <c:v>107.369</c:v>
                </c:pt>
                <c:pt idx="2160">
                  <c:v>107.63800000000001</c:v>
                </c:pt>
                <c:pt idx="2161">
                  <c:v>107.489</c:v>
                </c:pt>
                <c:pt idx="2162">
                  <c:v>107.056</c:v>
                </c:pt>
                <c:pt idx="2163">
                  <c:v>107.191</c:v>
                </c:pt>
                <c:pt idx="2164">
                  <c:v>107.83499999999999</c:v>
                </c:pt>
                <c:pt idx="2165">
                  <c:v>107.715</c:v>
                </c:pt>
                <c:pt idx="2166">
                  <c:v>107.268</c:v>
                </c:pt>
                <c:pt idx="2167">
                  <c:v>107.09</c:v>
                </c:pt>
                <c:pt idx="2168">
                  <c:v>106.941</c:v>
                </c:pt>
                <c:pt idx="2169">
                  <c:v>106.97</c:v>
                </c:pt>
                <c:pt idx="2170">
                  <c:v>107.01300000000001</c:v>
                </c:pt>
                <c:pt idx="2171">
                  <c:v>108.596</c:v>
                </c:pt>
                <c:pt idx="2172">
                  <c:v>108.95399999999999</c:v>
                </c:pt>
                <c:pt idx="2173">
                  <c:v>108.93600000000001</c:v>
                </c:pt>
                <c:pt idx="2174">
                  <c:v>109.069</c:v>
                </c:pt>
                <c:pt idx="2175">
                  <c:v>109.00700000000001</c:v>
                </c:pt>
                <c:pt idx="2176">
                  <c:v>109.14</c:v>
                </c:pt>
                <c:pt idx="2177">
                  <c:v>108.943</c:v>
                </c:pt>
                <c:pt idx="2178">
                  <c:v>108.837</c:v>
                </c:pt>
                <c:pt idx="2179">
                  <c:v>108.46</c:v>
                </c:pt>
                <c:pt idx="2180">
                  <c:v>108.247</c:v>
                </c:pt>
                <c:pt idx="2181">
                  <c:v>108.08199999999999</c:v>
                </c:pt>
                <c:pt idx="2182">
                  <c:v>108.068</c:v>
                </c:pt>
                <c:pt idx="2183">
                  <c:v>108.038</c:v>
                </c:pt>
                <c:pt idx="2184">
                  <c:v>108.08199999999999</c:v>
                </c:pt>
                <c:pt idx="2185">
                  <c:v>107.90300000000001</c:v>
                </c:pt>
                <c:pt idx="2186">
                  <c:v>107.81100000000001</c:v>
                </c:pt>
                <c:pt idx="2187">
                  <c:v>107.705</c:v>
                </c:pt>
                <c:pt idx="2188">
                  <c:v>107.496</c:v>
                </c:pt>
                <c:pt idx="2189">
                  <c:v>107.91800000000001</c:v>
                </c:pt>
                <c:pt idx="2190">
                  <c:v>108.36799999999999</c:v>
                </c:pt>
                <c:pt idx="2191">
                  <c:v>108.36799999999999</c:v>
                </c:pt>
                <c:pt idx="2192">
                  <c:v>108.203</c:v>
                </c:pt>
                <c:pt idx="2193">
                  <c:v>108.068</c:v>
                </c:pt>
                <c:pt idx="2194">
                  <c:v>107.947</c:v>
                </c:pt>
                <c:pt idx="2195">
                  <c:v>107.947</c:v>
                </c:pt>
                <c:pt idx="2196">
                  <c:v>108.262</c:v>
                </c:pt>
                <c:pt idx="2197">
                  <c:v>109.693</c:v>
                </c:pt>
                <c:pt idx="2198">
                  <c:v>110.01</c:v>
                </c:pt>
                <c:pt idx="2199">
                  <c:v>109.82899999999999</c:v>
                </c:pt>
                <c:pt idx="2200">
                  <c:v>109.572</c:v>
                </c:pt>
                <c:pt idx="2201">
                  <c:v>109.33</c:v>
                </c:pt>
                <c:pt idx="2202">
                  <c:v>109.029</c:v>
                </c:pt>
                <c:pt idx="2203">
                  <c:v>108.699</c:v>
                </c:pt>
                <c:pt idx="2204">
                  <c:v>108.489</c:v>
                </c:pt>
                <c:pt idx="2205">
                  <c:v>108.145</c:v>
                </c:pt>
                <c:pt idx="2206">
                  <c:v>107.965</c:v>
                </c:pt>
                <c:pt idx="2207">
                  <c:v>107.834</c:v>
                </c:pt>
                <c:pt idx="2208">
                  <c:v>107.626</c:v>
                </c:pt>
                <c:pt idx="2209">
                  <c:v>107.34099999999999</c:v>
                </c:pt>
                <c:pt idx="2210">
                  <c:v>106.024</c:v>
                </c:pt>
                <c:pt idx="2211">
                  <c:v>101.67400000000001</c:v>
                </c:pt>
                <c:pt idx="2212">
                  <c:v>100.688</c:v>
                </c:pt>
                <c:pt idx="2213">
                  <c:v>100.351</c:v>
                </c:pt>
                <c:pt idx="2214">
                  <c:v>100.18899999999999</c:v>
                </c:pt>
                <c:pt idx="2215">
                  <c:v>100.13500000000001</c:v>
                </c:pt>
                <c:pt idx="2216">
                  <c:v>100.108</c:v>
                </c:pt>
                <c:pt idx="2217">
                  <c:v>100.431</c:v>
                </c:pt>
                <c:pt idx="2218">
                  <c:v>100.755</c:v>
                </c:pt>
                <c:pt idx="2219">
                  <c:v>100.97199999999999</c:v>
                </c:pt>
                <c:pt idx="2220">
                  <c:v>101.31</c:v>
                </c:pt>
                <c:pt idx="2221">
                  <c:v>101.69</c:v>
                </c:pt>
                <c:pt idx="2222">
                  <c:v>101.922</c:v>
                </c:pt>
                <c:pt idx="2223">
                  <c:v>101.95</c:v>
                </c:pt>
                <c:pt idx="2224">
                  <c:v>101.679</c:v>
                </c:pt>
                <c:pt idx="2225">
                  <c:v>101.232</c:v>
                </c:pt>
                <c:pt idx="2226">
                  <c:v>101.218</c:v>
                </c:pt>
                <c:pt idx="2227">
                  <c:v>101.083</c:v>
                </c:pt>
                <c:pt idx="2228">
                  <c:v>101.11</c:v>
                </c:pt>
                <c:pt idx="2229">
                  <c:v>100.85299999999999</c:v>
                </c:pt>
                <c:pt idx="2230">
                  <c:v>100.69</c:v>
                </c:pt>
                <c:pt idx="2231">
                  <c:v>100.541</c:v>
                </c:pt>
                <c:pt idx="2232">
                  <c:v>100.541</c:v>
                </c:pt>
                <c:pt idx="2233">
                  <c:v>100.785</c:v>
                </c:pt>
                <c:pt idx="2234">
                  <c:v>100.636</c:v>
                </c:pt>
                <c:pt idx="2235">
                  <c:v>100.33799999999999</c:v>
                </c:pt>
                <c:pt idx="2236">
                  <c:v>99.932000000000002</c:v>
                </c:pt>
                <c:pt idx="2237">
                  <c:v>99.891999999999996</c:v>
                </c:pt>
                <c:pt idx="2238">
                  <c:v>100.054</c:v>
                </c:pt>
                <c:pt idx="2239">
                  <c:v>99.864999999999995</c:v>
                </c:pt>
                <c:pt idx="2240">
                  <c:v>99.945999999999998</c:v>
                </c:pt>
                <c:pt idx="2241">
                  <c:v>100.027</c:v>
                </c:pt>
                <c:pt idx="2242">
                  <c:v>100.108</c:v>
                </c:pt>
                <c:pt idx="2243">
                  <c:v>100.364</c:v>
                </c:pt>
                <c:pt idx="2244">
                  <c:v>100.458</c:v>
                </c:pt>
                <c:pt idx="2245">
                  <c:v>100.607</c:v>
                </c:pt>
                <c:pt idx="2246">
                  <c:v>100.76900000000001</c:v>
                </c:pt>
                <c:pt idx="2247">
                  <c:v>100.917</c:v>
                </c:pt>
                <c:pt idx="2248">
                  <c:v>101.215</c:v>
                </c:pt>
                <c:pt idx="2249">
                  <c:v>101.242</c:v>
                </c:pt>
                <c:pt idx="2250">
                  <c:v>101.134</c:v>
                </c:pt>
                <c:pt idx="2251">
                  <c:v>100.89100000000001</c:v>
                </c:pt>
                <c:pt idx="2252">
                  <c:v>100.5</c:v>
                </c:pt>
                <c:pt idx="2253">
                  <c:v>100.18899999999999</c:v>
                </c:pt>
                <c:pt idx="2254">
                  <c:v>99.825000000000003</c:v>
                </c:pt>
                <c:pt idx="2255">
                  <c:v>99.784000000000006</c:v>
                </c:pt>
                <c:pt idx="2256">
                  <c:v>99.744</c:v>
                </c:pt>
                <c:pt idx="2257">
                  <c:v>99.852000000000004</c:v>
                </c:pt>
                <c:pt idx="2258">
                  <c:v>99.825000000000003</c:v>
                </c:pt>
                <c:pt idx="2259">
                  <c:v>99.825000000000003</c:v>
                </c:pt>
                <c:pt idx="2260">
                  <c:v>99.65</c:v>
                </c:pt>
                <c:pt idx="2261">
                  <c:v>99.623000000000005</c:v>
                </c:pt>
                <c:pt idx="2262">
                  <c:v>99.744</c:v>
                </c:pt>
                <c:pt idx="2263">
                  <c:v>99.864999999999995</c:v>
                </c:pt>
                <c:pt idx="2264">
                  <c:v>99.972999999999999</c:v>
                </c:pt>
                <c:pt idx="2265">
                  <c:v>100.13500000000001</c:v>
                </c:pt>
                <c:pt idx="2266">
                  <c:v>100.431</c:v>
                </c:pt>
                <c:pt idx="2267">
                  <c:v>100.754</c:v>
                </c:pt>
                <c:pt idx="2268">
                  <c:v>101.092</c:v>
                </c:pt>
                <c:pt idx="2269">
                  <c:v>101.295</c:v>
                </c:pt>
                <c:pt idx="2270">
                  <c:v>101.526</c:v>
                </c:pt>
                <c:pt idx="2271">
                  <c:v>101.608</c:v>
                </c:pt>
                <c:pt idx="2272">
                  <c:v>101.82599999999999</c:v>
                </c:pt>
                <c:pt idx="2273">
                  <c:v>101.773</c:v>
                </c:pt>
                <c:pt idx="2274">
                  <c:v>101.557</c:v>
                </c:pt>
                <c:pt idx="2275">
                  <c:v>101.477</c:v>
                </c:pt>
                <c:pt idx="2276">
                  <c:v>101.233</c:v>
                </c:pt>
                <c:pt idx="2277">
                  <c:v>100.827</c:v>
                </c:pt>
                <c:pt idx="2278">
                  <c:v>100.623</c:v>
                </c:pt>
                <c:pt idx="2279">
                  <c:v>100.596</c:v>
                </c:pt>
                <c:pt idx="2280">
                  <c:v>100.58199999999999</c:v>
                </c:pt>
                <c:pt idx="2281">
                  <c:v>100.55500000000001</c:v>
                </c:pt>
                <c:pt idx="2282">
                  <c:v>100.541</c:v>
                </c:pt>
                <c:pt idx="2283">
                  <c:v>100.42</c:v>
                </c:pt>
                <c:pt idx="2284">
                  <c:v>100.43300000000001</c:v>
                </c:pt>
                <c:pt idx="2285">
                  <c:v>100.55500000000001</c:v>
                </c:pt>
                <c:pt idx="2286">
                  <c:v>100.541</c:v>
                </c:pt>
                <c:pt idx="2287">
                  <c:v>100.55500000000001</c:v>
                </c:pt>
                <c:pt idx="2288">
                  <c:v>100.67700000000001</c:v>
                </c:pt>
                <c:pt idx="2289">
                  <c:v>100.867</c:v>
                </c:pt>
                <c:pt idx="2290">
                  <c:v>101.22</c:v>
                </c:pt>
                <c:pt idx="2291">
                  <c:v>101.601</c:v>
                </c:pt>
                <c:pt idx="2292">
                  <c:v>102.01</c:v>
                </c:pt>
                <c:pt idx="2293">
                  <c:v>102.42100000000001</c:v>
                </c:pt>
                <c:pt idx="2294">
                  <c:v>102.697</c:v>
                </c:pt>
                <c:pt idx="2295">
                  <c:v>102.837</c:v>
                </c:pt>
                <c:pt idx="2296">
                  <c:v>102.96299999999999</c:v>
                </c:pt>
                <c:pt idx="2297">
                  <c:v>102.967</c:v>
                </c:pt>
                <c:pt idx="2298">
                  <c:v>102.91500000000001</c:v>
                </c:pt>
                <c:pt idx="2299">
                  <c:v>102.768</c:v>
                </c:pt>
                <c:pt idx="2300">
                  <c:v>102.441</c:v>
                </c:pt>
                <c:pt idx="2301">
                  <c:v>102.181</c:v>
                </c:pt>
                <c:pt idx="2302">
                  <c:v>102.01600000000001</c:v>
                </c:pt>
                <c:pt idx="2303">
                  <c:v>101.90600000000001</c:v>
                </c:pt>
                <c:pt idx="2304">
                  <c:v>102.03</c:v>
                </c:pt>
                <c:pt idx="2305">
                  <c:v>102.03</c:v>
                </c:pt>
                <c:pt idx="2306">
                  <c:v>102.086</c:v>
                </c:pt>
                <c:pt idx="2307">
                  <c:v>102.1</c:v>
                </c:pt>
                <c:pt idx="2308">
                  <c:v>102.114</c:v>
                </c:pt>
                <c:pt idx="2309">
                  <c:v>102.128</c:v>
                </c:pt>
                <c:pt idx="2310">
                  <c:v>102.15600000000001</c:v>
                </c:pt>
                <c:pt idx="2311">
                  <c:v>102.23699999999999</c:v>
                </c:pt>
                <c:pt idx="2312">
                  <c:v>102.19499999999999</c:v>
                </c:pt>
                <c:pt idx="2313">
                  <c:v>102.125</c:v>
                </c:pt>
                <c:pt idx="2314">
                  <c:v>102.23399999999999</c:v>
                </c:pt>
                <c:pt idx="2315">
                  <c:v>102.28700000000001</c:v>
                </c:pt>
                <c:pt idx="2316">
                  <c:v>102.48</c:v>
                </c:pt>
                <c:pt idx="2317">
                  <c:v>102.645</c:v>
                </c:pt>
                <c:pt idx="2318">
                  <c:v>103.032</c:v>
                </c:pt>
                <c:pt idx="2319">
                  <c:v>103.283</c:v>
                </c:pt>
                <c:pt idx="2320">
                  <c:v>103.036</c:v>
                </c:pt>
                <c:pt idx="2321">
                  <c:v>103.06399999999999</c:v>
                </c:pt>
                <c:pt idx="2322">
                  <c:v>103.074</c:v>
                </c:pt>
                <c:pt idx="2323">
                  <c:v>102.74299999999999</c:v>
                </c:pt>
                <c:pt idx="2324">
                  <c:v>102.357</c:v>
                </c:pt>
                <c:pt idx="2325">
                  <c:v>102.22</c:v>
                </c:pt>
                <c:pt idx="2326">
                  <c:v>101.873</c:v>
                </c:pt>
                <c:pt idx="2327">
                  <c:v>101.69499999999999</c:v>
                </c:pt>
                <c:pt idx="2328">
                  <c:v>101.447</c:v>
                </c:pt>
                <c:pt idx="2329">
                  <c:v>101.43300000000001</c:v>
                </c:pt>
                <c:pt idx="2330">
                  <c:v>101.52800000000001</c:v>
                </c:pt>
                <c:pt idx="2331">
                  <c:v>101.66500000000001</c:v>
                </c:pt>
                <c:pt idx="2332">
                  <c:v>101.473</c:v>
                </c:pt>
                <c:pt idx="2333">
                  <c:v>101.431</c:v>
                </c:pt>
                <c:pt idx="2334">
                  <c:v>101.32299999999999</c:v>
                </c:pt>
                <c:pt idx="2335">
                  <c:v>101.212</c:v>
                </c:pt>
                <c:pt idx="2336">
                  <c:v>101.157</c:v>
                </c:pt>
                <c:pt idx="2337">
                  <c:v>101.252</c:v>
                </c:pt>
                <c:pt idx="2338">
                  <c:v>101.34699999999999</c:v>
                </c:pt>
                <c:pt idx="2339">
                  <c:v>101.455</c:v>
                </c:pt>
                <c:pt idx="2340">
                  <c:v>101.577</c:v>
                </c:pt>
                <c:pt idx="2341">
                  <c:v>101.55</c:v>
                </c:pt>
                <c:pt idx="2342">
                  <c:v>101.56399999999999</c:v>
                </c:pt>
                <c:pt idx="2343">
                  <c:v>101.483</c:v>
                </c:pt>
                <c:pt idx="2344">
                  <c:v>101.619</c:v>
                </c:pt>
                <c:pt idx="2345">
                  <c:v>101.646</c:v>
                </c:pt>
                <c:pt idx="2346">
                  <c:v>101.646</c:v>
                </c:pt>
                <c:pt idx="2347">
                  <c:v>101.646</c:v>
                </c:pt>
                <c:pt idx="2348">
                  <c:v>101.38800000000001</c:v>
                </c:pt>
                <c:pt idx="2349">
                  <c:v>101.34699999999999</c:v>
                </c:pt>
                <c:pt idx="2350">
                  <c:v>101.197</c:v>
                </c:pt>
                <c:pt idx="2351">
                  <c:v>101.06100000000001</c:v>
                </c:pt>
                <c:pt idx="2352">
                  <c:v>101.075</c:v>
                </c:pt>
                <c:pt idx="2353">
                  <c:v>101.033</c:v>
                </c:pt>
                <c:pt idx="2354">
                  <c:v>100.992</c:v>
                </c:pt>
                <c:pt idx="2355">
                  <c:v>100.992</c:v>
                </c:pt>
                <c:pt idx="2356">
                  <c:v>100.979</c:v>
                </c:pt>
                <c:pt idx="2357">
                  <c:v>100.92400000000001</c:v>
                </c:pt>
                <c:pt idx="2358">
                  <c:v>100.896</c:v>
                </c:pt>
                <c:pt idx="2359">
                  <c:v>100.8</c:v>
                </c:pt>
                <c:pt idx="2360">
                  <c:v>100.746</c:v>
                </c:pt>
                <c:pt idx="2361">
                  <c:v>100.854</c:v>
                </c:pt>
                <c:pt idx="2362">
                  <c:v>100.813</c:v>
                </c:pt>
                <c:pt idx="2363">
                  <c:v>100.935</c:v>
                </c:pt>
                <c:pt idx="2364">
                  <c:v>101.22</c:v>
                </c:pt>
                <c:pt idx="2365">
                  <c:v>101.38200000000001</c:v>
                </c:pt>
                <c:pt idx="2366">
                  <c:v>101.559</c:v>
                </c:pt>
                <c:pt idx="2367">
                  <c:v>101.587</c:v>
                </c:pt>
                <c:pt idx="2368">
                  <c:v>101.886</c:v>
                </c:pt>
                <c:pt idx="2369">
                  <c:v>102.063</c:v>
                </c:pt>
                <c:pt idx="2370">
                  <c:v>101.642</c:v>
                </c:pt>
                <c:pt idx="2371">
                  <c:v>101.53400000000001</c:v>
                </c:pt>
                <c:pt idx="2372">
                  <c:v>101.099</c:v>
                </c:pt>
                <c:pt idx="2373">
                  <c:v>100.881</c:v>
                </c:pt>
                <c:pt idx="2374">
                  <c:v>100.664</c:v>
                </c:pt>
                <c:pt idx="2375">
                  <c:v>100.596</c:v>
                </c:pt>
                <c:pt idx="2376">
                  <c:v>100.379</c:v>
                </c:pt>
                <c:pt idx="2377">
                  <c:v>100.297</c:v>
                </c:pt>
                <c:pt idx="2378">
                  <c:v>100.122</c:v>
                </c:pt>
                <c:pt idx="2379">
                  <c:v>100.23</c:v>
                </c:pt>
                <c:pt idx="2380">
                  <c:v>100.18899999999999</c:v>
                </c:pt>
                <c:pt idx="2381">
                  <c:v>100.148</c:v>
                </c:pt>
                <c:pt idx="2382">
                  <c:v>100</c:v>
                </c:pt>
                <c:pt idx="2383">
                  <c:v>100.108</c:v>
                </c:pt>
                <c:pt idx="2384">
                  <c:v>100.229</c:v>
                </c:pt>
                <c:pt idx="2385">
                  <c:v>100.378</c:v>
                </c:pt>
                <c:pt idx="2386">
                  <c:v>100.71599999999999</c:v>
                </c:pt>
                <c:pt idx="2387">
                  <c:v>101.23</c:v>
                </c:pt>
                <c:pt idx="2388">
                  <c:v>101.488</c:v>
                </c:pt>
                <c:pt idx="2389">
                  <c:v>101.762</c:v>
                </c:pt>
                <c:pt idx="2390">
                  <c:v>102.021</c:v>
                </c:pt>
                <c:pt idx="2391">
                  <c:v>102.282</c:v>
                </c:pt>
                <c:pt idx="2392">
                  <c:v>102.21599999999999</c:v>
                </c:pt>
                <c:pt idx="2393">
                  <c:v>102.313</c:v>
                </c:pt>
                <c:pt idx="2394">
                  <c:v>102.233</c:v>
                </c:pt>
                <c:pt idx="2395">
                  <c:v>102.002</c:v>
                </c:pt>
                <c:pt idx="2396">
                  <c:v>101.71599999999999</c:v>
                </c:pt>
                <c:pt idx="2397">
                  <c:v>101.443</c:v>
                </c:pt>
                <c:pt idx="2398">
                  <c:v>101.102</c:v>
                </c:pt>
                <c:pt idx="2399">
                  <c:v>100.89700000000001</c:v>
                </c:pt>
                <c:pt idx="2400">
                  <c:v>100.85599999999999</c:v>
                </c:pt>
                <c:pt idx="2401">
                  <c:v>100.843</c:v>
                </c:pt>
                <c:pt idx="2402">
                  <c:v>100.965</c:v>
                </c:pt>
                <c:pt idx="2403">
                  <c:v>100.95099999999999</c:v>
                </c:pt>
                <c:pt idx="2404">
                  <c:v>100.883</c:v>
                </c:pt>
                <c:pt idx="2405">
                  <c:v>100.869</c:v>
                </c:pt>
                <c:pt idx="2406">
                  <c:v>100.84099999999999</c:v>
                </c:pt>
                <c:pt idx="2407">
                  <c:v>100.828</c:v>
                </c:pt>
                <c:pt idx="2408">
                  <c:v>100.78700000000001</c:v>
                </c:pt>
                <c:pt idx="2409">
                  <c:v>101.017</c:v>
                </c:pt>
                <c:pt idx="2410">
                  <c:v>101.479</c:v>
                </c:pt>
                <c:pt idx="2411">
                  <c:v>101.819</c:v>
                </c:pt>
                <c:pt idx="2412">
                  <c:v>102.05200000000001</c:v>
                </c:pt>
                <c:pt idx="2413">
                  <c:v>102.271</c:v>
                </c:pt>
                <c:pt idx="2414">
                  <c:v>102.627</c:v>
                </c:pt>
                <c:pt idx="2415">
                  <c:v>102.68300000000001</c:v>
                </c:pt>
                <c:pt idx="2416">
                  <c:v>102.753</c:v>
                </c:pt>
                <c:pt idx="2417">
                  <c:v>102.7</c:v>
                </c:pt>
                <c:pt idx="2418">
                  <c:v>102.60599999999999</c:v>
                </c:pt>
                <c:pt idx="2419">
                  <c:v>102.361</c:v>
                </c:pt>
                <c:pt idx="2420">
                  <c:v>101.99299999999999</c:v>
                </c:pt>
                <c:pt idx="2421">
                  <c:v>101.40600000000001</c:v>
                </c:pt>
                <c:pt idx="2422">
                  <c:v>101.242</c:v>
                </c:pt>
                <c:pt idx="2423">
                  <c:v>101.078</c:v>
                </c:pt>
                <c:pt idx="2424">
                  <c:v>100.914</c:v>
                </c:pt>
                <c:pt idx="2425">
                  <c:v>100.872</c:v>
                </c:pt>
                <c:pt idx="2426">
                  <c:v>100.85899999999999</c:v>
                </c:pt>
                <c:pt idx="2427">
                  <c:v>100.98099999999999</c:v>
                </c:pt>
                <c:pt idx="2428">
                  <c:v>100.98099999999999</c:v>
                </c:pt>
                <c:pt idx="2429">
                  <c:v>100.94</c:v>
                </c:pt>
                <c:pt idx="2430">
                  <c:v>100.94</c:v>
                </c:pt>
                <c:pt idx="2431">
                  <c:v>101.062</c:v>
                </c:pt>
                <c:pt idx="2432">
                  <c:v>101.185</c:v>
                </c:pt>
                <c:pt idx="2433">
                  <c:v>101.33499999999999</c:v>
                </c:pt>
                <c:pt idx="2434">
                  <c:v>101.676</c:v>
                </c:pt>
                <c:pt idx="2435">
                  <c:v>102.032</c:v>
                </c:pt>
                <c:pt idx="2436">
                  <c:v>102.375</c:v>
                </c:pt>
                <c:pt idx="2437">
                  <c:v>102.596</c:v>
                </c:pt>
                <c:pt idx="2438">
                  <c:v>102.788</c:v>
                </c:pt>
                <c:pt idx="2439">
                  <c:v>103.01</c:v>
                </c:pt>
                <c:pt idx="2440">
                  <c:v>102.929</c:v>
                </c:pt>
                <c:pt idx="2441">
                  <c:v>102.669</c:v>
                </c:pt>
                <c:pt idx="2442">
                  <c:v>102.575</c:v>
                </c:pt>
                <c:pt idx="2443">
                  <c:v>102.32899999999999</c:v>
                </c:pt>
                <c:pt idx="2444">
                  <c:v>101.932</c:v>
                </c:pt>
                <c:pt idx="2445">
                  <c:v>101.616</c:v>
                </c:pt>
                <c:pt idx="2446">
                  <c:v>101.56</c:v>
                </c:pt>
                <c:pt idx="2447">
                  <c:v>101.477</c:v>
                </c:pt>
                <c:pt idx="2448">
                  <c:v>101.477</c:v>
                </c:pt>
                <c:pt idx="2449">
                  <c:v>101.477</c:v>
                </c:pt>
                <c:pt idx="2450">
                  <c:v>101.491</c:v>
                </c:pt>
                <c:pt idx="2451">
                  <c:v>101.422</c:v>
                </c:pt>
                <c:pt idx="2452">
                  <c:v>101.38</c:v>
                </c:pt>
                <c:pt idx="2453">
                  <c:v>101.53</c:v>
                </c:pt>
                <c:pt idx="2454">
                  <c:v>101.544</c:v>
                </c:pt>
                <c:pt idx="2455">
                  <c:v>101.544</c:v>
                </c:pt>
                <c:pt idx="2456">
                  <c:v>101.61199999999999</c:v>
                </c:pt>
                <c:pt idx="2457">
                  <c:v>101.748</c:v>
                </c:pt>
                <c:pt idx="2458">
                  <c:v>101.94</c:v>
                </c:pt>
                <c:pt idx="2459">
                  <c:v>102.40600000000001</c:v>
                </c:pt>
                <c:pt idx="2460">
                  <c:v>102.764</c:v>
                </c:pt>
                <c:pt idx="2461">
                  <c:v>103.137</c:v>
                </c:pt>
                <c:pt idx="2462">
                  <c:v>103.264</c:v>
                </c:pt>
                <c:pt idx="2463">
                  <c:v>103.321</c:v>
                </c:pt>
                <c:pt idx="2464">
                  <c:v>103.074</c:v>
                </c:pt>
                <c:pt idx="2465">
                  <c:v>102.87</c:v>
                </c:pt>
                <c:pt idx="2466">
                  <c:v>102.79</c:v>
                </c:pt>
                <c:pt idx="2467">
                  <c:v>102.73699999999999</c:v>
                </c:pt>
                <c:pt idx="2468">
                  <c:v>102.36</c:v>
                </c:pt>
                <c:pt idx="2469">
                  <c:v>101.95699999999999</c:v>
                </c:pt>
                <c:pt idx="2470">
                  <c:v>101.751</c:v>
                </c:pt>
                <c:pt idx="2471">
                  <c:v>101.349</c:v>
                </c:pt>
                <c:pt idx="2472">
                  <c:v>101.512</c:v>
                </c:pt>
                <c:pt idx="2473">
                  <c:v>101.157</c:v>
                </c:pt>
                <c:pt idx="2474">
                  <c:v>104.626</c:v>
                </c:pt>
                <c:pt idx="2475">
                  <c:v>106.244</c:v>
                </c:pt>
                <c:pt idx="2476">
                  <c:v>106.065</c:v>
                </c:pt>
                <c:pt idx="2477">
                  <c:v>105.943</c:v>
                </c:pt>
                <c:pt idx="2478">
                  <c:v>105.943</c:v>
                </c:pt>
                <c:pt idx="2479">
                  <c:v>105.44199999999999</c:v>
                </c:pt>
                <c:pt idx="2480">
                  <c:v>102.069</c:v>
                </c:pt>
                <c:pt idx="2481">
                  <c:v>101.538</c:v>
                </c:pt>
                <c:pt idx="2482">
                  <c:v>101.73</c:v>
                </c:pt>
                <c:pt idx="2483">
                  <c:v>101.893</c:v>
                </c:pt>
                <c:pt idx="2484">
                  <c:v>101.893</c:v>
                </c:pt>
                <c:pt idx="2485">
                  <c:v>101.88</c:v>
                </c:pt>
                <c:pt idx="2486">
                  <c:v>101.866</c:v>
                </c:pt>
                <c:pt idx="2487">
                  <c:v>101.79600000000001</c:v>
                </c:pt>
                <c:pt idx="2488">
                  <c:v>101.66</c:v>
                </c:pt>
                <c:pt idx="2489">
                  <c:v>101.633</c:v>
                </c:pt>
                <c:pt idx="2490">
                  <c:v>101.79600000000001</c:v>
                </c:pt>
                <c:pt idx="2491">
                  <c:v>101.633</c:v>
                </c:pt>
                <c:pt idx="2492">
                  <c:v>101.524</c:v>
                </c:pt>
                <c:pt idx="2493">
                  <c:v>101.374</c:v>
                </c:pt>
                <c:pt idx="2494">
                  <c:v>101.033</c:v>
                </c:pt>
                <c:pt idx="2495">
                  <c:v>100.911</c:v>
                </c:pt>
                <c:pt idx="2496">
                  <c:v>101.08799999999999</c:v>
                </c:pt>
                <c:pt idx="2497">
                  <c:v>101.224</c:v>
                </c:pt>
                <c:pt idx="2498">
                  <c:v>101.211</c:v>
                </c:pt>
                <c:pt idx="2499">
                  <c:v>103.523</c:v>
                </c:pt>
                <c:pt idx="2500">
                  <c:v>104.06699999999999</c:v>
                </c:pt>
                <c:pt idx="2501">
                  <c:v>103.931</c:v>
                </c:pt>
                <c:pt idx="2502">
                  <c:v>103.96</c:v>
                </c:pt>
                <c:pt idx="2503">
                  <c:v>103.824</c:v>
                </c:pt>
                <c:pt idx="2504">
                  <c:v>104.748</c:v>
                </c:pt>
                <c:pt idx="2505">
                  <c:v>104.884</c:v>
                </c:pt>
                <c:pt idx="2506">
                  <c:v>104.884</c:v>
                </c:pt>
                <c:pt idx="2507">
                  <c:v>105.09099999999999</c:v>
                </c:pt>
                <c:pt idx="2508">
                  <c:v>105.47799999999999</c:v>
                </c:pt>
                <c:pt idx="2509">
                  <c:v>105.70099999999999</c:v>
                </c:pt>
                <c:pt idx="2510">
                  <c:v>105.715</c:v>
                </c:pt>
                <c:pt idx="2511">
                  <c:v>105.26300000000001</c:v>
                </c:pt>
                <c:pt idx="2512">
                  <c:v>105.084</c:v>
                </c:pt>
                <c:pt idx="2513">
                  <c:v>106.001</c:v>
                </c:pt>
                <c:pt idx="2514">
                  <c:v>108.542</c:v>
                </c:pt>
                <c:pt idx="2515">
                  <c:v>107.255</c:v>
                </c:pt>
                <c:pt idx="2516">
                  <c:v>105.33499999999999</c:v>
                </c:pt>
                <c:pt idx="2517">
                  <c:v>104.92700000000001</c:v>
                </c:pt>
                <c:pt idx="2518">
                  <c:v>104.569</c:v>
                </c:pt>
                <c:pt idx="2519">
                  <c:v>104.376</c:v>
                </c:pt>
                <c:pt idx="2520">
                  <c:v>104.498</c:v>
                </c:pt>
                <c:pt idx="2521">
                  <c:v>104.62</c:v>
                </c:pt>
                <c:pt idx="2522">
                  <c:v>104.36199999999999</c:v>
                </c:pt>
                <c:pt idx="2523">
                  <c:v>105.29900000000001</c:v>
                </c:pt>
                <c:pt idx="2524">
                  <c:v>108.273</c:v>
                </c:pt>
                <c:pt idx="2525">
                  <c:v>108.259</c:v>
                </c:pt>
                <c:pt idx="2526">
                  <c:v>108.244</c:v>
                </c:pt>
                <c:pt idx="2527">
                  <c:v>108.06399999999999</c:v>
                </c:pt>
                <c:pt idx="2528">
                  <c:v>108.04900000000001</c:v>
                </c:pt>
                <c:pt idx="2529">
                  <c:v>108.04900000000001</c:v>
                </c:pt>
                <c:pt idx="2530">
                  <c:v>106.871</c:v>
                </c:pt>
                <c:pt idx="2531">
                  <c:v>105.599</c:v>
                </c:pt>
                <c:pt idx="2532">
                  <c:v>105.492</c:v>
                </c:pt>
                <c:pt idx="2533">
                  <c:v>105.535</c:v>
                </c:pt>
                <c:pt idx="2534">
                  <c:v>105.75700000000001</c:v>
                </c:pt>
                <c:pt idx="2535">
                  <c:v>105.858</c:v>
                </c:pt>
                <c:pt idx="2536">
                  <c:v>105.672</c:v>
                </c:pt>
                <c:pt idx="2537">
                  <c:v>105.593</c:v>
                </c:pt>
                <c:pt idx="2538">
                  <c:v>105.321</c:v>
                </c:pt>
                <c:pt idx="2539">
                  <c:v>105.321</c:v>
                </c:pt>
                <c:pt idx="2540">
                  <c:v>105.033</c:v>
                </c:pt>
                <c:pt idx="2541">
                  <c:v>104.746</c:v>
                </c:pt>
                <c:pt idx="2542">
                  <c:v>104.56699999999999</c:v>
                </c:pt>
                <c:pt idx="2543">
                  <c:v>104.51</c:v>
                </c:pt>
                <c:pt idx="2544">
                  <c:v>104.43899999999999</c:v>
                </c:pt>
                <c:pt idx="2545">
                  <c:v>104.303</c:v>
                </c:pt>
                <c:pt idx="2546">
                  <c:v>104.152</c:v>
                </c:pt>
                <c:pt idx="2547">
                  <c:v>104.13800000000001</c:v>
                </c:pt>
                <c:pt idx="2548">
                  <c:v>104.246</c:v>
                </c:pt>
                <c:pt idx="2549">
                  <c:v>104.246</c:v>
                </c:pt>
                <c:pt idx="2550">
                  <c:v>104.11</c:v>
                </c:pt>
                <c:pt idx="2551">
                  <c:v>104.08199999999999</c:v>
                </c:pt>
                <c:pt idx="2552">
                  <c:v>105.03400000000001</c:v>
                </c:pt>
                <c:pt idx="2553">
                  <c:v>105.199</c:v>
                </c:pt>
                <c:pt idx="2554">
                  <c:v>105.557</c:v>
                </c:pt>
                <c:pt idx="2555">
                  <c:v>105.916</c:v>
                </c:pt>
                <c:pt idx="2556">
                  <c:v>106.276</c:v>
                </c:pt>
                <c:pt idx="2557">
                  <c:v>106.485</c:v>
                </c:pt>
                <c:pt idx="2558">
                  <c:v>106.572</c:v>
                </c:pt>
                <c:pt idx="2559">
                  <c:v>106.249</c:v>
                </c:pt>
                <c:pt idx="2560">
                  <c:v>106.61</c:v>
                </c:pt>
                <c:pt idx="2561">
                  <c:v>106.229</c:v>
                </c:pt>
                <c:pt idx="2562">
                  <c:v>106.15</c:v>
                </c:pt>
                <c:pt idx="2563">
                  <c:v>106.086</c:v>
                </c:pt>
                <c:pt idx="2564">
                  <c:v>105.703</c:v>
                </c:pt>
                <c:pt idx="2565">
                  <c:v>105.429</c:v>
                </c:pt>
                <c:pt idx="2566">
                  <c:v>105.26300000000001</c:v>
                </c:pt>
                <c:pt idx="2567">
                  <c:v>105.4</c:v>
                </c:pt>
                <c:pt idx="2568">
                  <c:v>105.473</c:v>
                </c:pt>
                <c:pt idx="2569">
                  <c:v>105.393</c:v>
                </c:pt>
                <c:pt idx="2570">
                  <c:v>106.289</c:v>
                </c:pt>
                <c:pt idx="2571">
                  <c:v>107.55500000000001</c:v>
                </c:pt>
                <c:pt idx="2572">
                  <c:v>107.599</c:v>
                </c:pt>
                <c:pt idx="2573">
                  <c:v>107.506</c:v>
                </c:pt>
                <c:pt idx="2574">
                  <c:v>107.551</c:v>
                </c:pt>
                <c:pt idx="2575">
                  <c:v>107.45699999999999</c:v>
                </c:pt>
                <c:pt idx="2576">
                  <c:v>107.428</c:v>
                </c:pt>
                <c:pt idx="2577">
                  <c:v>107.47199999999999</c:v>
                </c:pt>
                <c:pt idx="2578">
                  <c:v>107.654</c:v>
                </c:pt>
                <c:pt idx="2579">
                  <c:v>107.684</c:v>
                </c:pt>
                <c:pt idx="2580">
                  <c:v>108.11199999999999</c:v>
                </c:pt>
                <c:pt idx="2581">
                  <c:v>108.004</c:v>
                </c:pt>
                <c:pt idx="2582">
                  <c:v>108.276</c:v>
                </c:pt>
                <c:pt idx="2583">
                  <c:v>108.657</c:v>
                </c:pt>
                <c:pt idx="2584">
                  <c:v>107.76900000000001</c:v>
                </c:pt>
                <c:pt idx="2585">
                  <c:v>107.07899999999999</c:v>
                </c:pt>
                <c:pt idx="2586">
                  <c:v>107.035</c:v>
                </c:pt>
                <c:pt idx="2587">
                  <c:v>107.005</c:v>
                </c:pt>
                <c:pt idx="2588">
                  <c:v>106.90300000000001</c:v>
                </c:pt>
                <c:pt idx="2589">
                  <c:v>106.952</c:v>
                </c:pt>
                <c:pt idx="2590">
                  <c:v>107.441</c:v>
                </c:pt>
                <c:pt idx="2591">
                  <c:v>107.26</c:v>
                </c:pt>
                <c:pt idx="2592">
                  <c:v>107.07899999999999</c:v>
                </c:pt>
                <c:pt idx="2593">
                  <c:v>106.898</c:v>
                </c:pt>
                <c:pt idx="2594">
                  <c:v>106.703</c:v>
                </c:pt>
                <c:pt idx="2595">
                  <c:v>106.67400000000001</c:v>
                </c:pt>
                <c:pt idx="2596">
                  <c:v>106.386</c:v>
                </c:pt>
                <c:pt idx="2597">
                  <c:v>106.479</c:v>
                </c:pt>
                <c:pt idx="2598">
                  <c:v>106.557</c:v>
                </c:pt>
                <c:pt idx="2599">
                  <c:v>107.03100000000001</c:v>
                </c:pt>
                <c:pt idx="2600">
                  <c:v>106.98699999999999</c:v>
                </c:pt>
                <c:pt idx="2601">
                  <c:v>106.77800000000001</c:v>
                </c:pt>
                <c:pt idx="2602">
                  <c:v>106.71899999999999</c:v>
                </c:pt>
                <c:pt idx="2603">
                  <c:v>106.797</c:v>
                </c:pt>
                <c:pt idx="2604">
                  <c:v>106.861</c:v>
                </c:pt>
                <c:pt idx="2605">
                  <c:v>106.545</c:v>
                </c:pt>
                <c:pt idx="2606">
                  <c:v>106.351</c:v>
                </c:pt>
                <c:pt idx="2607">
                  <c:v>106.29300000000001</c:v>
                </c:pt>
                <c:pt idx="2608">
                  <c:v>106.25</c:v>
                </c:pt>
                <c:pt idx="2609">
                  <c:v>106.221</c:v>
                </c:pt>
                <c:pt idx="2610">
                  <c:v>106.01300000000001</c:v>
                </c:pt>
                <c:pt idx="2611">
                  <c:v>105.985</c:v>
                </c:pt>
                <c:pt idx="2612">
                  <c:v>105.834</c:v>
                </c:pt>
                <c:pt idx="2613">
                  <c:v>106.334</c:v>
                </c:pt>
                <c:pt idx="2614">
                  <c:v>106.818</c:v>
                </c:pt>
                <c:pt idx="2615">
                  <c:v>106.64</c:v>
                </c:pt>
                <c:pt idx="2616">
                  <c:v>106.354</c:v>
                </c:pt>
                <c:pt idx="2617">
                  <c:v>106.325</c:v>
                </c:pt>
                <c:pt idx="2618">
                  <c:v>106.161</c:v>
                </c:pt>
                <c:pt idx="2619">
                  <c:v>106.161</c:v>
                </c:pt>
                <c:pt idx="2620">
                  <c:v>105.997</c:v>
                </c:pt>
                <c:pt idx="2621">
                  <c:v>105.819</c:v>
                </c:pt>
                <c:pt idx="2622">
                  <c:v>105.804</c:v>
                </c:pt>
                <c:pt idx="2623">
                  <c:v>105.776</c:v>
                </c:pt>
                <c:pt idx="2624">
                  <c:v>105.70399999999999</c:v>
                </c:pt>
                <c:pt idx="2625">
                  <c:v>105.782</c:v>
                </c:pt>
                <c:pt idx="2626">
                  <c:v>105.889</c:v>
                </c:pt>
                <c:pt idx="2627">
                  <c:v>106.095</c:v>
                </c:pt>
                <c:pt idx="2628">
                  <c:v>106.423</c:v>
                </c:pt>
                <c:pt idx="2629">
                  <c:v>106.631</c:v>
                </c:pt>
                <c:pt idx="2630">
                  <c:v>106.824</c:v>
                </c:pt>
                <c:pt idx="2631">
                  <c:v>106.896</c:v>
                </c:pt>
                <c:pt idx="2632">
                  <c:v>106.96899999999999</c:v>
                </c:pt>
                <c:pt idx="2633">
                  <c:v>106.876</c:v>
                </c:pt>
                <c:pt idx="2634">
                  <c:v>106.79900000000001</c:v>
                </c:pt>
                <c:pt idx="2635">
                  <c:v>106.58499999999999</c:v>
                </c:pt>
                <c:pt idx="2636">
                  <c:v>106.19199999999999</c:v>
                </c:pt>
                <c:pt idx="2637">
                  <c:v>105.892</c:v>
                </c:pt>
                <c:pt idx="2638">
                  <c:v>105.849</c:v>
                </c:pt>
                <c:pt idx="2639">
                  <c:v>105.791</c:v>
                </c:pt>
                <c:pt idx="2640">
                  <c:v>105.777</c:v>
                </c:pt>
                <c:pt idx="2641">
                  <c:v>105.73399999999999</c:v>
                </c:pt>
                <c:pt idx="2642">
                  <c:v>105.748</c:v>
                </c:pt>
                <c:pt idx="2643">
                  <c:v>105.72</c:v>
                </c:pt>
                <c:pt idx="2644">
                  <c:v>105.827</c:v>
                </c:pt>
                <c:pt idx="2645">
                  <c:v>105.798</c:v>
                </c:pt>
                <c:pt idx="2646">
                  <c:v>105.634</c:v>
                </c:pt>
                <c:pt idx="2647">
                  <c:v>105.605</c:v>
                </c:pt>
                <c:pt idx="2648">
                  <c:v>105.712</c:v>
                </c:pt>
                <c:pt idx="2649">
                  <c:v>105.968</c:v>
                </c:pt>
                <c:pt idx="2650">
                  <c:v>106.13200000000001</c:v>
                </c:pt>
                <c:pt idx="2651">
                  <c:v>106.47499999999999</c:v>
                </c:pt>
                <c:pt idx="2652">
                  <c:v>106.697</c:v>
                </c:pt>
                <c:pt idx="2653">
                  <c:v>106.934</c:v>
                </c:pt>
                <c:pt idx="2654">
                  <c:v>107.128</c:v>
                </c:pt>
                <c:pt idx="2655">
                  <c:v>107.128</c:v>
                </c:pt>
                <c:pt idx="2656">
                  <c:v>106.50700000000001</c:v>
                </c:pt>
                <c:pt idx="2657">
                  <c:v>106.98699999999999</c:v>
                </c:pt>
                <c:pt idx="2658">
                  <c:v>108.527</c:v>
                </c:pt>
                <c:pt idx="2659">
                  <c:v>108.586</c:v>
                </c:pt>
                <c:pt idx="2660">
                  <c:v>107.648</c:v>
                </c:pt>
                <c:pt idx="2661">
                  <c:v>106.395</c:v>
                </c:pt>
                <c:pt idx="2662">
                  <c:v>106.172</c:v>
                </c:pt>
                <c:pt idx="2663">
                  <c:v>105.97799999999999</c:v>
                </c:pt>
                <c:pt idx="2664">
                  <c:v>105.97799999999999</c:v>
                </c:pt>
                <c:pt idx="2665">
                  <c:v>105.828</c:v>
                </c:pt>
                <c:pt idx="2666">
                  <c:v>105.828</c:v>
                </c:pt>
                <c:pt idx="2667">
                  <c:v>105.935</c:v>
                </c:pt>
                <c:pt idx="2668">
                  <c:v>105.935</c:v>
                </c:pt>
                <c:pt idx="2669">
                  <c:v>106.857</c:v>
                </c:pt>
                <c:pt idx="2670">
                  <c:v>108.336</c:v>
                </c:pt>
                <c:pt idx="2671">
                  <c:v>108.291</c:v>
                </c:pt>
                <c:pt idx="2672">
                  <c:v>108.262</c:v>
                </c:pt>
                <c:pt idx="2673">
                  <c:v>108.41200000000001</c:v>
                </c:pt>
                <c:pt idx="2674">
                  <c:v>108.383</c:v>
                </c:pt>
                <c:pt idx="2675">
                  <c:v>107.55500000000001</c:v>
                </c:pt>
                <c:pt idx="2676">
                  <c:v>106.62</c:v>
                </c:pt>
                <c:pt idx="2677">
                  <c:v>106.905</c:v>
                </c:pt>
                <c:pt idx="2678">
                  <c:v>107.17700000000001</c:v>
                </c:pt>
                <c:pt idx="2679">
                  <c:v>107.08499999999999</c:v>
                </c:pt>
                <c:pt idx="2680">
                  <c:v>107.642</c:v>
                </c:pt>
                <c:pt idx="2681">
                  <c:v>107.657</c:v>
                </c:pt>
                <c:pt idx="2682">
                  <c:v>107.312</c:v>
                </c:pt>
                <c:pt idx="2683">
                  <c:v>106.59099999999999</c:v>
                </c:pt>
                <c:pt idx="2684">
                  <c:v>106.59099999999999</c:v>
                </c:pt>
                <c:pt idx="2685">
                  <c:v>106.155</c:v>
                </c:pt>
                <c:pt idx="2686">
                  <c:v>105.962</c:v>
                </c:pt>
                <c:pt idx="2687">
                  <c:v>105.89</c:v>
                </c:pt>
                <c:pt idx="2688">
                  <c:v>105.876</c:v>
                </c:pt>
                <c:pt idx="2689">
                  <c:v>105.655</c:v>
                </c:pt>
                <c:pt idx="2690">
                  <c:v>105.61199999999999</c:v>
                </c:pt>
                <c:pt idx="2691">
                  <c:v>105.526</c:v>
                </c:pt>
                <c:pt idx="2692">
                  <c:v>105.46899999999999</c:v>
                </c:pt>
                <c:pt idx="2693">
                  <c:v>105.41200000000001</c:v>
                </c:pt>
                <c:pt idx="2694">
                  <c:v>105.37</c:v>
                </c:pt>
                <c:pt idx="2695">
                  <c:v>105.313</c:v>
                </c:pt>
                <c:pt idx="2696">
                  <c:v>105.27</c:v>
                </c:pt>
                <c:pt idx="2697">
                  <c:v>105.511</c:v>
                </c:pt>
                <c:pt idx="2698">
                  <c:v>105.66</c:v>
                </c:pt>
                <c:pt idx="2699">
                  <c:v>106.01600000000001</c:v>
                </c:pt>
                <c:pt idx="2700">
                  <c:v>106.23699999999999</c:v>
                </c:pt>
                <c:pt idx="2701">
                  <c:v>106.458</c:v>
                </c:pt>
                <c:pt idx="2702">
                  <c:v>106.55800000000001</c:v>
                </c:pt>
                <c:pt idx="2703">
                  <c:v>106.616</c:v>
                </c:pt>
                <c:pt idx="2704">
                  <c:v>106.688</c:v>
                </c:pt>
                <c:pt idx="2705">
                  <c:v>106.58199999999999</c:v>
                </c:pt>
                <c:pt idx="2706">
                  <c:v>106.461</c:v>
                </c:pt>
                <c:pt idx="2707">
                  <c:v>106.21899999999999</c:v>
                </c:pt>
                <c:pt idx="2708">
                  <c:v>105.84099999999999</c:v>
                </c:pt>
                <c:pt idx="2709">
                  <c:v>105.42</c:v>
                </c:pt>
                <c:pt idx="2710">
                  <c:v>105.32</c:v>
                </c:pt>
                <c:pt idx="2711">
                  <c:v>105.26300000000001</c:v>
                </c:pt>
                <c:pt idx="2712">
                  <c:v>105.235</c:v>
                </c:pt>
                <c:pt idx="2713">
                  <c:v>105.19199999999999</c:v>
                </c:pt>
                <c:pt idx="2714">
                  <c:v>105.149</c:v>
                </c:pt>
                <c:pt idx="2715">
                  <c:v>105.107</c:v>
                </c:pt>
                <c:pt idx="2716">
                  <c:v>105.078</c:v>
                </c:pt>
                <c:pt idx="2717">
                  <c:v>105.06399999999999</c:v>
                </c:pt>
                <c:pt idx="2718">
                  <c:v>105.02200000000001</c:v>
                </c:pt>
                <c:pt idx="2719">
                  <c:v>105.114</c:v>
                </c:pt>
                <c:pt idx="2720">
                  <c:v>105.26300000000001</c:v>
                </c:pt>
                <c:pt idx="2721">
                  <c:v>105.37</c:v>
                </c:pt>
                <c:pt idx="2722">
                  <c:v>105.72499999999999</c:v>
                </c:pt>
                <c:pt idx="2723">
                  <c:v>106.06699999999999</c:v>
                </c:pt>
                <c:pt idx="2724">
                  <c:v>106.40900000000001</c:v>
                </c:pt>
                <c:pt idx="2725">
                  <c:v>106.65900000000001</c:v>
                </c:pt>
                <c:pt idx="2726">
                  <c:v>106.717</c:v>
                </c:pt>
                <c:pt idx="2727">
                  <c:v>106.925</c:v>
                </c:pt>
                <c:pt idx="2728">
                  <c:v>106.983</c:v>
                </c:pt>
                <c:pt idx="2729">
                  <c:v>106.89100000000001</c:v>
                </c:pt>
                <c:pt idx="2730">
                  <c:v>106.69199999999999</c:v>
                </c:pt>
                <c:pt idx="2731">
                  <c:v>106.343</c:v>
                </c:pt>
                <c:pt idx="2732">
                  <c:v>105.949</c:v>
                </c:pt>
                <c:pt idx="2733">
                  <c:v>105.70699999999999</c:v>
                </c:pt>
                <c:pt idx="2734">
                  <c:v>105.935</c:v>
                </c:pt>
                <c:pt idx="2735">
                  <c:v>105.863</c:v>
                </c:pt>
                <c:pt idx="2736">
                  <c:v>105.834</c:v>
                </c:pt>
                <c:pt idx="2737">
                  <c:v>105.777</c:v>
                </c:pt>
                <c:pt idx="2738">
                  <c:v>105.627</c:v>
                </c:pt>
                <c:pt idx="2739">
                  <c:v>105.64100000000001</c:v>
                </c:pt>
                <c:pt idx="2740">
                  <c:v>105.627</c:v>
                </c:pt>
                <c:pt idx="2741">
                  <c:v>105.627</c:v>
                </c:pt>
                <c:pt idx="2742">
                  <c:v>105.627</c:v>
                </c:pt>
                <c:pt idx="2743">
                  <c:v>105.627</c:v>
                </c:pt>
                <c:pt idx="2744">
                  <c:v>105.777</c:v>
                </c:pt>
                <c:pt idx="2745">
                  <c:v>105.999</c:v>
                </c:pt>
                <c:pt idx="2746">
                  <c:v>107.70099999999999</c:v>
                </c:pt>
                <c:pt idx="2747">
                  <c:v>109.449</c:v>
                </c:pt>
                <c:pt idx="2748">
                  <c:v>109.735</c:v>
                </c:pt>
                <c:pt idx="2749">
                  <c:v>109.854</c:v>
                </c:pt>
                <c:pt idx="2750">
                  <c:v>109.185</c:v>
                </c:pt>
                <c:pt idx="2751">
                  <c:v>108.03100000000001</c:v>
                </c:pt>
                <c:pt idx="2752">
                  <c:v>107.983</c:v>
                </c:pt>
                <c:pt idx="2753">
                  <c:v>107.964</c:v>
                </c:pt>
                <c:pt idx="2754">
                  <c:v>107.80800000000001</c:v>
                </c:pt>
                <c:pt idx="2755">
                  <c:v>107.53</c:v>
                </c:pt>
                <c:pt idx="2756">
                  <c:v>107.084</c:v>
                </c:pt>
                <c:pt idx="2757">
                  <c:v>106.789</c:v>
                </c:pt>
                <c:pt idx="2758">
                  <c:v>106.667</c:v>
                </c:pt>
                <c:pt idx="2759">
                  <c:v>106.711</c:v>
                </c:pt>
                <c:pt idx="2760">
                  <c:v>106.667</c:v>
                </c:pt>
                <c:pt idx="2761">
                  <c:v>106.637</c:v>
                </c:pt>
                <c:pt idx="2762">
                  <c:v>107.295</c:v>
                </c:pt>
                <c:pt idx="2763">
                  <c:v>109.49299999999999</c:v>
                </c:pt>
                <c:pt idx="2764">
                  <c:v>109.328</c:v>
                </c:pt>
                <c:pt idx="2765">
                  <c:v>109.268</c:v>
                </c:pt>
                <c:pt idx="2766">
                  <c:v>109.041</c:v>
                </c:pt>
                <c:pt idx="2767">
                  <c:v>108.937</c:v>
                </c:pt>
                <c:pt idx="2768">
                  <c:v>108.803</c:v>
                </c:pt>
                <c:pt idx="2769">
                  <c:v>108.81699999999999</c:v>
                </c:pt>
                <c:pt idx="2770">
                  <c:v>107.495</c:v>
                </c:pt>
                <c:pt idx="2771">
                  <c:v>106.977</c:v>
                </c:pt>
                <c:pt idx="2772">
                  <c:v>106.336</c:v>
                </c:pt>
                <c:pt idx="2773">
                  <c:v>103.887</c:v>
                </c:pt>
                <c:pt idx="2774">
                  <c:v>103.699</c:v>
                </c:pt>
                <c:pt idx="2775">
                  <c:v>103.61799999999999</c:v>
                </c:pt>
                <c:pt idx="2776">
                  <c:v>107.241</c:v>
                </c:pt>
                <c:pt idx="2777">
                  <c:v>108.13800000000001</c:v>
                </c:pt>
                <c:pt idx="2778">
                  <c:v>107.893</c:v>
                </c:pt>
                <c:pt idx="2779">
                  <c:v>107.496</c:v>
                </c:pt>
                <c:pt idx="2780">
                  <c:v>107.35899999999999</c:v>
                </c:pt>
                <c:pt idx="2781">
                  <c:v>107.02500000000001</c:v>
                </c:pt>
                <c:pt idx="2782">
                  <c:v>106.917</c:v>
                </c:pt>
                <c:pt idx="2783">
                  <c:v>106.88800000000001</c:v>
                </c:pt>
                <c:pt idx="2784">
                  <c:v>106.873</c:v>
                </c:pt>
                <c:pt idx="2785">
                  <c:v>106.736</c:v>
                </c:pt>
                <c:pt idx="2786">
                  <c:v>106.751</c:v>
                </c:pt>
                <c:pt idx="2787">
                  <c:v>106.70699999999999</c:v>
                </c:pt>
                <c:pt idx="2788">
                  <c:v>106.663</c:v>
                </c:pt>
                <c:pt idx="2789">
                  <c:v>106.453</c:v>
                </c:pt>
                <c:pt idx="2790">
                  <c:v>106.27200000000001</c:v>
                </c:pt>
                <c:pt idx="2791">
                  <c:v>106.366</c:v>
                </c:pt>
                <c:pt idx="2792">
                  <c:v>106.884</c:v>
                </c:pt>
                <c:pt idx="2793">
                  <c:v>106.977</c:v>
                </c:pt>
                <c:pt idx="2794">
                  <c:v>107.099</c:v>
                </c:pt>
                <c:pt idx="2795">
                  <c:v>107.084</c:v>
                </c:pt>
                <c:pt idx="2796">
                  <c:v>107.084</c:v>
                </c:pt>
                <c:pt idx="2797">
                  <c:v>107.221</c:v>
                </c:pt>
                <c:pt idx="2798">
                  <c:v>107.372</c:v>
                </c:pt>
                <c:pt idx="2799">
                  <c:v>107.387</c:v>
                </c:pt>
                <c:pt idx="2800">
                  <c:v>107.28</c:v>
                </c:pt>
                <c:pt idx="2801">
                  <c:v>107.324</c:v>
                </c:pt>
                <c:pt idx="2802">
                  <c:v>107.246</c:v>
                </c:pt>
                <c:pt idx="2803">
                  <c:v>107.27500000000001</c:v>
                </c:pt>
                <c:pt idx="2804">
                  <c:v>106.986</c:v>
                </c:pt>
                <c:pt idx="2805">
                  <c:v>106.54600000000001</c:v>
                </c:pt>
                <c:pt idx="2806">
                  <c:v>106.351</c:v>
                </c:pt>
                <c:pt idx="2807">
                  <c:v>106.29300000000001</c:v>
                </c:pt>
                <c:pt idx="2808">
                  <c:v>106.249</c:v>
                </c:pt>
                <c:pt idx="2809">
                  <c:v>106.206</c:v>
                </c:pt>
                <c:pt idx="2810">
                  <c:v>106.148</c:v>
                </c:pt>
                <c:pt idx="2811">
                  <c:v>105.967</c:v>
                </c:pt>
                <c:pt idx="2812">
                  <c:v>105.91</c:v>
                </c:pt>
                <c:pt idx="2813">
                  <c:v>105.988</c:v>
                </c:pt>
                <c:pt idx="2814">
                  <c:v>105.809</c:v>
                </c:pt>
                <c:pt idx="2815">
                  <c:v>105.751</c:v>
                </c:pt>
                <c:pt idx="2816">
                  <c:v>105.873</c:v>
                </c:pt>
                <c:pt idx="2817">
                  <c:v>106.009</c:v>
                </c:pt>
                <c:pt idx="2818">
                  <c:v>106.447</c:v>
                </c:pt>
                <c:pt idx="2819">
                  <c:v>108.005</c:v>
                </c:pt>
                <c:pt idx="2820">
                  <c:v>108.322</c:v>
                </c:pt>
                <c:pt idx="2821">
                  <c:v>108.473</c:v>
                </c:pt>
                <c:pt idx="2822">
                  <c:v>108.654</c:v>
                </c:pt>
                <c:pt idx="2823">
                  <c:v>108.639</c:v>
                </c:pt>
                <c:pt idx="2824">
                  <c:v>108.80500000000001</c:v>
                </c:pt>
                <c:pt idx="2825">
                  <c:v>107.94199999999999</c:v>
                </c:pt>
                <c:pt idx="2826">
                  <c:v>107.596</c:v>
                </c:pt>
                <c:pt idx="2827">
                  <c:v>107.157</c:v>
                </c:pt>
                <c:pt idx="2828">
                  <c:v>106.87</c:v>
                </c:pt>
                <c:pt idx="2829">
                  <c:v>106.827</c:v>
                </c:pt>
                <c:pt idx="2830">
                  <c:v>106.589</c:v>
                </c:pt>
                <c:pt idx="2831">
                  <c:v>106.351</c:v>
                </c:pt>
                <c:pt idx="2832">
                  <c:v>106.143</c:v>
                </c:pt>
                <c:pt idx="2833">
                  <c:v>106.19199999999999</c:v>
                </c:pt>
                <c:pt idx="2834">
                  <c:v>106.12</c:v>
                </c:pt>
                <c:pt idx="2835">
                  <c:v>106.048</c:v>
                </c:pt>
                <c:pt idx="2836">
                  <c:v>106.005</c:v>
                </c:pt>
                <c:pt idx="2837">
                  <c:v>105.962</c:v>
                </c:pt>
                <c:pt idx="2838">
                  <c:v>105.905</c:v>
                </c:pt>
                <c:pt idx="2839">
                  <c:v>105.84699999999999</c:v>
                </c:pt>
                <c:pt idx="2840">
                  <c:v>105.911</c:v>
                </c:pt>
                <c:pt idx="2841">
                  <c:v>106.032</c:v>
                </c:pt>
                <c:pt idx="2842">
                  <c:v>106.30200000000001</c:v>
                </c:pt>
                <c:pt idx="2843">
                  <c:v>106.631</c:v>
                </c:pt>
                <c:pt idx="2844">
                  <c:v>106.94499999999999</c:v>
                </c:pt>
                <c:pt idx="2845">
                  <c:v>107.13800000000001</c:v>
                </c:pt>
                <c:pt idx="2846">
                  <c:v>107.182</c:v>
                </c:pt>
                <c:pt idx="2847">
                  <c:v>107.361</c:v>
                </c:pt>
                <c:pt idx="2848">
                  <c:v>107.254</c:v>
                </c:pt>
                <c:pt idx="2849">
                  <c:v>107.148</c:v>
                </c:pt>
                <c:pt idx="2850">
                  <c:v>106.92</c:v>
                </c:pt>
                <c:pt idx="2851">
                  <c:v>106.678</c:v>
                </c:pt>
                <c:pt idx="2852">
                  <c:v>106.285</c:v>
                </c:pt>
                <c:pt idx="2853">
                  <c:v>105.999</c:v>
                </c:pt>
                <c:pt idx="2854">
                  <c:v>105.941</c:v>
                </c:pt>
                <c:pt idx="2855">
                  <c:v>105.73399999999999</c:v>
                </c:pt>
                <c:pt idx="2856">
                  <c:v>105.827</c:v>
                </c:pt>
                <c:pt idx="2857">
                  <c:v>105.76900000000001</c:v>
                </c:pt>
                <c:pt idx="2858">
                  <c:v>105.741</c:v>
                </c:pt>
                <c:pt idx="2859">
                  <c:v>105.69799999999999</c:v>
                </c:pt>
                <c:pt idx="2860">
                  <c:v>105.655</c:v>
                </c:pt>
                <c:pt idx="2861">
                  <c:v>105.761</c:v>
                </c:pt>
                <c:pt idx="2862">
                  <c:v>105.733</c:v>
                </c:pt>
                <c:pt idx="2863">
                  <c:v>105.676</c:v>
                </c:pt>
                <c:pt idx="2864">
                  <c:v>105.782</c:v>
                </c:pt>
                <c:pt idx="2865">
                  <c:v>106.607</c:v>
                </c:pt>
                <c:pt idx="2866">
                  <c:v>108.123</c:v>
                </c:pt>
                <c:pt idx="2867">
                  <c:v>108.496</c:v>
                </c:pt>
                <c:pt idx="2868">
                  <c:v>108.584</c:v>
                </c:pt>
                <c:pt idx="2869">
                  <c:v>107.724</c:v>
                </c:pt>
                <c:pt idx="2870">
                  <c:v>107.676</c:v>
                </c:pt>
                <c:pt idx="2871">
                  <c:v>107.749</c:v>
                </c:pt>
                <c:pt idx="2872">
                  <c:v>107.55</c:v>
                </c:pt>
                <c:pt idx="2873">
                  <c:v>107.473</c:v>
                </c:pt>
                <c:pt idx="2874">
                  <c:v>107.259</c:v>
                </c:pt>
                <c:pt idx="2875">
                  <c:v>106.91</c:v>
                </c:pt>
                <c:pt idx="2876">
                  <c:v>106.53100000000001</c:v>
                </c:pt>
                <c:pt idx="2877">
                  <c:v>106.09399999999999</c:v>
                </c:pt>
                <c:pt idx="2878">
                  <c:v>105.9</c:v>
                </c:pt>
                <c:pt idx="2879">
                  <c:v>105.842</c:v>
                </c:pt>
                <c:pt idx="2880">
                  <c:v>105.81399999999999</c:v>
                </c:pt>
                <c:pt idx="2881">
                  <c:v>105.771</c:v>
                </c:pt>
                <c:pt idx="2882">
                  <c:v>105.756</c:v>
                </c:pt>
                <c:pt idx="2883">
                  <c:v>105.60599999999999</c:v>
                </c:pt>
                <c:pt idx="2884">
                  <c:v>105.82</c:v>
                </c:pt>
                <c:pt idx="2885">
                  <c:v>107.55500000000001</c:v>
                </c:pt>
                <c:pt idx="2886">
                  <c:v>107.676</c:v>
                </c:pt>
                <c:pt idx="2887">
                  <c:v>106.94</c:v>
                </c:pt>
                <c:pt idx="2888">
                  <c:v>106.126</c:v>
                </c:pt>
                <c:pt idx="2889">
                  <c:v>106.32</c:v>
                </c:pt>
                <c:pt idx="2890">
                  <c:v>106.649</c:v>
                </c:pt>
                <c:pt idx="2891">
                  <c:v>106.9</c:v>
                </c:pt>
                <c:pt idx="2892">
                  <c:v>107.274</c:v>
                </c:pt>
                <c:pt idx="2893">
                  <c:v>107.498</c:v>
                </c:pt>
                <c:pt idx="2894">
                  <c:v>107.61499999999999</c:v>
                </c:pt>
                <c:pt idx="2895">
                  <c:v>107.703</c:v>
                </c:pt>
                <c:pt idx="2896">
                  <c:v>107.776</c:v>
                </c:pt>
                <c:pt idx="2897">
                  <c:v>107.71299999999999</c:v>
                </c:pt>
                <c:pt idx="2898">
                  <c:v>107.65</c:v>
                </c:pt>
                <c:pt idx="2899">
                  <c:v>107.28400000000001</c:v>
                </c:pt>
                <c:pt idx="2900">
                  <c:v>106.889</c:v>
                </c:pt>
                <c:pt idx="2901">
                  <c:v>106.45</c:v>
                </c:pt>
                <c:pt idx="2902">
                  <c:v>106.241</c:v>
                </c:pt>
                <c:pt idx="2903">
                  <c:v>106.017</c:v>
                </c:pt>
                <c:pt idx="2904">
                  <c:v>105.988</c:v>
                </c:pt>
                <c:pt idx="2905">
                  <c:v>105.93</c:v>
                </c:pt>
                <c:pt idx="2906">
                  <c:v>106.05200000000001</c:v>
                </c:pt>
                <c:pt idx="2907">
                  <c:v>105.902</c:v>
                </c:pt>
                <c:pt idx="2908">
                  <c:v>106.145</c:v>
                </c:pt>
                <c:pt idx="2909">
                  <c:v>108.31100000000001</c:v>
                </c:pt>
                <c:pt idx="2910">
                  <c:v>108.29600000000001</c:v>
                </c:pt>
                <c:pt idx="2911">
                  <c:v>108.13</c:v>
                </c:pt>
                <c:pt idx="2912">
                  <c:v>107.19199999999999</c:v>
                </c:pt>
                <c:pt idx="2913">
                  <c:v>106.71899999999999</c:v>
                </c:pt>
                <c:pt idx="2914">
                  <c:v>106.929</c:v>
                </c:pt>
                <c:pt idx="2915">
                  <c:v>107.333</c:v>
                </c:pt>
                <c:pt idx="2916">
                  <c:v>107.709</c:v>
                </c:pt>
                <c:pt idx="2917">
                  <c:v>107.827</c:v>
                </c:pt>
                <c:pt idx="2918">
                  <c:v>108.09699999999999</c:v>
                </c:pt>
                <c:pt idx="2919">
                  <c:v>108.23</c:v>
                </c:pt>
                <c:pt idx="2920">
                  <c:v>108.197</c:v>
                </c:pt>
                <c:pt idx="2921">
                  <c:v>108.041</c:v>
                </c:pt>
                <c:pt idx="2922">
                  <c:v>107.97799999999999</c:v>
                </c:pt>
                <c:pt idx="2923">
                  <c:v>107.669</c:v>
                </c:pt>
                <c:pt idx="2924">
                  <c:v>107.699</c:v>
                </c:pt>
                <c:pt idx="2925">
                  <c:v>107.517</c:v>
                </c:pt>
                <c:pt idx="2926">
                  <c:v>107.167</c:v>
                </c:pt>
                <c:pt idx="2927">
                  <c:v>107.04</c:v>
                </c:pt>
                <c:pt idx="2928">
                  <c:v>108.26</c:v>
                </c:pt>
                <c:pt idx="2929">
                  <c:v>108.687</c:v>
                </c:pt>
                <c:pt idx="2930">
                  <c:v>108.59699999999999</c:v>
                </c:pt>
                <c:pt idx="2931">
                  <c:v>108.43</c:v>
                </c:pt>
                <c:pt idx="2932">
                  <c:v>108.401</c:v>
                </c:pt>
                <c:pt idx="2933">
                  <c:v>108.52</c:v>
                </c:pt>
                <c:pt idx="2934">
                  <c:v>108.20399999999999</c:v>
                </c:pt>
                <c:pt idx="2935">
                  <c:v>108.23399999999999</c:v>
                </c:pt>
                <c:pt idx="2936">
                  <c:v>108.282</c:v>
                </c:pt>
                <c:pt idx="2937">
                  <c:v>108.297</c:v>
                </c:pt>
                <c:pt idx="2938">
                  <c:v>109.255</c:v>
                </c:pt>
                <c:pt idx="2939">
                  <c:v>109.529</c:v>
                </c:pt>
                <c:pt idx="2940">
                  <c:v>108.252</c:v>
                </c:pt>
                <c:pt idx="2941">
                  <c:v>108.46299999999999</c:v>
                </c:pt>
                <c:pt idx="2942">
                  <c:v>109.467</c:v>
                </c:pt>
                <c:pt idx="2943">
                  <c:v>109.527</c:v>
                </c:pt>
                <c:pt idx="2944">
                  <c:v>110.7</c:v>
                </c:pt>
                <c:pt idx="2945">
                  <c:v>110.898</c:v>
                </c:pt>
                <c:pt idx="2946">
                  <c:v>109.617</c:v>
                </c:pt>
                <c:pt idx="2947">
                  <c:v>107.42700000000001</c:v>
                </c:pt>
                <c:pt idx="2948">
                  <c:v>106.596</c:v>
                </c:pt>
                <c:pt idx="2949">
                  <c:v>106.453</c:v>
                </c:pt>
                <c:pt idx="2950">
                  <c:v>106.214</c:v>
                </c:pt>
                <c:pt idx="2951">
                  <c:v>106.01900000000001</c:v>
                </c:pt>
                <c:pt idx="2952">
                  <c:v>106.069</c:v>
                </c:pt>
                <c:pt idx="2953">
                  <c:v>106.2</c:v>
                </c:pt>
                <c:pt idx="2954">
                  <c:v>106.077</c:v>
                </c:pt>
                <c:pt idx="2955">
                  <c:v>103.42</c:v>
                </c:pt>
                <c:pt idx="2956">
                  <c:v>101.91500000000001</c:v>
                </c:pt>
                <c:pt idx="2957">
                  <c:v>101.723</c:v>
                </c:pt>
                <c:pt idx="2958">
                  <c:v>101.69499999999999</c:v>
                </c:pt>
                <c:pt idx="2959">
                  <c:v>101.667</c:v>
                </c:pt>
                <c:pt idx="2960">
                  <c:v>101.61199999999999</c:v>
                </c:pt>
                <c:pt idx="2961">
                  <c:v>101.542</c:v>
                </c:pt>
                <c:pt idx="2962">
                  <c:v>101.651</c:v>
                </c:pt>
                <c:pt idx="2963">
                  <c:v>102.074</c:v>
                </c:pt>
                <c:pt idx="2964">
                  <c:v>102.75700000000001</c:v>
                </c:pt>
                <c:pt idx="2965">
                  <c:v>103.31699999999999</c:v>
                </c:pt>
                <c:pt idx="2966">
                  <c:v>103.166</c:v>
                </c:pt>
                <c:pt idx="2967">
                  <c:v>102.785</c:v>
                </c:pt>
                <c:pt idx="2968">
                  <c:v>103.22199999999999</c:v>
                </c:pt>
                <c:pt idx="2969">
                  <c:v>103.66</c:v>
                </c:pt>
                <c:pt idx="2970">
                  <c:v>102.977</c:v>
                </c:pt>
                <c:pt idx="2971">
                  <c:v>102.459</c:v>
                </c:pt>
                <c:pt idx="2972">
                  <c:v>102.04900000000001</c:v>
                </c:pt>
                <c:pt idx="2973">
                  <c:v>101.584</c:v>
                </c:pt>
                <c:pt idx="2974">
                  <c:v>101.35</c:v>
                </c:pt>
                <c:pt idx="2975">
                  <c:v>101.15900000000001</c:v>
                </c:pt>
                <c:pt idx="2976">
                  <c:v>101.09</c:v>
                </c:pt>
                <c:pt idx="2977">
                  <c:v>101.035</c:v>
                </c:pt>
                <c:pt idx="2978">
                  <c:v>100.994</c:v>
                </c:pt>
                <c:pt idx="2979">
                  <c:v>100.93899999999999</c:v>
                </c:pt>
                <c:pt idx="2980">
                  <c:v>100.911</c:v>
                </c:pt>
                <c:pt idx="2981">
                  <c:v>100.85599999999999</c:v>
                </c:pt>
                <c:pt idx="2982">
                  <c:v>100.80200000000001</c:v>
                </c:pt>
                <c:pt idx="2983">
                  <c:v>100.706</c:v>
                </c:pt>
                <c:pt idx="2984">
                  <c:v>100.95</c:v>
                </c:pt>
                <c:pt idx="2985">
                  <c:v>101.044</c:v>
                </c:pt>
                <c:pt idx="2986">
                  <c:v>101.45099999999999</c:v>
                </c:pt>
                <c:pt idx="2987">
                  <c:v>101.886</c:v>
                </c:pt>
                <c:pt idx="2988">
                  <c:v>102.199</c:v>
                </c:pt>
                <c:pt idx="2989">
                  <c:v>102.512</c:v>
                </c:pt>
                <c:pt idx="2990">
                  <c:v>102.85299999999999</c:v>
                </c:pt>
                <c:pt idx="2991">
                  <c:v>102.895</c:v>
                </c:pt>
                <c:pt idx="2992">
                  <c:v>102.95099999999999</c:v>
                </c:pt>
                <c:pt idx="2993">
                  <c:v>102.857</c:v>
                </c:pt>
                <c:pt idx="2994">
                  <c:v>102.627</c:v>
                </c:pt>
                <c:pt idx="2995">
                  <c:v>102.274</c:v>
                </c:pt>
                <c:pt idx="2996">
                  <c:v>101.88</c:v>
                </c:pt>
                <c:pt idx="2997">
                  <c:v>101.45699999999999</c:v>
                </c:pt>
                <c:pt idx="2998">
                  <c:v>101.143</c:v>
                </c:pt>
                <c:pt idx="2999">
                  <c:v>100.952</c:v>
                </c:pt>
                <c:pt idx="3000">
                  <c:v>100.952</c:v>
                </c:pt>
                <c:pt idx="3001">
                  <c:v>100.96599999999999</c:v>
                </c:pt>
                <c:pt idx="3002">
                  <c:v>100.96599999999999</c:v>
                </c:pt>
                <c:pt idx="3003">
                  <c:v>100.98</c:v>
                </c:pt>
                <c:pt idx="3004">
                  <c:v>101.00700000000001</c:v>
                </c:pt>
                <c:pt idx="3005">
                  <c:v>100.994</c:v>
                </c:pt>
                <c:pt idx="3006">
                  <c:v>100.994</c:v>
                </c:pt>
                <c:pt idx="3007">
                  <c:v>100.994</c:v>
                </c:pt>
                <c:pt idx="3008">
                  <c:v>101.26600000000001</c:v>
                </c:pt>
                <c:pt idx="3009">
                  <c:v>101.45699999999999</c:v>
                </c:pt>
                <c:pt idx="3010">
                  <c:v>101.92100000000001</c:v>
                </c:pt>
                <c:pt idx="3011">
                  <c:v>102.414</c:v>
                </c:pt>
                <c:pt idx="3012">
                  <c:v>102.785</c:v>
                </c:pt>
                <c:pt idx="3013">
                  <c:v>103.062</c:v>
                </c:pt>
                <c:pt idx="3014">
                  <c:v>103.16</c:v>
                </c:pt>
                <c:pt idx="3015">
                  <c:v>103.38200000000001</c:v>
                </c:pt>
                <c:pt idx="3016">
                  <c:v>103.604</c:v>
                </c:pt>
                <c:pt idx="3017">
                  <c:v>103.661</c:v>
                </c:pt>
                <c:pt idx="3018">
                  <c:v>103.55200000000001</c:v>
                </c:pt>
                <c:pt idx="3019">
                  <c:v>103.306</c:v>
                </c:pt>
                <c:pt idx="3020">
                  <c:v>102.881</c:v>
                </c:pt>
                <c:pt idx="3021">
                  <c:v>102.29</c:v>
                </c:pt>
                <c:pt idx="3022">
                  <c:v>101.809</c:v>
                </c:pt>
                <c:pt idx="3023">
                  <c:v>101.602</c:v>
                </c:pt>
                <c:pt idx="3024">
                  <c:v>101.58799999999999</c:v>
                </c:pt>
                <c:pt idx="3025">
                  <c:v>101.477</c:v>
                </c:pt>
                <c:pt idx="3026">
                  <c:v>101.477</c:v>
                </c:pt>
                <c:pt idx="3027">
                  <c:v>101.449</c:v>
                </c:pt>
                <c:pt idx="3028">
                  <c:v>101.73699999999999</c:v>
                </c:pt>
                <c:pt idx="3029">
                  <c:v>107.148</c:v>
                </c:pt>
                <c:pt idx="3030">
                  <c:v>108.532</c:v>
                </c:pt>
                <c:pt idx="3031">
                  <c:v>108.776</c:v>
                </c:pt>
                <c:pt idx="3032">
                  <c:v>109.06399999999999</c:v>
                </c:pt>
                <c:pt idx="3033">
                  <c:v>109.533</c:v>
                </c:pt>
                <c:pt idx="3034">
                  <c:v>109.761</c:v>
                </c:pt>
                <c:pt idx="3035">
                  <c:v>110.246</c:v>
                </c:pt>
                <c:pt idx="3036">
                  <c:v>110.352</c:v>
                </c:pt>
                <c:pt idx="3037">
                  <c:v>110.504</c:v>
                </c:pt>
                <c:pt idx="3038">
                  <c:v>108.123</c:v>
                </c:pt>
                <c:pt idx="3039">
                  <c:v>104.06399999999999</c:v>
                </c:pt>
                <c:pt idx="3040">
                  <c:v>102.84699999999999</c:v>
                </c:pt>
                <c:pt idx="3041">
                  <c:v>101.83499999999999</c:v>
                </c:pt>
                <c:pt idx="3042">
                  <c:v>101.345</c:v>
                </c:pt>
                <c:pt idx="3043">
                  <c:v>101.29</c:v>
                </c:pt>
                <c:pt idx="3044">
                  <c:v>101.292</c:v>
                </c:pt>
                <c:pt idx="3045">
                  <c:v>101.276</c:v>
                </c:pt>
                <c:pt idx="3046">
                  <c:v>105.92700000000001</c:v>
                </c:pt>
                <c:pt idx="3047">
                  <c:v>102.21299999999999</c:v>
                </c:pt>
                <c:pt idx="3048">
                  <c:v>101.127</c:v>
                </c:pt>
                <c:pt idx="3049">
                  <c:v>101.343</c:v>
                </c:pt>
                <c:pt idx="3050">
                  <c:v>106.77</c:v>
                </c:pt>
                <c:pt idx="3051">
                  <c:v>107.932</c:v>
                </c:pt>
                <c:pt idx="3052">
                  <c:v>107.88800000000001</c:v>
                </c:pt>
                <c:pt idx="3053">
                  <c:v>107.85899999999999</c:v>
                </c:pt>
                <c:pt idx="3054">
                  <c:v>107.351</c:v>
                </c:pt>
                <c:pt idx="3055">
                  <c:v>102.273</c:v>
                </c:pt>
                <c:pt idx="3056">
                  <c:v>101.014</c:v>
                </c:pt>
                <c:pt idx="3057">
                  <c:v>100.96</c:v>
                </c:pt>
                <c:pt idx="3058">
                  <c:v>101.21599999999999</c:v>
                </c:pt>
                <c:pt idx="3059">
                  <c:v>101.514</c:v>
                </c:pt>
                <c:pt idx="3060">
                  <c:v>101.67700000000001</c:v>
                </c:pt>
                <c:pt idx="3061">
                  <c:v>102.01600000000001</c:v>
                </c:pt>
                <c:pt idx="3062">
                  <c:v>102.23399999999999</c:v>
                </c:pt>
                <c:pt idx="3063">
                  <c:v>102.43899999999999</c:v>
                </c:pt>
                <c:pt idx="3064">
                  <c:v>102.387</c:v>
                </c:pt>
                <c:pt idx="3065">
                  <c:v>102.456</c:v>
                </c:pt>
                <c:pt idx="3066">
                  <c:v>102.24</c:v>
                </c:pt>
                <c:pt idx="3067">
                  <c:v>102.01</c:v>
                </c:pt>
                <c:pt idx="3068">
                  <c:v>101.60299999999999</c:v>
                </c:pt>
                <c:pt idx="3069">
                  <c:v>101.04600000000001</c:v>
                </c:pt>
                <c:pt idx="3070">
                  <c:v>100.747</c:v>
                </c:pt>
                <c:pt idx="3071">
                  <c:v>100.69199999999999</c:v>
                </c:pt>
                <c:pt idx="3072">
                  <c:v>100.678</c:v>
                </c:pt>
                <c:pt idx="3073">
                  <c:v>100.678</c:v>
                </c:pt>
                <c:pt idx="3074">
                  <c:v>100.529</c:v>
                </c:pt>
                <c:pt idx="3075">
                  <c:v>100.529</c:v>
                </c:pt>
                <c:pt idx="3076">
                  <c:v>100.54300000000001</c:v>
                </c:pt>
                <c:pt idx="3077">
                  <c:v>100.529</c:v>
                </c:pt>
                <c:pt idx="3078">
                  <c:v>100.556</c:v>
                </c:pt>
                <c:pt idx="3079">
                  <c:v>100.529</c:v>
                </c:pt>
                <c:pt idx="3080">
                  <c:v>100.828</c:v>
                </c:pt>
                <c:pt idx="3081">
                  <c:v>101.262</c:v>
                </c:pt>
                <c:pt idx="3082">
                  <c:v>101.833</c:v>
                </c:pt>
                <c:pt idx="3083">
                  <c:v>102.324</c:v>
                </c:pt>
                <c:pt idx="3084">
                  <c:v>102.815</c:v>
                </c:pt>
                <c:pt idx="3085">
                  <c:v>103.29300000000001</c:v>
                </c:pt>
                <c:pt idx="3086">
                  <c:v>103.636</c:v>
                </c:pt>
                <c:pt idx="3087">
                  <c:v>104.13</c:v>
                </c:pt>
                <c:pt idx="3088">
                  <c:v>104.44499999999999</c:v>
                </c:pt>
                <c:pt idx="3089">
                  <c:v>104.65300000000001</c:v>
                </c:pt>
                <c:pt idx="3090">
                  <c:v>104.602</c:v>
                </c:pt>
                <c:pt idx="3091">
                  <c:v>104.249</c:v>
                </c:pt>
                <c:pt idx="3092">
                  <c:v>103.59399999999999</c:v>
                </c:pt>
                <c:pt idx="3093">
                  <c:v>102.76</c:v>
                </c:pt>
                <c:pt idx="3094">
                  <c:v>102.035</c:v>
                </c:pt>
                <c:pt idx="3095">
                  <c:v>101.598</c:v>
                </c:pt>
                <c:pt idx="3096">
                  <c:v>101.31100000000001</c:v>
                </c:pt>
                <c:pt idx="3097">
                  <c:v>101.297</c:v>
                </c:pt>
                <c:pt idx="3098">
                  <c:v>101.297</c:v>
                </c:pt>
                <c:pt idx="3099">
                  <c:v>101.297</c:v>
                </c:pt>
                <c:pt idx="3100">
                  <c:v>101.31100000000001</c:v>
                </c:pt>
                <c:pt idx="3101">
                  <c:v>101.297</c:v>
                </c:pt>
                <c:pt idx="3102">
                  <c:v>101.283</c:v>
                </c:pt>
                <c:pt idx="3103">
                  <c:v>101.283</c:v>
                </c:pt>
                <c:pt idx="3104">
                  <c:v>101.584</c:v>
                </c:pt>
                <c:pt idx="3105">
                  <c:v>102.077</c:v>
                </c:pt>
                <c:pt idx="3106">
                  <c:v>102.58499999999999</c:v>
                </c:pt>
                <c:pt idx="3107">
                  <c:v>103.274</c:v>
                </c:pt>
                <c:pt idx="3108">
                  <c:v>103.95</c:v>
                </c:pt>
                <c:pt idx="3109">
                  <c:v>104.613</c:v>
                </c:pt>
                <c:pt idx="3110">
                  <c:v>105.169</c:v>
                </c:pt>
                <c:pt idx="3111">
                  <c:v>105.437</c:v>
                </c:pt>
                <c:pt idx="3112">
                  <c:v>105.676</c:v>
                </c:pt>
                <c:pt idx="3113">
                  <c:v>105.64100000000001</c:v>
                </c:pt>
                <c:pt idx="3114">
                  <c:v>105.437</c:v>
                </c:pt>
                <c:pt idx="3115">
                  <c:v>104.253</c:v>
                </c:pt>
                <c:pt idx="3116">
                  <c:v>103.43899999999999</c:v>
                </c:pt>
                <c:pt idx="3117">
                  <c:v>102.83</c:v>
                </c:pt>
                <c:pt idx="3118">
                  <c:v>102.621</c:v>
                </c:pt>
                <c:pt idx="3119">
                  <c:v>102.426</c:v>
                </c:pt>
                <c:pt idx="3120">
                  <c:v>102.31699999999999</c:v>
                </c:pt>
                <c:pt idx="3121">
                  <c:v>102.31699999999999</c:v>
                </c:pt>
                <c:pt idx="3122">
                  <c:v>105.946</c:v>
                </c:pt>
                <c:pt idx="3123">
                  <c:v>111.126</c:v>
                </c:pt>
                <c:pt idx="3124">
                  <c:v>111.372</c:v>
                </c:pt>
                <c:pt idx="3125">
                  <c:v>110.973</c:v>
                </c:pt>
                <c:pt idx="3126">
                  <c:v>110.054</c:v>
                </c:pt>
                <c:pt idx="3127">
                  <c:v>109.932</c:v>
                </c:pt>
                <c:pt idx="3128">
                  <c:v>110.33</c:v>
                </c:pt>
                <c:pt idx="3129">
                  <c:v>109.733</c:v>
                </c:pt>
                <c:pt idx="3130">
                  <c:v>109.369</c:v>
                </c:pt>
                <c:pt idx="3131">
                  <c:v>109.414</c:v>
                </c:pt>
                <c:pt idx="3132">
                  <c:v>109.629</c:v>
                </c:pt>
                <c:pt idx="3133">
                  <c:v>109.583</c:v>
                </c:pt>
                <c:pt idx="3134">
                  <c:v>109.371</c:v>
                </c:pt>
                <c:pt idx="3135">
                  <c:v>109.465</c:v>
                </c:pt>
                <c:pt idx="3136">
                  <c:v>108.996</c:v>
                </c:pt>
                <c:pt idx="3137">
                  <c:v>108.767</c:v>
                </c:pt>
                <c:pt idx="3138">
                  <c:v>108.979</c:v>
                </c:pt>
                <c:pt idx="3139">
                  <c:v>108.857</c:v>
                </c:pt>
                <c:pt idx="3140">
                  <c:v>108.167</c:v>
                </c:pt>
                <c:pt idx="3141">
                  <c:v>107.89400000000001</c:v>
                </c:pt>
                <c:pt idx="3142">
                  <c:v>107.85</c:v>
                </c:pt>
                <c:pt idx="3143">
                  <c:v>107.684</c:v>
                </c:pt>
                <c:pt idx="3144">
                  <c:v>107.547</c:v>
                </c:pt>
                <c:pt idx="3145">
                  <c:v>107.396</c:v>
                </c:pt>
                <c:pt idx="3146">
                  <c:v>107.411</c:v>
                </c:pt>
                <c:pt idx="3147">
                  <c:v>107.26</c:v>
                </c:pt>
                <c:pt idx="3148">
                  <c:v>107.503</c:v>
                </c:pt>
                <c:pt idx="3149">
                  <c:v>107.489</c:v>
                </c:pt>
                <c:pt idx="3150">
                  <c:v>107.518</c:v>
                </c:pt>
                <c:pt idx="3151">
                  <c:v>108.17100000000001</c:v>
                </c:pt>
                <c:pt idx="3152">
                  <c:v>108.03400000000001</c:v>
                </c:pt>
                <c:pt idx="3153">
                  <c:v>108.04900000000001</c:v>
                </c:pt>
                <c:pt idx="3154">
                  <c:v>108.2</c:v>
                </c:pt>
                <c:pt idx="3155">
                  <c:v>107.71299999999999</c:v>
                </c:pt>
                <c:pt idx="3156">
                  <c:v>107.621</c:v>
                </c:pt>
                <c:pt idx="3157">
                  <c:v>108.134</c:v>
                </c:pt>
                <c:pt idx="3158">
                  <c:v>108.404</c:v>
                </c:pt>
                <c:pt idx="3159">
                  <c:v>109.315</c:v>
                </c:pt>
                <c:pt idx="3160">
                  <c:v>108.705</c:v>
                </c:pt>
                <c:pt idx="3161">
                  <c:v>107.886</c:v>
                </c:pt>
                <c:pt idx="3162">
                  <c:v>107.524</c:v>
                </c:pt>
                <c:pt idx="3163">
                  <c:v>107.73399999999999</c:v>
                </c:pt>
                <c:pt idx="3164">
                  <c:v>107.61199999999999</c:v>
                </c:pt>
                <c:pt idx="3165">
                  <c:v>107.52</c:v>
                </c:pt>
                <c:pt idx="3166">
                  <c:v>107.304</c:v>
                </c:pt>
                <c:pt idx="3167">
                  <c:v>107.26</c:v>
                </c:pt>
                <c:pt idx="3168">
                  <c:v>107.09399999999999</c:v>
                </c:pt>
                <c:pt idx="3169">
                  <c:v>107.07899999999999</c:v>
                </c:pt>
                <c:pt idx="3170">
                  <c:v>106.928</c:v>
                </c:pt>
                <c:pt idx="3171">
                  <c:v>106.884</c:v>
                </c:pt>
                <c:pt idx="3172">
                  <c:v>106.884</c:v>
                </c:pt>
                <c:pt idx="3173">
                  <c:v>106.747</c:v>
                </c:pt>
                <c:pt idx="3174">
                  <c:v>106.61</c:v>
                </c:pt>
                <c:pt idx="3175">
                  <c:v>106.459</c:v>
                </c:pt>
                <c:pt idx="3176">
                  <c:v>106.4</c:v>
                </c:pt>
                <c:pt idx="3177">
                  <c:v>106.371</c:v>
                </c:pt>
                <c:pt idx="3178">
                  <c:v>106.479</c:v>
                </c:pt>
                <c:pt idx="3179">
                  <c:v>106.752</c:v>
                </c:pt>
                <c:pt idx="3180">
                  <c:v>107.05500000000001</c:v>
                </c:pt>
                <c:pt idx="3181">
                  <c:v>107.294</c:v>
                </c:pt>
                <c:pt idx="3182">
                  <c:v>107.642</c:v>
                </c:pt>
                <c:pt idx="3183">
                  <c:v>106.444</c:v>
                </c:pt>
                <c:pt idx="3184">
                  <c:v>106.884</c:v>
                </c:pt>
                <c:pt idx="3185">
                  <c:v>107.158</c:v>
                </c:pt>
                <c:pt idx="3186">
                  <c:v>107.035</c:v>
                </c:pt>
                <c:pt idx="3187">
                  <c:v>106.596</c:v>
                </c:pt>
                <c:pt idx="3188">
                  <c:v>106.444</c:v>
                </c:pt>
                <c:pt idx="3189">
                  <c:v>107.05500000000001</c:v>
                </c:pt>
                <c:pt idx="3190">
                  <c:v>106.709</c:v>
                </c:pt>
                <c:pt idx="3191">
                  <c:v>106.621</c:v>
                </c:pt>
                <c:pt idx="3192">
                  <c:v>106.592</c:v>
                </c:pt>
                <c:pt idx="3193">
                  <c:v>106.42700000000001</c:v>
                </c:pt>
                <c:pt idx="3194">
                  <c:v>106.39700000000001</c:v>
                </c:pt>
                <c:pt idx="3195">
                  <c:v>106.232</c:v>
                </c:pt>
                <c:pt idx="3196">
                  <c:v>106.023</c:v>
                </c:pt>
                <c:pt idx="3197">
                  <c:v>105.98</c:v>
                </c:pt>
                <c:pt idx="3198">
                  <c:v>105.77200000000001</c:v>
                </c:pt>
                <c:pt idx="3199">
                  <c:v>105.836</c:v>
                </c:pt>
                <c:pt idx="3200">
                  <c:v>105.79300000000001</c:v>
                </c:pt>
                <c:pt idx="3201">
                  <c:v>105.79300000000001</c:v>
                </c:pt>
                <c:pt idx="3202">
                  <c:v>106.137</c:v>
                </c:pt>
                <c:pt idx="3203">
                  <c:v>106.52500000000001</c:v>
                </c:pt>
                <c:pt idx="3204">
                  <c:v>106.76300000000001</c:v>
                </c:pt>
                <c:pt idx="3205">
                  <c:v>107.01600000000001</c:v>
                </c:pt>
                <c:pt idx="3206">
                  <c:v>107.24</c:v>
                </c:pt>
                <c:pt idx="3207">
                  <c:v>107.328</c:v>
                </c:pt>
                <c:pt idx="3208">
                  <c:v>107.446</c:v>
                </c:pt>
                <c:pt idx="3209">
                  <c:v>107.09399999999999</c:v>
                </c:pt>
                <c:pt idx="3210">
                  <c:v>106.849</c:v>
                </c:pt>
                <c:pt idx="3211">
                  <c:v>106.497</c:v>
                </c:pt>
                <c:pt idx="3212">
                  <c:v>106.85899999999999</c:v>
                </c:pt>
                <c:pt idx="3213">
                  <c:v>106.69199999999999</c:v>
                </c:pt>
                <c:pt idx="3214">
                  <c:v>106.55500000000001</c:v>
                </c:pt>
                <c:pt idx="3215">
                  <c:v>106.28100000000001</c:v>
                </c:pt>
                <c:pt idx="3216">
                  <c:v>106.193</c:v>
                </c:pt>
                <c:pt idx="3217">
                  <c:v>106.663</c:v>
                </c:pt>
                <c:pt idx="3218">
                  <c:v>107.53</c:v>
                </c:pt>
                <c:pt idx="3219">
                  <c:v>107.452</c:v>
                </c:pt>
                <c:pt idx="3220">
                  <c:v>107.496</c:v>
                </c:pt>
                <c:pt idx="3221">
                  <c:v>107.35899999999999</c:v>
                </c:pt>
                <c:pt idx="3222">
                  <c:v>107.256</c:v>
                </c:pt>
                <c:pt idx="3223">
                  <c:v>107.211</c:v>
                </c:pt>
                <c:pt idx="3224">
                  <c:v>107.745</c:v>
                </c:pt>
                <c:pt idx="3225">
                  <c:v>107.515</c:v>
                </c:pt>
                <c:pt idx="3226">
                  <c:v>107.11799999999999</c:v>
                </c:pt>
                <c:pt idx="3227">
                  <c:v>107.34399999999999</c:v>
                </c:pt>
                <c:pt idx="3228">
                  <c:v>107.55500000000001</c:v>
                </c:pt>
                <c:pt idx="3229">
                  <c:v>107.997</c:v>
                </c:pt>
                <c:pt idx="3230">
                  <c:v>108.179</c:v>
                </c:pt>
                <c:pt idx="3231">
                  <c:v>108.012</c:v>
                </c:pt>
                <c:pt idx="3232">
                  <c:v>107.84399999999999</c:v>
                </c:pt>
                <c:pt idx="3233">
                  <c:v>107.73699999999999</c:v>
                </c:pt>
                <c:pt idx="3234">
                  <c:v>108.149</c:v>
                </c:pt>
                <c:pt idx="3235">
                  <c:v>109.126</c:v>
                </c:pt>
                <c:pt idx="3236">
                  <c:v>108.40900000000001</c:v>
                </c:pt>
                <c:pt idx="3237">
                  <c:v>107.09399999999999</c:v>
                </c:pt>
                <c:pt idx="3238">
                  <c:v>106.608</c:v>
                </c:pt>
                <c:pt idx="3239">
                  <c:v>106.36799999999999</c:v>
                </c:pt>
                <c:pt idx="3240">
                  <c:v>106.11499999999999</c:v>
                </c:pt>
                <c:pt idx="3241">
                  <c:v>106.771</c:v>
                </c:pt>
                <c:pt idx="3242">
                  <c:v>107.65600000000001</c:v>
                </c:pt>
                <c:pt idx="3243">
                  <c:v>107.446</c:v>
                </c:pt>
                <c:pt idx="3244">
                  <c:v>107.387</c:v>
                </c:pt>
                <c:pt idx="3245">
                  <c:v>107.17700000000001</c:v>
                </c:pt>
                <c:pt idx="3246">
                  <c:v>106.967</c:v>
                </c:pt>
                <c:pt idx="3247">
                  <c:v>106.90900000000001</c:v>
                </c:pt>
                <c:pt idx="3248">
                  <c:v>107.01600000000001</c:v>
                </c:pt>
                <c:pt idx="3249">
                  <c:v>107.245</c:v>
                </c:pt>
                <c:pt idx="3250">
                  <c:v>108.959</c:v>
                </c:pt>
                <c:pt idx="3251">
                  <c:v>109.52</c:v>
                </c:pt>
                <c:pt idx="3252">
                  <c:v>108.005</c:v>
                </c:pt>
                <c:pt idx="3253">
                  <c:v>107.581</c:v>
                </c:pt>
                <c:pt idx="3254">
                  <c:v>108.399</c:v>
                </c:pt>
                <c:pt idx="3255">
                  <c:v>109.339</c:v>
                </c:pt>
                <c:pt idx="3256">
                  <c:v>108.34</c:v>
                </c:pt>
                <c:pt idx="3257">
                  <c:v>107.128</c:v>
                </c:pt>
                <c:pt idx="3258">
                  <c:v>106.73399999999999</c:v>
                </c:pt>
                <c:pt idx="3259">
                  <c:v>106.61199999999999</c:v>
                </c:pt>
                <c:pt idx="3260">
                  <c:v>106.31</c:v>
                </c:pt>
                <c:pt idx="3261">
                  <c:v>106.145</c:v>
                </c:pt>
                <c:pt idx="3262">
                  <c:v>106.496</c:v>
                </c:pt>
                <c:pt idx="3263">
                  <c:v>107.148</c:v>
                </c:pt>
                <c:pt idx="3264">
                  <c:v>106.982</c:v>
                </c:pt>
                <c:pt idx="3265">
                  <c:v>106.881</c:v>
                </c:pt>
                <c:pt idx="3266">
                  <c:v>106.536</c:v>
                </c:pt>
                <c:pt idx="3267">
                  <c:v>106.464</c:v>
                </c:pt>
                <c:pt idx="3268">
                  <c:v>106.435</c:v>
                </c:pt>
                <c:pt idx="3269">
                  <c:v>106.27</c:v>
                </c:pt>
                <c:pt idx="3270">
                  <c:v>105.956</c:v>
                </c:pt>
                <c:pt idx="3271">
                  <c:v>105.92700000000001</c:v>
                </c:pt>
                <c:pt idx="3272">
                  <c:v>105.884</c:v>
                </c:pt>
                <c:pt idx="3273">
                  <c:v>107.027</c:v>
                </c:pt>
                <c:pt idx="3274">
                  <c:v>107.327</c:v>
                </c:pt>
                <c:pt idx="3275">
                  <c:v>106.29900000000001</c:v>
                </c:pt>
                <c:pt idx="3276">
                  <c:v>106.735</c:v>
                </c:pt>
                <c:pt idx="3277">
                  <c:v>106.779</c:v>
                </c:pt>
                <c:pt idx="3278">
                  <c:v>106.944</c:v>
                </c:pt>
                <c:pt idx="3279">
                  <c:v>106.98699999999999</c:v>
                </c:pt>
                <c:pt idx="3280">
                  <c:v>106.866</c:v>
                </c:pt>
                <c:pt idx="3281">
                  <c:v>106.458</c:v>
                </c:pt>
                <c:pt idx="3282">
                  <c:v>106.065</c:v>
                </c:pt>
                <c:pt idx="3283">
                  <c:v>105.807</c:v>
                </c:pt>
                <c:pt idx="3284">
                  <c:v>105.807</c:v>
                </c:pt>
                <c:pt idx="3285">
                  <c:v>105.506</c:v>
                </c:pt>
                <c:pt idx="3286">
                  <c:v>105.37</c:v>
                </c:pt>
                <c:pt idx="3287">
                  <c:v>105.37</c:v>
                </c:pt>
                <c:pt idx="3288">
                  <c:v>105.413</c:v>
                </c:pt>
                <c:pt idx="3289">
                  <c:v>105.44199999999999</c:v>
                </c:pt>
                <c:pt idx="3290">
                  <c:v>105.471</c:v>
                </c:pt>
                <c:pt idx="3291">
                  <c:v>105.52800000000001</c:v>
                </c:pt>
                <c:pt idx="3292">
                  <c:v>106.116</c:v>
                </c:pt>
                <c:pt idx="3293">
                  <c:v>106.812</c:v>
                </c:pt>
                <c:pt idx="3294">
                  <c:v>106.63200000000001</c:v>
                </c:pt>
                <c:pt idx="3295">
                  <c:v>105.879</c:v>
                </c:pt>
                <c:pt idx="3296">
                  <c:v>105.85</c:v>
                </c:pt>
                <c:pt idx="3297">
                  <c:v>105.642</c:v>
                </c:pt>
                <c:pt idx="3298">
                  <c:v>105.735</c:v>
                </c:pt>
                <c:pt idx="3299">
                  <c:v>105.75</c:v>
                </c:pt>
                <c:pt idx="3300">
                  <c:v>105.9</c:v>
                </c:pt>
                <c:pt idx="3301">
                  <c:v>105.914</c:v>
                </c:pt>
                <c:pt idx="3302">
                  <c:v>103.143</c:v>
                </c:pt>
                <c:pt idx="3303">
                  <c:v>102.833</c:v>
                </c:pt>
                <c:pt idx="3304">
                  <c:v>102.767</c:v>
                </c:pt>
                <c:pt idx="3305">
                  <c:v>102.386</c:v>
                </c:pt>
                <c:pt idx="3306">
                  <c:v>101.84</c:v>
                </c:pt>
                <c:pt idx="3307">
                  <c:v>101.649</c:v>
                </c:pt>
                <c:pt idx="3308">
                  <c:v>101.33499999999999</c:v>
                </c:pt>
                <c:pt idx="3309">
                  <c:v>101.062</c:v>
                </c:pt>
                <c:pt idx="3310">
                  <c:v>100.926</c:v>
                </c:pt>
                <c:pt idx="3311">
                  <c:v>100.91200000000001</c:v>
                </c:pt>
                <c:pt idx="3312">
                  <c:v>100.91200000000001</c:v>
                </c:pt>
                <c:pt idx="3313">
                  <c:v>100.91200000000001</c:v>
                </c:pt>
                <c:pt idx="3314">
                  <c:v>100.88500000000001</c:v>
                </c:pt>
                <c:pt idx="3315">
                  <c:v>100.91200000000001</c:v>
                </c:pt>
                <c:pt idx="3316">
                  <c:v>100.76300000000001</c:v>
                </c:pt>
                <c:pt idx="3317">
                  <c:v>100.735</c:v>
                </c:pt>
                <c:pt idx="3318">
                  <c:v>100.721</c:v>
                </c:pt>
                <c:pt idx="3319">
                  <c:v>100.84399999999999</c:v>
                </c:pt>
                <c:pt idx="3320">
                  <c:v>100.803</c:v>
                </c:pt>
                <c:pt idx="3321">
                  <c:v>101.075</c:v>
                </c:pt>
                <c:pt idx="3322">
                  <c:v>101.319</c:v>
                </c:pt>
                <c:pt idx="3323">
                  <c:v>101.497</c:v>
                </c:pt>
                <c:pt idx="3324">
                  <c:v>101.76900000000001</c:v>
                </c:pt>
                <c:pt idx="3325">
                  <c:v>102.11</c:v>
                </c:pt>
                <c:pt idx="3326">
                  <c:v>102.26</c:v>
                </c:pt>
                <c:pt idx="3327">
                  <c:v>102.233</c:v>
                </c:pt>
                <c:pt idx="3328">
                  <c:v>101.974</c:v>
                </c:pt>
                <c:pt idx="3329">
                  <c:v>101.633</c:v>
                </c:pt>
                <c:pt idx="3330">
                  <c:v>101.238</c:v>
                </c:pt>
                <c:pt idx="3331">
                  <c:v>101.211</c:v>
                </c:pt>
                <c:pt idx="3332">
                  <c:v>101.211</c:v>
                </c:pt>
                <c:pt idx="3333">
                  <c:v>100.925</c:v>
                </c:pt>
                <c:pt idx="3334">
                  <c:v>100.748</c:v>
                </c:pt>
                <c:pt idx="3335">
                  <c:v>100.54300000000001</c:v>
                </c:pt>
                <c:pt idx="3336">
                  <c:v>100.53</c:v>
                </c:pt>
                <c:pt idx="3337">
                  <c:v>100.503</c:v>
                </c:pt>
                <c:pt idx="3338">
                  <c:v>100.285</c:v>
                </c:pt>
                <c:pt idx="3339">
                  <c:v>100.244</c:v>
                </c:pt>
                <c:pt idx="3340">
                  <c:v>100.19</c:v>
                </c:pt>
                <c:pt idx="3341">
                  <c:v>100.149</c:v>
                </c:pt>
                <c:pt idx="3342">
                  <c:v>100.095</c:v>
                </c:pt>
                <c:pt idx="3343">
                  <c:v>100.217</c:v>
                </c:pt>
                <c:pt idx="3344">
                  <c:v>100.43300000000001</c:v>
                </c:pt>
                <c:pt idx="3345">
                  <c:v>100.839</c:v>
                </c:pt>
                <c:pt idx="3346">
                  <c:v>101.39400000000001</c:v>
                </c:pt>
                <c:pt idx="3347">
                  <c:v>101.977</c:v>
                </c:pt>
                <c:pt idx="3348">
                  <c:v>102.099</c:v>
                </c:pt>
                <c:pt idx="3349">
                  <c:v>101.85599999999999</c:v>
                </c:pt>
                <c:pt idx="3350">
                  <c:v>101.77500000000001</c:v>
                </c:pt>
                <c:pt idx="3351">
                  <c:v>101.96599999999999</c:v>
                </c:pt>
                <c:pt idx="3352">
                  <c:v>102.008</c:v>
                </c:pt>
                <c:pt idx="3353">
                  <c:v>102.09099999999999</c:v>
                </c:pt>
                <c:pt idx="3354">
                  <c:v>101.96899999999999</c:v>
                </c:pt>
                <c:pt idx="3355">
                  <c:v>101.63</c:v>
                </c:pt>
                <c:pt idx="3356">
                  <c:v>101.223</c:v>
                </c:pt>
                <c:pt idx="3357">
                  <c:v>100.843</c:v>
                </c:pt>
                <c:pt idx="3358">
                  <c:v>100.557</c:v>
                </c:pt>
                <c:pt idx="3359">
                  <c:v>100.489</c:v>
                </c:pt>
                <c:pt idx="3360">
                  <c:v>100.503</c:v>
                </c:pt>
                <c:pt idx="3361">
                  <c:v>100.47499999999999</c:v>
                </c:pt>
                <c:pt idx="3362">
                  <c:v>107.371</c:v>
                </c:pt>
                <c:pt idx="3363">
                  <c:v>109.377</c:v>
                </c:pt>
                <c:pt idx="3364">
                  <c:v>109.453</c:v>
                </c:pt>
                <c:pt idx="3365">
                  <c:v>109.364</c:v>
                </c:pt>
                <c:pt idx="3366">
                  <c:v>109.229</c:v>
                </c:pt>
                <c:pt idx="3367">
                  <c:v>109.30500000000001</c:v>
                </c:pt>
                <c:pt idx="3368">
                  <c:v>109.261</c:v>
                </c:pt>
                <c:pt idx="3369">
                  <c:v>109.23099999999999</c:v>
                </c:pt>
                <c:pt idx="3370">
                  <c:v>109.187</c:v>
                </c:pt>
                <c:pt idx="3371">
                  <c:v>108.51</c:v>
                </c:pt>
                <c:pt idx="3372">
                  <c:v>102.408</c:v>
                </c:pt>
                <c:pt idx="3373">
                  <c:v>101.881</c:v>
                </c:pt>
                <c:pt idx="3374">
                  <c:v>102.477</c:v>
                </c:pt>
                <c:pt idx="3375">
                  <c:v>102.547</c:v>
                </c:pt>
                <c:pt idx="3376">
                  <c:v>102.575</c:v>
                </c:pt>
                <c:pt idx="3377">
                  <c:v>102.48099999999999</c:v>
                </c:pt>
                <c:pt idx="3378">
                  <c:v>102.251</c:v>
                </c:pt>
                <c:pt idx="3379">
                  <c:v>101.886</c:v>
                </c:pt>
                <c:pt idx="3380">
                  <c:v>101.479</c:v>
                </c:pt>
                <c:pt idx="3381">
                  <c:v>100.8</c:v>
                </c:pt>
                <c:pt idx="3382">
                  <c:v>100.488</c:v>
                </c:pt>
                <c:pt idx="3383">
                  <c:v>100.339</c:v>
                </c:pt>
                <c:pt idx="3384">
                  <c:v>100.298</c:v>
                </c:pt>
                <c:pt idx="3385">
                  <c:v>100.42</c:v>
                </c:pt>
                <c:pt idx="3386">
                  <c:v>100.393</c:v>
                </c:pt>
                <c:pt idx="3387">
                  <c:v>100.393</c:v>
                </c:pt>
                <c:pt idx="3388">
                  <c:v>100.244</c:v>
                </c:pt>
                <c:pt idx="3389">
                  <c:v>100.23</c:v>
                </c:pt>
                <c:pt idx="3390">
                  <c:v>100.203</c:v>
                </c:pt>
                <c:pt idx="3391">
                  <c:v>100.339</c:v>
                </c:pt>
                <c:pt idx="3392">
                  <c:v>100.515</c:v>
                </c:pt>
                <c:pt idx="3393">
                  <c:v>100.962</c:v>
                </c:pt>
                <c:pt idx="3394">
                  <c:v>101.45099999999999</c:v>
                </c:pt>
                <c:pt idx="3395">
                  <c:v>101.861</c:v>
                </c:pt>
                <c:pt idx="3396">
                  <c:v>102.379</c:v>
                </c:pt>
                <c:pt idx="3397">
                  <c:v>102.627</c:v>
                </c:pt>
                <c:pt idx="3398">
                  <c:v>104.783</c:v>
                </c:pt>
                <c:pt idx="3399">
                  <c:v>108.429</c:v>
                </c:pt>
                <c:pt idx="3400">
                  <c:v>107.562</c:v>
                </c:pt>
                <c:pt idx="3401">
                  <c:v>109.18300000000001</c:v>
                </c:pt>
                <c:pt idx="3402">
                  <c:v>109.151</c:v>
                </c:pt>
                <c:pt idx="3403">
                  <c:v>108.937</c:v>
                </c:pt>
                <c:pt idx="3404">
                  <c:v>108.693</c:v>
                </c:pt>
                <c:pt idx="3405">
                  <c:v>108.267</c:v>
                </c:pt>
                <c:pt idx="3406">
                  <c:v>108.056</c:v>
                </c:pt>
                <c:pt idx="3407">
                  <c:v>107.968</c:v>
                </c:pt>
                <c:pt idx="3408">
                  <c:v>107.923</c:v>
                </c:pt>
                <c:pt idx="3409">
                  <c:v>107.879</c:v>
                </c:pt>
                <c:pt idx="3410">
                  <c:v>107.74299999999999</c:v>
                </c:pt>
                <c:pt idx="3411">
                  <c:v>107.83499999999999</c:v>
                </c:pt>
                <c:pt idx="3412">
                  <c:v>107.83499999999999</c:v>
                </c:pt>
                <c:pt idx="3413">
                  <c:v>107.806</c:v>
                </c:pt>
                <c:pt idx="3414">
                  <c:v>107.762</c:v>
                </c:pt>
                <c:pt idx="3415">
                  <c:v>107.839</c:v>
                </c:pt>
                <c:pt idx="3416">
                  <c:v>107.902</c:v>
                </c:pt>
                <c:pt idx="3417">
                  <c:v>107.994</c:v>
                </c:pt>
                <c:pt idx="3418">
                  <c:v>108.417</c:v>
                </c:pt>
                <c:pt idx="3419">
                  <c:v>108.764</c:v>
                </c:pt>
                <c:pt idx="3420">
                  <c:v>108.9</c:v>
                </c:pt>
                <c:pt idx="3421">
                  <c:v>109.051</c:v>
                </c:pt>
                <c:pt idx="3422">
                  <c:v>108.93</c:v>
                </c:pt>
                <c:pt idx="3423">
                  <c:v>109.202</c:v>
                </c:pt>
                <c:pt idx="3424">
                  <c:v>109.14100000000001</c:v>
                </c:pt>
                <c:pt idx="3425">
                  <c:v>109.14100000000001</c:v>
                </c:pt>
                <c:pt idx="3426">
                  <c:v>109.06399999999999</c:v>
                </c:pt>
                <c:pt idx="3427">
                  <c:v>108.82</c:v>
                </c:pt>
                <c:pt idx="3428">
                  <c:v>108.411</c:v>
                </c:pt>
                <c:pt idx="3429">
                  <c:v>107.97199999999999</c:v>
                </c:pt>
                <c:pt idx="3430">
                  <c:v>108.444</c:v>
                </c:pt>
                <c:pt idx="3431">
                  <c:v>108.88500000000001</c:v>
                </c:pt>
                <c:pt idx="3432">
                  <c:v>108.962</c:v>
                </c:pt>
                <c:pt idx="3433">
                  <c:v>108.858</c:v>
                </c:pt>
                <c:pt idx="3434">
                  <c:v>108.77</c:v>
                </c:pt>
                <c:pt idx="3435">
                  <c:v>109.556</c:v>
                </c:pt>
                <c:pt idx="3436">
                  <c:v>110.039</c:v>
                </c:pt>
                <c:pt idx="3437">
                  <c:v>110.1</c:v>
                </c:pt>
                <c:pt idx="3438">
                  <c:v>110.84</c:v>
                </c:pt>
                <c:pt idx="3439">
                  <c:v>111.322</c:v>
                </c:pt>
                <c:pt idx="3440">
                  <c:v>111.65300000000001</c:v>
                </c:pt>
                <c:pt idx="3441">
                  <c:v>113.264</c:v>
                </c:pt>
                <c:pt idx="3442">
                  <c:v>113.566</c:v>
                </c:pt>
                <c:pt idx="3443">
                  <c:v>114.018</c:v>
                </c:pt>
                <c:pt idx="3444">
                  <c:v>114.759</c:v>
                </c:pt>
                <c:pt idx="3445">
                  <c:v>115.755</c:v>
                </c:pt>
                <c:pt idx="3446">
                  <c:v>117.04</c:v>
                </c:pt>
                <c:pt idx="3447">
                  <c:v>118.158</c:v>
                </c:pt>
                <c:pt idx="3448">
                  <c:v>118.614</c:v>
                </c:pt>
                <c:pt idx="3449">
                  <c:v>118.527</c:v>
                </c:pt>
                <c:pt idx="3450">
                  <c:v>118.559</c:v>
                </c:pt>
                <c:pt idx="3451">
                  <c:v>118.28700000000001</c:v>
                </c:pt>
                <c:pt idx="3452">
                  <c:v>117.879</c:v>
                </c:pt>
                <c:pt idx="3453">
                  <c:v>117.759</c:v>
                </c:pt>
                <c:pt idx="3454">
                  <c:v>117.727</c:v>
                </c:pt>
                <c:pt idx="3455">
                  <c:v>117.767</c:v>
                </c:pt>
                <c:pt idx="3456">
                  <c:v>117.583</c:v>
                </c:pt>
                <c:pt idx="3457">
                  <c:v>117.51900000000001</c:v>
                </c:pt>
                <c:pt idx="3458">
                  <c:v>117.59099999999999</c:v>
                </c:pt>
                <c:pt idx="3459">
                  <c:v>117.512</c:v>
                </c:pt>
                <c:pt idx="3460">
                  <c:v>117.432</c:v>
                </c:pt>
                <c:pt idx="3461">
                  <c:v>117.384</c:v>
                </c:pt>
                <c:pt idx="3462">
                  <c:v>117.25700000000001</c:v>
                </c:pt>
                <c:pt idx="3463">
                  <c:v>117.464</c:v>
                </c:pt>
                <c:pt idx="3464">
                  <c:v>117.44799999999999</c:v>
                </c:pt>
                <c:pt idx="3465">
                  <c:v>117.583</c:v>
                </c:pt>
                <c:pt idx="3466">
                  <c:v>116.399</c:v>
                </c:pt>
                <c:pt idx="3467">
                  <c:v>116.009</c:v>
                </c:pt>
                <c:pt idx="3468">
                  <c:v>116.26300000000001</c:v>
                </c:pt>
                <c:pt idx="3469">
                  <c:v>116.43</c:v>
                </c:pt>
                <c:pt idx="3470">
                  <c:v>116.446</c:v>
                </c:pt>
                <c:pt idx="3471">
                  <c:v>116.295</c:v>
                </c:pt>
                <c:pt idx="3472">
                  <c:v>115.905</c:v>
                </c:pt>
                <c:pt idx="3473">
                  <c:v>116.358</c:v>
                </c:pt>
                <c:pt idx="3474">
                  <c:v>116.254</c:v>
                </c:pt>
                <c:pt idx="3475">
                  <c:v>116.15</c:v>
                </c:pt>
                <c:pt idx="3476">
                  <c:v>115.864</c:v>
                </c:pt>
                <c:pt idx="3477">
                  <c:v>115.426</c:v>
                </c:pt>
                <c:pt idx="3478">
                  <c:v>115.26</c:v>
                </c:pt>
                <c:pt idx="3479">
                  <c:v>115.437</c:v>
                </c:pt>
                <c:pt idx="3480">
                  <c:v>115.286</c:v>
                </c:pt>
                <c:pt idx="3481">
                  <c:v>115.374</c:v>
                </c:pt>
                <c:pt idx="3482">
                  <c:v>115.327</c:v>
                </c:pt>
                <c:pt idx="3483">
                  <c:v>115.312</c:v>
                </c:pt>
                <c:pt idx="3484">
                  <c:v>115.38500000000001</c:v>
                </c:pt>
                <c:pt idx="3485">
                  <c:v>115.187</c:v>
                </c:pt>
                <c:pt idx="3486">
                  <c:v>115.26</c:v>
                </c:pt>
                <c:pt idx="3487">
                  <c:v>115.214</c:v>
                </c:pt>
                <c:pt idx="3488">
                  <c:v>115.348</c:v>
                </c:pt>
                <c:pt idx="3489">
                  <c:v>115.499</c:v>
                </c:pt>
                <c:pt idx="3490">
                  <c:v>115.831</c:v>
                </c:pt>
                <c:pt idx="3491">
                  <c:v>116.194</c:v>
                </c:pt>
                <c:pt idx="3492">
                  <c:v>116.273</c:v>
                </c:pt>
                <c:pt idx="3493">
                  <c:v>116.637</c:v>
                </c:pt>
                <c:pt idx="3494">
                  <c:v>116.7</c:v>
                </c:pt>
                <c:pt idx="3495">
                  <c:v>116.49299999999999</c:v>
                </c:pt>
                <c:pt idx="3496">
                  <c:v>116.572</c:v>
                </c:pt>
                <c:pt idx="3497">
                  <c:v>116.60299999999999</c:v>
                </c:pt>
                <c:pt idx="3498">
                  <c:v>116.515</c:v>
                </c:pt>
                <c:pt idx="3499">
                  <c:v>116.276</c:v>
                </c:pt>
                <c:pt idx="3500">
                  <c:v>116.036</c:v>
                </c:pt>
                <c:pt idx="3501">
                  <c:v>115.869</c:v>
                </c:pt>
                <c:pt idx="3502">
                  <c:v>115.655</c:v>
                </c:pt>
                <c:pt idx="3503">
                  <c:v>115.562</c:v>
                </c:pt>
                <c:pt idx="3504">
                  <c:v>115.53</c:v>
                </c:pt>
                <c:pt idx="3505">
                  <c:v>115.60299999999999</c:v>
                </c:pt>
                <c:pt idx="3506">
                  <c:v>115.556</c:v>
                </c:pt>
                <c:pt idx="3507">
                  <c:v>109.565</c:v>
                </c:pt>
                <c:pt idx="3508">
                  <c:v>109.145</c:v>
                </c:pt>
                <c:pt idx="3509">
                  <c:v>109.11499999999999</c:v>
                </c:pt>
                <c:pt idx="3510">
                  <c:v>108.93600000000001</c:v>
                </c:pt>
                <c:pt idx="3511">
                  <c:v>109.133</c:v>
                </c:pt>
                <c:pt idx="3512">
                  <c:v>109.133</c:v>
                </c:pt>
                <c:pt idx="3513">
                  <c:v>109.417</c:v>
                </c:pt>
                <c:pt idx="3514">
                  <c:v>109.73099999999999</c:v>
                </c:pt>
                <c:pt idx="3515">
                  <c:v>109.955</c:v>
                </c:pt>
                <c:pt idx="3516">
                  <c:v>110.16500000000001</c:v>
                </c:pt>
                <c:pt idx="3517">
                  <c:v>110.39</c:v>
                </c:pt>
                <c:pt idx="3518">
                  <c:v>112.224</c:v>
                </c:pt>
                <c:pt idx="3519">
                  <c:v>112.602</c:v>
                </c:pt>
                <c:pt idx="3520">
                  <c:v>112.392</c:v>
                </c:pt>
                <c:pt idx="3521">
                  <c:v>111.458</c:v>
                </c:pt>
                <c:pt idx="3522">
                  <c:v>111.38200000000001</c:v>
                </c:pt>
                <c:pt idx="3523">
                  <c:v>111.187</c:v>
                </c:pt>
                <c:pt idx="3524">
                  <c:v>110.93</c:v>
                </c:pt>
                <c:pt idx="3525">
                  <c:v>110.628</c:v>
                </c:pt>
                <c:pt idx="3526">
                  <c:v>110.46299999999999</c:v>
                </c:pt>
                <c:pt idx="3527">
                  <c:v>110.40300000000001</c:v>
                </c:pt>
                <c:pt idx="3528">
                  <c:v>110.373</c:v>
                </c:pt>
                <c:pt idx="3529">
                  <c:v>110.343</c:v>
                </c:pt>
                <c:pt idx="3530">
                  <c:v>110.313</c:v>
                </c:pt>
                <c:pt idx="3531">
                  <c:v>110.298</c:v>
                </c:pt>
                <c:pt idx="3532">
                  <c:v>110.298</c:v>
                </c:pt>
                <c:pt idx="3533">
                  <c:v>110.283</c:v>
                </c:pt>
                <c:pt idx="3534">
                  <c:v>110.253</c:v>
                </c:pt>
                <c:pt idx="3535">
                  <c:v>110.35899999999999</c:v>
                </c:pt>
                <c:pt idx="3536">
                  <c:v>110.509</c:v>
                </c:pt>
                <c:pt idx="3537">
                  <c:v>110.675</c:v>
                </c:pt>
                <c:pt idx="3538">
                  <c:v>111.051</c:v>
                </c:pt>
                <c:pt idx="3539">
                  <c:v>112.393</c:v>
                </c:pt>
                <c:pt idx="3540">
                  <c:v>111.80500000000001</c:v>
                </c:pt>
                <c:pt idx="3541">
                  <c:v>112.063</c:v>
                </c:pt>
                <c:pt idx="3542">
                  <c:v>112.2</c:v>
                </c:pt>
                <c:pt idx="3543">
                  <c:v>112.565</c:v>
                </c:pt>
                <c:pt idx="3544">
                  <c:v>113.32299999999999</c:v>
                </c:pt>
                <c:pt idx="3545">
                  <c:v>113.416</c:v>
                </c:pt>
                <c:pt idx="3546">
                  <c:v>113.22</c:v>
                </c:pt>
                <c:pt idx="3547">
                  <c:v>112.90300000000001</c:v>
                </c:pt>
                <c:pt idx="3548">
                  <c:v>112.129</c:v>
                </c:pt>
                <c:pt idx="3549">
                  <c:v>111.71899999999999</c:v>
                </c:pt>
                <c:pt idx="3550">
                  <c:v>111.55200000000001</c:v>
                </c:pt>
                <c:pt idx="3551">
                  <c:v>111.506</c:v>
                </c:pt>
                <c:pt idx="3552">
                  <c:v>111.491</c:v>
                </c:pt>
                <c:pt idx="3553">
                  <c:v>111.59699999999999</c:v>
                </c:pt>
                <c:pt idx="3554">
                  <c:v>108.045</c:v>
                </c:pt>
                <c:pt idx="3555">
                  <c:v>105.889</c:v>
                </c:pt>
                <c:pt idx="3556">
                  <c:v>105.752</c:v>
                </c:pt>
                <c:pt idx="3557">
                  <c:v>105.572</c:v>
                </c:pt>
                <c:pt idx="3558">
                  <c:v>105.572</c:v>
                </c:pt>
                <c:pt idx="3559">
                  <c:v>105.723</c:v>
                </c:pt>
                <c:pt idx="3560">
                  <c:v>105.874</c:v>
                </c:pt>
                <c:pt idx="3561">
                  <c:v>105.788</c:v>
                </c:pt>
                <c:pt idx="3562">
                  <c:v>106.09</c:v>
                </c:pt>
                <c:pt idx="3563">
                  <c:v>106.601</c:v>
                </c:pt>
                <c:pt idx="3564">
                  <c:v>106.977</c:v>
                </c:pt>
                <c:pt idx="3565">
                  <c:v>107.202</c:v>
                </c:pt>
                <c:pt idx="3566">
                  <c:v>107.471</c:v>
                </c:pt>
                <c:pt idx="3567">
                  <c:v>107.46599999999999</c:v>
                </c:pt>
                <c:pt idx="3568">
                  <c:v>107.432</c:v>
                </c:pt>
                <c:pt idx="3569">
                  <c:v>107.09399999999999</c:v>
                </c:pt>
                <c:pt idx="3570">
                  <c:v>106.289</c:v>
                </c:pt>
                <c:pt idx="3571">
                  <c:v>106.09399999999999</c:v>
                </c:pt>
                <c:pt idx="3572">
                  <c:v>106.07899999999999</c:v>
                </c:pt>
                <c:pt idx="3573">
                  <c:v>105.898</c:v>
                </c:pt>
                <c:pt idx="3574">
                  <c:v>105.515</c:v>
                </c:pt>
                <c:pt idx="3575">
                  <c:v>105.696</c:v>
                </c:pt>
                <c:pt idx="3576">
                  <c:v>105.71</c:v>
                </c:pt>
                <c:pt idx="3577">
                  <c:v>105.58799999999999</c:v>
                </c:pt>
                <c:pt idx="3578">
                  <c:v>105.739</c:v>
                </c:pt>
                <c:pt idx="3579">
                  <c:v>105.60899999999999</c:v>
                </c:pt>
                <c:pt idx="3580">
                  <c:v>105.623</c:v>
                </c:pt>
                <c:pt idx="3581">
                  <c:v>105.60899999999999</c:v>
                </c:pt>
                <c:pt idx="3582">
                  <c:v>105.58</c:v>
                </c:pt>
                <c:pt idx="3583">
                  <c:v>105.565</c:v>
                </c:pt>
                <c:pt idx="3584">
                  <c:v>105.64400000000001</c:v>
                </c:pt>
                <c:pt idx="3585">
                  <c:v>105.889</c:v>
                </c:pt>
                <c:pt idx="3586">
                  <c:v>106.011</c:v>
                </c:pt>
                <c:pt idx="3587">
                  <c:v>106.328</c:v>
                </c:pt>
                <c:pt idx="3588">
                  <c:v>106.464</c:v>
                </c:pt>
                <c:pt idx="3589">
                  <c:v>106.767</c:v>
                </c:pt>
                <c:pt idx="3590">
                  <c:v>106.93300000000001</c:v>
                </c:pt>
                <c:pt idx="3591">
                  <c:v>106.977</c:v>
                </c:pt>
                <c:pt idx="3592">
                  <c:v>107.065</c:v>
                </c:pt>
                <c:pt idx="3593">
                  <c:v>106.986</c:v>
                </c:pt>
                <c:pt idx="3594">
                  <c:v>106.893</c:v>
                </c:pt>
                <c:pt idx="3595">
                  <c:v>106.526</c:v>
                </c:pt>
                <c:pt idx="3596">
                  <c:v>106.11499999999999</c:v>
                </c:pt>
                <c:pt idx="3597">
                  <c:v>105.855</c:v>
                </c:pt>
                <c:pt idx="3598">
                  <c:v>105.703</c:v>
                </c:pt>
                <c:pt idx="3599">
                  <c:v>105.494</c:v>
                </c:pt>
                <c:pt idx="3600">
                  <c:v>105.465</c:v>
                </c:pt>
                <c:pt idx="3601">
                  <c:v>105.465</c:v>
                </c:pt>
                <c:pt idx="3602">
                  <c:v>105.43600000000001</c:v>
                </c:pt>
                <c:pt idx="3603">
                  <c:v>105.422</c:v>
                </c:pt>
                <c:pt idx="3604">
                  <c:v>105.422</c:v>
                </c:pt>
                <c:pt idx="3605">
                  <c:v>105.242</c:v>
                </c:pt>
                <c:pt idx="3606">
                  <c:v>105.018</c:v>
                </c:pt>
                <c:pt idx="3607">
                  <c:v>104.961</c:v>
                </c:pt>
                <c:pt idx="3608">
                  <c:v>104.91800000000001</c:v>
                </c:pt>
                <c:pt idx="3609">
                  <c:v>104.947</c:v>
                </c:pt>
                <c:pt idx="3610">
                  <c:v>105.249</c:v>
                </c:pt>
                <c:pt idx="3611">
                  <c:v>105.443</c:v>
                </c:pt>
                <c:pt idx="3612">
                  <c:v>105.76</c:v>
                </c:pt>
                <c:pt idx="3613">
                  <c:v>105.926</c:v>
                </c:pt>
                <c:pt idx="3614">
                  <c:v>106.351</c:v>
                </c:pt>
                <c:pt idx="3615">
                  <c:v>106.502</c:v>
                </c:pt>
                <c:pt idx="3616">
                  <c:v>106.532</c:v>
                </c:pt>
                <c:pt idx="3617">
                  <c:v>106.42400000000001</c:v>
                </c:pt>
                <c:pt idx="3618">
                  <c:v>106.179</c:v>
                </c:pt>
                <c:pt idx="3619">
                  <c:v>106.027</c:v>
                </c:pt>
                <c:pt idx="3620">
                  <c:v>105.57299999999999</c:v>
                </c:pt>
                <c:pt idx="3621">
                  <c:v>104.968</c:v>
                </c:pt>
                <c:pt idx="3622">
                  <c:v>104.774</c:v>
                </c:pt>
                <c:pt idx="3623">
                  <c:v>104.565</c:v>
                </c:pt>
                <c:pt idx="3624">
                  <c:v>104.645</c:v>
                </c:pt>
                <c:pt idx="3625">
                  <c:v>104.58799999999999</c:v>
                </c:pt>
                <c:pt idx="3626">
                  <c:v>104.502</c:v>
                </c:pt>
                <c:pt idx="3627">
                  <c:v>104.44499999999999</c:v>
                </c:pt>
                <c:pt idx="3628">
                  <c:v>104.44499999999999</c:v>
                </c:pt>
                <c:pt idx="3629">
                  <c:v>104.238</c:v>
                </c:pt>
                <c:pt idx="3630">
                  <c:v>104.11</c:v>
                </c:pt>
                <c:pt idx="3631">
                  <c:v>104.011</c:v>
                </c:pt>
                <c:pt idx="3632">
                  <c:v>104.048</c:v>
                </c:pt>
                <c:pt idx="3633">
                  <c:v>104.005</c:v>
                </c:pt>
                <c:pt idx="3634">
                  <c:v>104.35599999999999</c:v>
                </c:pt>
                <c:pt idx="3635">
                  <c:v>104.47799999999999</c:v>
                </c:pt>
                <c:pt idx="3636">
                  <c:v>104.85599999999999</c:v>
                </c:pt>
                <c:pt idx="3637">
                  <c:v>105.128</c:v>
                </c:pt>
                <c:pt idx="3638">
                  <c:v>105.292</c:v>
                </c:pt>
                <c:pt idx="3639">
                  <c:v>105.44199999999999</c:v>
                </c:pt>
                <c:pt idx="3640">
                  <c:v>105.363</c:v>
                </c:pt>
                <c:pt idx="3641">
                  <c:v>105.27</c:v>
                </c:pt>
                <c:pt idx="3642">
                  <c:v>105.01300000000001</c:v>
                </c:pt>
                <c:pt idx="3643">
                  <c:v>104.78400000000001</c:v>
                </c:pt>
                <c:pt idx="3644">
                  <c:v>104.376</c:v>
                </c:pt>
                <c:pt idx="3645">
                  <c:v>104.104</c:v>
                </c:pt>
                <c:pt idx="3646">
                  <c:v>103.762</c:v>
                </c:pt>
                <c:pt idx="3647">
                  <c:v>103.542</c:v>
                </c:pt>
                <c:pt idx="3648">
                  <c:v>103.63500000000001</c:v>
                </c:pt>
                <c:pt idx="3649">
                  <c:v>103.47199999999999</c:v>
                </c:pt>
                <c:pt idx="3650">
                  <c:v>103.47199999999999</c:v>
                </c:pt>
                <c:pt idx="3651">
                  <c:v>103.458</c:v>
                </c:pt>
                <c:pt idx="3652">
                  <c:v>103.444</c:v>
                </c:pt>
                <c:pt idx="3653">
                  <c:v>103.43</c:v>
                </c:pt>
                <c:pt idx="3654">
                  <c:v>103.252</c:v>
                </c:pt>
                <c:pt idx="3655">
                  <c:v>103.224</c:v>
                </c:pt>
                <c:pt idx="3656">
                  <c:v>103.36</c:v>
                </c:pt>
                <c:pt idx="3657">
                  <c:v>103.523</c:v>
                </c:pt>
                <c:pt idx="3658">
                  <c:v>103.878</c:v>
                </c:pt>
                <c:pt idx="3659">
                  <c:v>104.235</c:v>
                </c:pt>
                <c:pt idx="3660">
                  <c:v>104.59099999999999</c:v>
                </c:pt>
                <c:pt idx="3661">
                  <c:v>104.96299999999999</c:v>
                </c:pt>
                <c:pt idx="3662">
                  <c:v>105.03400000000001</c:v>
                </c:pt>
                <c:pt idx="3663">
                  <c:v>105.12</c:v>
                </c:pt>
                <c:pt idx="3664">
                  <c:v>105.206</c:v>
                </c:pt>
                <c:pt idx="3665">
                  <c:v>105.127</c:v>
                </c:pt>
                <c:pt idx="3666">
                  <c:v>105.033</c:v>
                </c:pt>
                <c:pt idx="3667">
                  <c:v>104.83199999999999</c:v>
                </c:pt>
                <c:pt idx="3668">
                  <c:v>104.45099999999999</c:v>
                </c:pt>
                <c:pt idx="3669">
                  <c:v>103.919</c:v>
                </c:pt>
                <c:pt idx="3670">
                  <c:v>103.754</c:v>
                </c:pt>
                <c:pt idx="3671">
                  <c:v>103.575</c:v>
                </c:pt>
                <c:pt idx="3672">
                  <c:v>103.547</c:v>
                </c:pt>
                <c:pt idx="3673">
                  <c:v>103.533</c:v>
                </c:pt>
                <c:pt idx="3674">
                  <c:v>104.07899999999999</c:v>
                </c:pt>
                <c:pt idx="3675">
                  <c:v>104.502</c:v>
                </c:pt>
                <c:pt idx="3676">
                  <c:v>104.474</c:v>
                </c:pt>
                <c:pt idx="3677">
                  <c:v>104.431</c:v>
                </c:pt>
                <c:pt idx="3678">
                  <c:v>104.374</c:v>
                </c:pt>
                <c:pt idx="3679">
                  <c:v>104.345</c:v>
                </c:pt>
                <c:pt idx="3680">
                  <c:v>104.61799999999999</c:v>
                </c:pt>
                <c:pt idx="3681">
                  <c:v>104.93300000000001</c:v>
                </c:pt>
                <c:pt idx="3682">
                  <c:v>105.249</c:v>
                </c:pt>
                <c:pt idx="3683">
                  <c:v>105.57899999999999</c:v>
                </c:pt>
                <c:pt idx="3684">
                  <c:v>105.895</c:v>
                </c:pt>
                <c:pt idx="3685">
                  <c:v>106.09</c:v>
                </c:pt>
                <c:pt idx="3686">
                  <c:v>106.27</c:v>
                </c:pt>
                <c:pt idx="3687">
                  <c:v>105.889</c:v>
                </c:pt>
                <c:pt idx="3688">
                  <c:v>105.947</c:v>
                </c:pt>
                <c:pt idx="3689">
                  <c:v>106.01900000000001</c:v>
                </c:pt>
                <c:pt idx="3690">
                  <c:v>106.077</c:v>
                </c:pt>
                <c:pt idx="3691">
                  <c:v>105.667</c:v>
                </c:pt>
                <c:pt idx="3692">
                  <c:v>105.242</c:v>
                </c:pt>
                <c:pt idx="3693">
                  <c:v>104.85</c:v>
                </c:pt>
                <c:pt idx="3694">
                  <c:v>104.74</c:v>
                </c:pt>
                <c:pt idx="3695">
                  <c:v>104.745</c:v>
                </c:pt>
                <c:pt idx="3696">
                  <c:v>104.565</c:v>
                </c:pt>
                <c:pt idx="3697">
                  <c:v>104.52200000000001</c:v>
                </c:pt>
                <c:pt idx="3698">
                  <c:v>110.61</c:v>
                </c:pt>
                <c:pt idx="3699">
                  <c:v>113.00700000000001</c:v>
                </c:pt>
                <c:pt idx="3700">
                  <c:v>113.11199999999999</c:v>
                </c:pt>
                <c:pt idx="3701">
                  <c:v>113.02</c:v>
                </c:pt>
                <c:pt idx="3702">
                  <c:v>113.09399999999999</c:v>
                </c:pt>
                <c:pt idx="3703">
                  <c:v>113.184</c:v>
                </c:pt>
                <c:pt idx="3704">
                  <c:v>113.562</c:v>
                </c:pt>
                <c:pt idx="3705">
                  <c:v>114.24299999999999</c:v>
                </c:pt>
                <c:pt idx="3706">
                  <c:v>114.578</c:v>
                </c:pt>
                <c:pt idx="3707">
                  <c:v>114.913</c:v>
                </c:pt>
                <c:pt idx="3708">
                  <c:v>114.97499999999999</c:v>
                </c:pt>
                <c:pt idx="3709">
                  <c:v>115.038</c:v>
                </c:pt>
                <c:pt idx="3710">
                  <c:v>114.723</c:v>
                </c:pt>
                <c:pt idx="3711">
                  <c:v>114.938</c:v>
                </c:pt>
                <c:pt idx="3712">
                  <c:v>114.985</c:v>
                </c:pt>
                <c:pt idx="3713">
                  <c:v>114.911</c:v>
                </c:pt>
                <c:pt idx="3714">
                  <c:v>114.806</c:v>
                </c:pt>
                <c:pt idx="3715">
                  <c:v>114.7</c:v>
                </c:pt>
                <c:pt idx="3716">
                  <c:v>114.274</c:v>
                </c:pt>
                <c:pt idx="3717">
                  <c:v>113.83199999999999</c:v>
                </c:pt>
                <c:pt idx="3718">
                  <c:v>113.77</c:v>
                </c:pt>
                <c:pt idx="3719">
                  <c:v>113.571</c:v>
                </c:pt>
                <c:pt idx="3720">
                  <c:v>113.63</c:v>
                </c:pt>
                <c:pt idx="3721">
                  <c:v>113.99299999999999</c:v>
                </c:pt>
                <c:pt idx="3722">
                  <c:v>114.05200000000001</c:v>
                </c:pt>
                <c:pt idx="3723">
                  <c:v>114.021</c:v>
                </c:pt>
                <c:pt idx="3724">
                  <c:v>113.99</c:v>
                </c:pt>
                <c:pt idx="3725">
                  <c:v>114.06399999999999</c:v>
                </c:pt>
                <c:pt idx="3726">
                  <c:v>114.227</c:v>
                </c:pt>
                <c:pt idx="3727">
                  <c:v>113.878</c:v>
                </c:pt>
                <c:pt idx="3728">
                  <c:v>113.983</c:v>
                </c:pt>
                <c:pt idx="3729">
                  <c:v>114.239</c:v>
                </c:pt>
                <c:pt idx="3730">
                  <c:v>114.40600000000001</c:v>
                </c:pt>
                <c:pt idx="3731">
                  <c:v>114.57299999999999</c:v>
                </c:pt>
                <c:pt idx="3732">
                  <c:v>114.437</c:v>
                </c:pt>
                <c:pt idx="3733">
                  <c:v>114.605</c:v>
                </c:pt>
                <c:pt idx="3734">
                  <c:v>114.77200000000001</c:v>
                </c:pt>
                <c:pt idx="3735">
                  <c:v>114.788</c:v>
                </c:pt>
                <c:pt idx="3736">
                  <c:v>114.834</c:v>
                </c:pt>
                <c:pt idx="3737">
                  <c:v>114.745</c:v>
                </c:pt>
                <c:pt idx="3738">
                  <c:v>114.65600000000001</c:v>
                </c:pt>
                <c:pt idx="3739">
                  <c:v>114.414</c:v>
                </c:pt>
                <c:pt idx="3740">
                  <c:v>114.126</c:v>
                </c:pt>
                <c:pt idx="3741">
                  <c:v>116.56399999999999</c:v>
                </c:pt>
                <c:pt idx="3742">
                  <c:v>116.501</c:v>
                </c:pt>
                <c:pt idx="3743">
                  <c:v>116.422</c:v>
                </c:pt>
                <c:pt idx="3744">
                  <c:v>116.494</c:v>
                </c:pt>
                <c:pt idx="3745">
                  <c:v>116.47799999999999</c:v>
                </c:pt>
                <c:pt idx="3746">
                  <c:v>116.31100000000001</c:v>
                </c:pt>
                <c:pt idx="3747">
                  <c:v>116.279</c:v>
                </c:pt>
                <c:pt idx="3748">
                  <c:v>116.26300000000001</c:v>
                </c:pt>
                <c:pt idx="3749">
                  <c:v>116.247</c:v>
                </c:pt>
                <c:pt idx="3750">
                  <c:v>116.247</c:v>
                </c:pt>
                <c:pt idx="3751">
                  <c:v>116.36799999999999</c:v>
                </c:pt>
                <c:pt idx="3752">
                  <c:v>116.36799999999999</c:v>
                </c:pt>
                <c:pt idx="3753">
                  <c:v>116.535</c:v>
                </c:pt>
                <c:pt idx="3754">
                  <c:v>116.839</c:v>
                </c:pt>
                <c:pt idx="3755">
                  <c:v>117.05500000000001</c:v>
                </c:pt>
                <c:pt idx="3756">
                  <c:v>117.239</c:v>
                </c:pt>
                <c:pt idx="3757">
                  <c:v>117.43899999999999</c:v>
                </c:pt>
                <c:pt idx="3758">
                  <c:v>117.366</c:v>
                </c:pt>
                <c:pt idx="3759">
                  <c:v>117.71899999999999</c:v>
                </c:pt>
                <c:pt idx="3760">
                  <c:v>117.679</c:v>
                </c:pt>
                <c:pt idx="3761">
                  <c:v>117.76</c:v>
                </c:pt>
                <c:pt idx="3762">
                  <c:v>117.56699999999999</c:v>
                </c:pt>
                <c:pt idx="3763">
                  <c:v>117.494</c:v>
                </c:pt>
                <c:pt idx="3764">
                  <c:v>117.084</c:v>
                </c:pt>
                <c:pt idx="3765">
                  <c:v>116.81</c:v>
                </c:pt>
                <c:pt idx="3766">
                  <c:v>116.73</c:v>
                </c:pt>
                <c:pt idx="3767">
                  <c:v>116.619</c:v>
                </c:pt>
                <c:pt idx="3768">
                  <c:v>116.435</c:v>
                </c:pt>
                <c:pt idx="3769">
                  <c:v>116.387</c:v>
                </c:pt>
                <c:pt idx="3770">
                  <c:v>116.476</c:v>
                </c:pt>
                <c:pt idx="3771">
                  <c:v>116.533</c:v>
                </c:pt>
                <c:pt idx="3772">
                  <c:v>116.333</c:v>
                </c:pt>
                <c:pt idx="3773">
                  <c:v>116.285</c:v>
                </c:pt>
                <c:pt idx="3774">
                  <c:v>116.206</c:v>
                </c:pt>
                <c:pt idx="3775">
                  <c:v>116.26300000000001</c:v>
                </c:pt>
                <c:pt idx="3776">
                  <c:v>116.36799999999999</c:v>
                </c:pt>
                <c:pt idx="3777">
                  <c:v>116.655</c:v>
                </c:pt>
                <c:pt idx="3778">
                  <c:v>116.943</c:v>
                </c:pt>
                <c:pt idx="3779">
                  <c:v>117.175</c:v>
                </c:pt>
                <c:pt idx="3780">
                  <c:v>117.255</c:v>
                </c:pt>
                <c:pt idx="3781">
                  <c:v>117.366</c:v>
                </c:pt>
                <c:pt idx="3782">
                  <c:v>117.583</c:v>
                </c:pt>
                <c:pt idx="3783">
                  <c:v>117.78400000000001</c:v>
                </c:pt>
                <c:pt idx="3784">
                  <c:v>117.711</c:v>
                </c:pt>
                <c:pt idx="3785">
                  <c:v>117.655</c:v>
                </c:pt>
                <c:pt idx="3786">
                  <c:v>117.56699999999999</c:v>
                </c:pt>
                <c:pt idx="3787">
                  <c:v>117.309</c:v>
                </c:pt>
                <c:pt idx="3788">
                  <c:v>117.02</c:v>
                </c:pt>
                <c:pt idx="3789">
                  <c:v>116.83499999999999</c:v>
                </c:pt>
                <c:pt idx="3790">
                  <c:v>116.435</c:v>
                </c:pt>
                <c:pt idx="3791">
                  <c:v>116.30800000000001</c:v>
                </c:pt>
                <c:pt idx="3792">
                  <c:v>116.333</c:v>
                </c:pt>
                <c:pt idx="3793">
                  <c:v>116.27</c:v>
                </c:pt>
                <c:pt idx="3794">
                  <c:v>117.15900000000001</c:v>
                </c:pt>
                <c:pt idx="3795">
                  <c:v>117.639</c:v>
                </c:pt>
                <c:pt idx="3796">
                  <c:v>117.74299999999999</c:v>
                </c:pt>
                <c:pt idx="3797">
                  <c:v>117.64700000000001</c:v>
                </c:pt>
                <c:pt idx="3798">
                  <c:v>117.583</c:v>
                </c:pt>
                <c:pt idx="3799">
                  <c:v>117.623</c:v>
                </c:pt>
                <c:pt idx="3800">
                  <c:v>117.998</c:v>
                </c:pt>
                <c:pt idx="3801">
                  <c:v>118.221</c:v>
                </c:pt>
                <c:pt idx="3802">
                  <c:v>118.492</c:v>
                </c:pt>
                <c:pt idx="3803">
                  <c:v>118.64400000000001</c:v>
                </c:pt>
                <c:pt idx="3804">
                  <c:v>118.84399999999999</c:v>
                </c:pt>
                <c:pt idx="3805">
                  <c:v>119.077</c:v>
                </c:pt>
                <c:pt idx="3806">
                  <c:v>119.19</c:v>
                </c:pt>
                <c:pt idx="3807">
                  <c:v>119.13500000000001</c:v>
                </c:pt>
                <c:pt idx="3808">
                  <c:v>119.232</c:v>
                </c:pt>
                <c:pt idx="3809">
                  <c:v>119.297</c:v>
                </c:pt>
                <c:pt idx="3810">
                  <c:v>119.09</c:v>
                </c:pt>
                <c:pt idx="3811">
                  <c:v>119.018</c:v>
                </c:pt>
                <c:pt idx="3812">
                  <c:v>118.73</c:v>
                </c:pt>
                <c:pt idx="3813">
                  <c:v>118.425</c:v>
                </c:pt>
                <c:pt idx="3814">
                  <c:v>118.34399999999999</c:v>
                </c:pt>
                <c:pt idx="3815">
                  <c:v>118.26300000000001</c:v>
                </c:pt>
                <c:pt idx="3816">
                  <c:v>118.215</c:v>
                </c:pt>
                <c:pt idx="3817">
                  <c:v>118.167</c:v>
                </c:pt>
                <c:pt idx="3818">
                  <c:v>117.967</c:v>
                </c:pt>
                <c:pt idx="3819">
                  <c:v>118.05500000000001</c:v>
                </c:pt>
                <c:pt idx="3820">
                  <c:v>118.00700000000001</c:v>
                </c:pt>
                <c:pt idx="3821">
                  <c:v>118.00700000000001</c:v>
                </c:pt>
                <c:pt idx="3822">
                  <c:v>117.99</c:v>
                </c:pt>
                <c:pt idx="3823">
                  <c:v>117.926</c:v>
                </c:pt>
                <c:pt idx="3824">
                  <c:v>118.23</c:v>
                </c:pt>
                <c:pt idx="3825">
                  <c:v>118.366</c:v>
                </c:pt>
                <c:pt idx="3826">
                  <c:v>118.55</c:v>
                </c:pt>
                <c:pt idx="3827">
                  <c:v>118.782</c:v>
                </c:pt>
                <c:pt idx="3828">
                  <c:v>119.048</c:v>
                </c:pt>
                <c:pt idx="3829">
                  <c:v>119.161</c:v>
                </c:pt>
                <c:pt idx="3830">
                  <c:v>119.36199999999999</c:v>
                </c:pt>
                <c:pt idx="3831">
                  <c:v>119.10599999999999</c:v>
                </c:pt>
                <c:pt idx="3832">
                  <c:v>119.291</c:v>
                </c:pt>
                <c:pt idx="3833">
                  <c:v>119.34</c:v>
                </c:pt>
                <c:pt idx="3834">
                  <c:v>119.203</c:v>
                </c:pt>
                <c:pt idx="3835">
                  <c:v>119.1</c:v>
                </c:pt>
                <c:pt idx="3836">
                  <c:v>118.69</c:v>
                </c:pt>
                <c:pt idx="3837">
                  <c:v>118.489</c:v>
                </c:pt>
                <c:pt idx="3838">
                  <c:v>118.288</c:v>
                </c:pt>
                <c:pt idx="3839">
                  <c:v>118.039</c:v>
                </c:pt>
                <c:pt idx="3840">
                  <c:v>118.26300000000001</c:v>
                </c:pt>
                <c:pt idx="3841">
                  <c:v>118.07899999999999</c:v>
                </c:pt>
                <c:pt idx="3842">
                  <c:v>118.167</c:v>
                </c:pt>
                <c:pt idx="3843">
                  <c:v>118.13500000000001</c:v>
                </c:pt>
                <c:pt idx="3844">
                  <c:v>117.967</c:v>
                </c:pt>
                <c:pt idx="3845">
                  <c:v>118.071</c:v>
                </c:pt>
                <c:pt idx="3846">
                  <c:v>118.00700000000001</c:v>
                </c:pt>
                <c:pt idx="3847">
                  <c:v>117.974</c:v>
                </c:pt>
                <c:pt idx="3848">
                  <c:v>118.11</c:v>
                </c:pt>
                <c:pt idx="3849">
                  <c:v>118.246</c:v>
                </c:pt>
                <c:pt idx="3850">
                  <c:v>118.446</c:v>
                </c:pt>
                <c:pt idx="3851">
                  <c:v>118.815</c:v>
                </c:pt>
                <c:pt idx="3852">
                  <c:v>118.879</c:v>
                </c:pt>
                <c:pt idx="3853">
                  <c:v>119.129</c:v>
                </c:pt>
                <c:pt idx="3854">
                  <c:v>119.36199999999999</c:v>
                </c:pt>
                <c:pt idx="3855">
                  <c:v>119.27500000000001</c:v>
                </c:pt>
                <c:pt idx="3856">
                  <c:v>119.389</c:v>
                </c:pt>
                <c:pt idx="3857">
                  <c:v>119.35</c:v>
                </c:pt>
                <c:pt idx="3858">
                  <c:v>119.31100000000001</c:v>
                </c:pt>
                <c:pt idx="3859">
                  <c:v>118.96599999999999</c:v>
                </c:pt>
                <c:pt idx="3860">
                  <c:v>118.86199999999999</c:v>
                </c:pt>
                <c:pt idx="3861">
                  <c:v>118.54</c:v>
                </c:pt>
                <c:pt idx="3862">
                  <c:v>118.47499999999999</c:v>
                </c:pt>
                <c:pt idx="3863">
                  <c:v>118.241</c:v>
                </c:pt>
                <c:pt idx="3864">
                  <c:v>118.193</c:v>
                </c:pt>
                <c:pt idx="3865">
                  <c:v>118.28100000000001</c:v>
                </c:pt>
                <c:pt idx="3866">
                  <c:v>118.11199999999999</c:v>
                </c:pt>
                <c:pt idx="3867">
                  <c:v>118.233</c:v>
                </c:pt>
                <c:pt idx="3868">
                  <c:v>118.2</c:v>
                </c:pt>
                <c:pt idx="3869">
                  <c:v>118.184</c:v>
                </c:pt>
                <c:pt idx="3870">
                  <c:v>118.136</c:v>
                </c:pt>
                <c:pt idx="3871">
                  <c:v>118.08799999999999</c:v>
                </c:pt>
                <c:pt idx="3872">
                  <c:v>118.19199999999999</c:v>
                </c:pt>
                <c:pt idx="3873">
                  <c:v>118.496</c:v>
                </c:pt>
                <c:pt idx="3874">
                  <c:v>118.681</c:v>
                </c:pt>
                <c:pt idx="3875">
                  <c:v>119.002</c:v>
                </c:pt>
                <c:pt idx="3876">
                  <c:v>119.203</c:v>
                </c:pt>
                <c:pt idx="3877">
                  <c:v>119.372</c:v>
                </c:pt>
                <c:pt idx="3878">
                  <c:v>119.438</c:v>
                </c:pt>
                <c:pt idx="3879">
                  <c:v>119.65600000000001</c:v>
                </c:pt>
                <c:pt idx="3880">
                  <c:v>119.617</c:v>
                </c:pt>
                <c:pt idx="3881">
                  <c:v>119.595</c:v>
                </c:pt>
                <c:pt idx="3882">
                  <c:v>119.387</c:v>
                </c:pt>
                <c:pt idx="3883">
                  <c:v>119.29900000000001</c:v>
                </c:pt>
                <c:pt idx="3884">
                  <c:v>118.872</c:v>
                </c:pt>
                <c:pt idx="3885">
                  <c:v>118.565</c:v>
                </c:pt>
                <c:pt idx="3886">
                  <c:v>118.51600000000001</c:v>
                </c:pt>
                <c:pt idx="3887">
                  <c:v>118.283</c:v>
                </c:pt>
                <c:pt idx="3888">
                  <c:v>118.371</c:v>
                </c:pt>
                <c:pt idx="3889">
                  <c:v>118.33799999999999</c:v>
                </c:pt>
                <c:pt idx="3890">
                  <c:v>118.29</c:v>
                </c:pt>
                <c:pt idx="3891">
                  <c:v>118.258</c:v>
                </c:pt>
                <c:pt idx="3892">
                  <c:v>118.22499999999999</c:v>
                </c:pt>
                <c:pt idx="3893">
                  <c:v>118.22499999999999</c:v>
                </c:pt>
                <c:pt idx="3894">
                  <c:v>118.121</c:v>
                </c:pt>
                <c:pt idx="3895">
                  <c:v>118.128</c:v>
                </c:pt>
                <c:pt idx="3896">
                  <c:v>118.313</c:v>
                </c:pt>
                <c:pt idx="3897">
                  <c:v>118.434</c:v>
                </c:pt>
                <c:pt idx="3898">
                  <c:v>118.57</c:v>
                </c:pt>
                <c:pt idx="3899">
                  <c:v>118.92400000000001</c:v>
                </c:pt>
                <c:pt idx="3900">
                  <c:v>119.126</c:v>
                </c:pt>
                <c:pt idx="3901">
                  <c:v>119.34399999999999</c:v>
                </c:pt>
                <c:pt idx="3902">
                  <c:v>119.24</c:v>
                </c:pt>
                <c:pt idx="3903">
                  <c:v>119.562</c:v>
                </c:pt>
                <c:pt idx="3904">
                  <c:v>119.64400000000001</c:v>
                </c:pt>
                <c:pt idx="3905">
                  <c:v>119.54</c:v>
                </c:pt>
                <c:pt idx="3906">
                  <c:v>119.40300000000001</c:v>
                </c:pt>
                <c:pt idx="3907">
                  <c:v>119.145</c:v>
                </c:pt>
                <c:pt idx="3908">
                  <c:v>118.855</c:v>
                </c:pt>
                <c:pt idx="3909">
                  <c:v>118.54900000000001</c:v>
                </c:pt>
                <c:pt idx="3910">
                  <c:v>118.5</c:v>
                </c:pt>
                <c:pt idx="3911">
                  <c:v>118.40300000000001</c:v>
                </c:pt>
                <c:pt idx="3912">
                  <c:v>118.33799999999999</c:v>
                </c:pt>
                <c:pt idx="3913">
                  <c:v>118.258</c:v>
                </c:pt>
                <c:pt idx="3914">
                  <c:v>118.193</c:v>
                </c:pt>
                <c:pt idx="3915">
                  <c:v>119.389</c:v>
                </c:pt>
                <c:pt idx="3916">
                  <c:v>119.46</c:v>
                </c:pt>
                <c:pt idx="3917">
                  <c:v>119.395</c:v>
                </c:pt>
                <c:pt idx="3918">
                  <c:v>119.33</c:v>
                </c:pt>
                <c:pt idx="3919">
                  <c:v>119.265</c:v>
                </c:pt>
                <c:pt idx="3920">
                  <c:v>119.2</c:v>
                </c:pt>
                <c:pt idx="3921">
                  <c:v>119.303</c:v>
                </c:pt>
                <c:pt idx="3922">
                  <c:v>118.91200000000001</c:v>
                </c:pt>
                <c:pt idx="3923">
                  <c:v>118.96</c:v>
                </c:pt>
                <c:pt idx="3924">
                  <c:v>119.401</c:v>
                </c:pt>
                <c:pt idx="3925">
                  <c:v>119.45</c:v>
                </c:pt>
                <c:pt idx="3926">
                  <c:v>119.379</c:v>
                </c:pt>
                <c:pt idx="3927">
                  <c:v>119.291</c:v>
                </c:pt>
                <c:pt idx="3928">
                  <c:v>119.307</c:v>
                </c:pt>
                <c:pt idx="3929">
                  <c:v>119.22</c:v>
                </c:pt>
                <c:pt idx="3930">
                  <c:v>119.13200000000001</c:v>
                </c:pt>
                <c:pt idx="3931">
                  <c:v>119.077</c:v>
                </c:pt>
                <c:pt idx="3932">
                  <c:v>118.973</c:v>
                </c:pt>
                <c:pt idx="3933">
                  <c:v>118.68300000000001</c:v>
                </c:pt>
                <c:pt idx="3934">
                  <c:v>118.619</c:v>
                </c:pt>
                <c:pt idx="3935">
                  <c:v>118.794</c:v>
                </c:pt>
                <c:pt idx="3936">
                  <c:v>118.898</c:v>
                </c:pt>
                <c:pt idx="3937">
                  <c:v>118.986</c:v>
                </c:pt>
                <c:pt idx="3938">
                  <c:v>119.226</c:v>
                </c:pt>
                <c:pt idx="3939">
                  <c:v>119.21</c:v>
                </c:pt>
                <c:pt idx="3940">
                  <c:v>119.17700000000001</c:v>
                </c:pt>
                <c:pt idx="3941">
                  <c:v>119.145</c:v>
                </c:pt>
                <c:pt idx="3942">
                  <c:v>119.249</c:v>
                </c:pt>
                <c:pt idx="3943">
                  <c:v>119.184</c:v>
                </c:pt>
                <c:pt idx="3944">
                  <c:v>119.271</c:v>
                </c:pt>
                <c:pt idx="3945">
                  <c:v>119.271</c:v>
                </c:pt>
                <c:pt idx="3946">
                  <c:v>119.015</c:v>
                </c:pt>
                <c:pt idx="3947">
                  <c:v>119.08</c:v>
                </c:pt>
                <c:pt idx="3948">
                  <c:v>119.673</c:v>
                </c:pt>
                <c:pt idx="3949">
                  <c:v>119.907</c:v>
                </c:pt>
                <c:pt idx="3950">
                  <c:v>119.42700000000001</c:v>
                </c:pt>
                <c:pt idx="3951">
                  <c:v>119.236</c:v>
                </c:pt>
                <c:pt idx="3952">
                  <c:v>119.16500000000001</c:v>
                </c:pt>
                <c:pt idx="3953">
                  <c:v>119.093</c:v>
                </c:pt>
                <c:pt idx="3954">
                  <c:v>119.279</c:v>
                </c:pt>
                <c:pt idx="3955">
                  <c:v>119.34399999999999</c:v>
                </c:pt>
                <c:pt idx="3956">
                  <c:v>119.24</c:v>
                </c:pt>
                <c:pt idx="3957">
                  <c:v>118.982</c:v>
                </c:pt>
                <c:pt idx="3958">
                  <c:v>118.917</c:v>
                </c:pt>
                <c:pt idx="3959">
                  <c:v>118.7</c:v>
                </c:pt>
                <c:pt idx="3960">
                  <c:v>119.093</c:v>
                </c:pt>
                <c:pt idx="3961">
                  <c:v>119.16500000000001</c:v>
                </c:pt>
                <c:pt idx="3962">
                  <c:v>119.285</c:v>
                </c:pt>
                <c:pt idx="3963">
                  <c:v>119.252</c:v>
                </c:pt>
                <c:pt idx="3964">
                  <c:v>119.203</c:v>
                </c:pt>
                <c:pt idx="3965">
                  <c:v>119.13800000000001</c:v>
                </c:pt>
                <c:pt idx="3966">
                  <c:v>119.074</c:v>
                </c:pt>
                <c:pt idx="3967">
                  <c:v>119.145</c:v>
                </c:pt>
                <c:pt idx="3968">
                  <c:v>119.265</c:v>
                </c:pt>
                <c:pt idx="3969">
                  <c:v>119.232</c:v>
                </c:pt>
                <c:pt idx="3970">
                  <c:v>119.401</c:v>
                </c:pt>
                <c:pt idx="3971">
                  <c:v>119.417</c:v>
                </c:pt>
                <c:pt idx="3972">
                  <c:v>119.875</c:v>
                </c:pt>
                <c:pt idx="3973">
                  <c:v>120.044</c:v>
                </c:pt>
                <c:pt idx="3974">
                  <c:v>120.07599999999999</c:v>
                </c:pt>
                <c:pt idx="3975">
                  <c:v>119.989</c:v>
                </c:pt>
                <c:pt idx="3976">
                  <c:v>120.038</c:v>
                </c:pt>
                <c:pt idx="3977">
                  <c:v>120.05500000000001</c:v>
                </c:pt>
                <c:pt idx="3978">
                  <c:v>119.91800000000001</c:v>
                </c:pt>
                <c:pt idx="3979">
                  <c:v>119.66200000000001</c:v>
                </c:pt>
                <c:pt idx="3980">
                  <c:v>119.389</c:v>
                </c:pt>
                <c:pt idx="3981">
                  <c:v>118.914</c:v>
                </c:pt>
                <c:pt idx="3982">
                  <c:v>118.785</c:v>
                </c:pt>
                <c:pt idx="3983">
                  <c:v>118.672</c:v>
                </c:pt>
                <c:pt idx="3984">
                  <c:v>118.623</c:v>
                </c:pt>
                <c:pt idx="3985">
                  <c:v>118.271</c:v>
                </c:pt>
                <c:pt idx="3986">
                  <c:v>118.223</c:v>
                </c:pt>
                <c:pt idx="3987">
                  <c:v>118.158</c:v>
                </c:pt>
                <c:pt idx="3988">
                  <c:v>118.246</c:v>
                </c:pt>
                <c:pt idx="3989">
                  <c:v>118.062</c:v>
                </c:pt>
                <c:pt idx="3990">
                  <c:v>118.11799999999999</c:v>
                </c:pt>
                <c:pt idx="3991">
                  <c:v>118.086</c:v>
                </c:pt>
                <c:pt idx="3992">
                  <c:v>118.205</c:v>
                </c:pt>
                <c:pt idx="3993">
                  <c:v>118.357</c:v>
                </c:pt>
                <c:pt idx="3994">
                  <c:v>118.589</c:v>
                </c:pt>
                <c:pt idx="3995">
                  <c:v>118.789</c:v>
                </c:pt>
                <c:pt idx="3996">
                  <c:v>119.14100000000001</c:v>
                </c:pt>
                <c:pt idx="3997">
                  <c:v>119.239</c:v>
                </c:pt>
                <c:pt idx="3998">
                  <c:v>119.488</c:v>
                </c:pt>
                <c:pt idx="3999">
                  <c:v>119.72199999999999</c:v>
                </c:pt>
                <c:pt idx="4000">
                  <c:v>119.667</c:v>
                </c:pt>
                <c:pt idx="4001">
                  <c:v>119.71599999999999</c:v>
                </c:pt>
                <c:pt idx="4002">
                  <c:v>119.49299999999999</c:v>
                </c:pt>
                <c:pt idx="4003">
                  <c:v>119.42100000000001</c:v>
                </c:pt>
                <c:pt idx="4004">
                  <c:v>119.02800000000001</c:v>
                </c:pt>
                <c:pt idx="4005">
                  <c:v>118.85899999999999</c:v>
                </c:pt>
                <c:pt idx="4006">
                  <c:v>118.762</c:v>
                </c:pt>
                <c:pt idx="4007">
                  <c:v>118.545</c:v>
                </c:pt>
                <c:pt idx="4008">
                  <c:v>118.66500000000001</c:v>
                </c:pt>
                <c:pt idx="4009">
                  <c:v>118.649</c:v>
                </c:pt>
                <c:pt idx="4010">
                  <c:v>118.76900000000001</c:v>
                </c:pt>
                <c:pt idx="4011">
                  <c:v>118.568</c:v>
                </c:pt>
                <c:pt idx="4012">
                  <c:v>118.72</c:v>
                </c:pt>
                <c:pt idx="4013">
                  <c:v>118.66500000000001</c:v>
                </c:pt>
                <c:pt idx="4014">
                  <c:v>118.52</c:v>
                </c:pt>
                <c:pt idx="4015">
                  <c:v>118.294</c:v>
                </c:pt>
                <c:pt idx="4016">
                  <c:v>118.95099999999999</c:v>
                </c:pt>
                <c:pt idx="4017">
                  <c:v>119.015</c:v>
                </c:pt>
                <c:pt idx="4018">
                  <c:v>119.13500000000001</c:v>
                </c:pt>
                <c:pt idx="4019">
                  <c:v>119.015</c:v>
                </c:pt>
                <c:pt idx="4020">
                  <c:v>118.95099999999999</c:v>
                </c:pt>
                <c:pt idx="4021">
                  <c:v>119.271</c:v>
                </c:pt>
                <c:pt idx="4022">
                  <c:v>119.913</c:v>
                </c:pt>
                <c:pt idx="4023">
                  <c:v>119.858</c:v>
                </c:pt>
                <c:pt idx="4024">
                  <c:v>119.869</c:v>
                </c:pt>
                <c:pt idx="4025">
                  <c:v>119.798</c:v>
                </c:pt>
                <c:pt idx="4026">
                  <c:v>119.55800000000001</c:v>
                </c:pt>
                <c:pt idx="4027">
                  <c:v>119.574</c:v>
                </c:pt>
                <c:pt idx="4028">
                  <c:v>119.55800000000001</c:v>
                </c:pt>
                <c:pt idx="4029">
                  <c:v>119.509</c:v>
                </c:pt>
                <c:pt idx="4030">
                  <c:v>119.46</c:v>
                </c:pt>
                <c:pt idx="4031">
                  <c:v>119.36199999999999</c:v>
                </c:pt>
                <c:pt idx="4032">
                  <c:v>119.297</c:v>
                </c:pt>
                <c:pt idx="4033">
                  <c:v>119.249</c:v>
                </c:pt>
                <c:pt idx="4034">
                  <c:v>119.167</c:v>
                </c:pt>
                <c:pt idx="4035">
                  <c:v>119.10299999999999</c:v>
                </c:pt>
                <c:pt idx="4036">
                  <c:v>119.038</c:v>
                </c:pt>
                <c:pt idx="4037">
                  <c:v>118.773</c:v>
                </c:pt>
                <c:pt idx="4038">
                  <c:v>118.66</c:v>
                </c:pt>
                <c:pt idx="4039">
                  <c:v>118.58</c:v>
                </c:pt>
                <c:pt idx="4040">
                  <c:v>118.532</c:v>
                </c:pt>
                <c:pt idx="4041">
                  <c:v>118.483</c:v>
                </c:pt>
                <c:pt idx="4042">
                  <c:v>118.51600000000001</c:v>
                </c:pt>
                <c:pt idx="4043">
                  <c:v>118.667</c:v>
                </c:pt>
                <c:pt idx="4044">
                  <c:v>119.002</c:v>
                </c:pt>
                <c:pt idx="4045">
                  <c:v>119.593</c:v>
                </c:pt>
                <c:pt idx="4046">
                  <c:v>119.81</c:v>
                </c:pt>
                <c:pt idx="4047">
                  <c:v>119.756</c:v>
                </c:pt>
                <c:pt idx="4048">
                  <c:v>119.685</c:v>
                </c:pt>
                <c:pt idx="4049">
                  <c:v>119.646</c:v>
                </c:pt>
                <c:pt idx="4050">
                  <c:v>119.57599999999999</c:v>
                </c:pt>
                <c:pt idx="4051">
                  <c:v>119.336</c:v>
                </c:pt>
                <c:pt idx="4052">
                  <c:v>119.11199999999999</c:v>
                </c:pt>
                <c:pt idx="4053">
                  <c:v>118.688</c:v>
                </c:pt>
                <c:pt idx="4054">
                  <c:v>118.639</c:v>
                </c:pt>
                <c:pt idx="4055">
                  <c:v>118.59099999999999</c:v>
                </c:pt>
                <c:pt idx="4056">
                  <c:v>118.54300000000001</c:v>
                </c:pt>
                <c:pt idx="4057">
                  <c:v>118.54300000000001</c:v>
                </c:pt>
                <c:pt idx="4058">
                  <c:v>118.63</c:v>
                </c:pt>
                <c:pt idx="4059">
                  <c:v>118.614</c:v>
                </c:pt>
                <c:pt idx="4060">
                  <c:v>118.63</c:v>
                </c:pt>
                <c:pt idx="4061">
                  <c:v>118.598</c:v>
                </c:pt>
                <c:pt idx="4062">
                  <c:v>118.53400000000001</c:v>
                </c:pt>
                <c:pt idx="4063">
                  <c:v>118.501</c:v>
                </c:pt>
                <c:pt idx="4064">
                  <c:v>118.741</c:v>
                </c:pt>
                <c:pt idx="4065">
                  <c:v>118.893</c:v>
                </c:pt>
                <c:pt idx="4066">
                  <c:v>119.245</c:v>
                </c:pt>
                <c:pt idx="4067">
                  <c:v>119.206</c:v>
                </c:pt>
                <c:pt idx="4068">
                  <c:v>119.559</c:v>
                </c:pt>
                <c:pt idx="4069">
                  <c:v>119.657</c:v>
                </c:pt>
                <c:pt idx="4070">
                  <c:v>119.771</c:v>
                </c:pt>
                <c:pt idx="4071">
                  <c:v>119.869</c:v>
                </c:pt>
                <c:pt idx="4072">
                  <c:v>120.071</c:v>
                </c:pt>
                <c:pt idx="4073">
                  <c:v>119.98399999999999</c:v>
                </c:pt>
                <c:pt idx="4074">
                  <c:v>119.88</c:v>
                </c:pt>
                <c:pt idx="4075">
                  <c:v>119.639</c:v>
                </c:pt>
                <c:pt idx="4076">
                  <c:v>119.246</c:v>
                </c:pt>
                <c:pt idx="4077">
                  <c:v>119.06100000000001</c:v>
                </c:pt>
                <c:pt idx="4078">
                  <c:v>118.70699999999999</c:v>
                </c:pt>
                <c:pt idx="4079">
                  <c:v>118.60899999999999</c:v>
                </c:pt>
                <c:pt idx="4080">
                  <c:v>118.681</c:v>
                </c:pt>
                <c:pt idx="4081">
                  <c:v>118.785</c:v>
                </c:pt>
                <c:pt idx="4082">
                  <c:v>118.736</c:v>
                </c:pt>
                <c:pt idx="4083">
                  <c:v>118.84</c:v>
                </c:pt>
                <c:pt idx="4084">
                  <c:v>118.80800000000001</c:v>
                </c:pt>
                <c:pt idx="4085">
                  <c:v>118.639</c:v>
                </c:pt>
                <c:pt idx="4086">
                  <c:v>118.607</c:v>
                </c:pt>
                <c:pt idx="4087">
                  <c:v>118.815</c:v>
                </c:pt>
                <c:pt idx="4088">
                  <c:v>118.934</c:v>
                </c:pt>
                <c:pt idx="4089">
                  <c:v>118.798</c:v>
                </c:pt>
                <c:pt idx="4090">
                  <c:v>119.407</c:v>
                </c:pt>
                <c:pt idx="4091">
                  <c:v>119.488</c:v>
                </c:pt>
                <c:pt idx="4092">
                  <c:v>119.706</c:v>
                </c:pt>
                <c:pt idx="4093">
                  <c:v>119.78700000000001</c:v>
                </c:pt>
                <c:pt idx="4094">
                  <c:v>119.902</c:v>
                </c:pt>
                <c:pt idx="4095">
                  <c:v>120</c:v>
                </c:pt>
                <c:pt idx="4096">
                  <c:v>120.098</c:v>
                </c:pt>
                <c:pt idx="4097">
                  <c:v>120.148</c:v>
                </c:pt>
                <c:pt idx="4098">
                  <c:v>119.923</c:v>
                </c:pt>
                <c:pt idx="4099">
                  <c:v>119.852</c:v>
                </c:pt>
                <c:pt idx="4100">
                  <c:v>119.44199999999999</c:v>
                </c:pt>
                <c:pt idx="4101">
                  <c:v>119.24</c:v>
                </c:pt>
                <c:pt idx="4102">
                  <c:v>118.989</c:v>
                </c:pt>
                <c:pt idx="4103">
                  <c:v>119.077</c:v>
                </c:pt>
                <c:pt idx="4104">
                  <c:v>118.843</c:v>
                </c:pt>
                <c:pt idx="4105">
                  <c:v>118.979</c:v>
                </c:pt>
                <c:pt idx="4106">
                  <c:v>118.81100000000001</c:v>
                </c:pt>
                <c:pt idx="4107">
                  <c:v>118.71299999999999</c:v>
                </c:pt>
                <c:pt idx="4108">
                  <c:v>118.66500000000001</c:v>
                </c:pt>
                <c:pt idx="4109">
                  <c:v>118.736</c:v>
                </c:pt>
                <c:pt idx="4110">
                  <c:v>118.639</c:v>
                </c:pt>
                <c:pt idx="4111">
                  <c:v>118.559</c:v>
                </c:pt>
                <c:pt idx="4112">
                  <c:v>118.91800000000001</c:v>
                </c:pt>
                <c:pt idx="4113">
                  <c:v>119.17400000000001</c:v>
                </c:pt>
                <c:pt idx="4114">
                  <c:v>119.494</c:v>
                </c:pt>
                <c:pt idx="4115">
                  <c:v>119.69499999999999</c:v>
                </c:pt>
                <c:pt idx="4116">
                  <c:v>119.777</c:v>
                </c:pt>
                <c:pt idx="4117">
                  <c:v>119.499</c:v>
                </c:pt>
                <c:pt idx="4118">
                  <c:v>119.645</c:v>
                </c:pt>
                <c:pt idx="4119">
                  <c:v>120.033</c:v>
                </c:pt>
                <c:pt idx="4120">
                  <c:v>120.148</c:v>
                </c:pt>
                <c:pt idx="4121">
                  <c:v>120.23</c:v>
                </c:pt>
                <c:pt idx="4122">
                  <c:v>120.038</c:v>
                </c:pt>
                <c:pt idx="4123">
                  <c:v>119.967</c:v>
                </c:pt>
                <c:pt idx="4124">
                  <c:v>119.967</c:v>
                </c:pt>
                <c:pt idx="4125">
                  <c:v>119.81399999999999</c:v>
                </c:pt>
                <c:pt idx="4126">
                  <c:v>119.732</c:v>
                </c:pt>
                <c:pt idx="4127">
                  <c:v>119.65</c:v>
                </c:pt>
                <c:pt idx="4128">
                  <c:v>119.58499999999999</c:v>
                </c:pt>
                <c:pt idx="4129">
                  <c:v>119.55200000000001</c:v>
                </c:pt>
                <c:pt idx="4130">
                  <c:v>119.47</c:v>
                </c:pt>
                <c:pt idx="4131">
                  <c:v>119.405</c:v>
                </c:pt>
                <c:pt idx="4132">
                  <c:v>119.35599999999999</c:v>
                </c:pt>
                <c:pt idx="4133">
                  <c:v>119.259</c:v>
                </c:pt>
                <c:pt idx="4134">
                  <c:v>119.145</c:v>
                </c:pt>
                <c:pt idx="4135">
                  <c:v>119.015</c:v>
                </c:pt>
                <c:pt idx="4136">
                  <c:v>118.967</c:v>
                </c:pt>
                <c:pt idx="4137">
                  <c:v>118.902</c:v>
                </c:pt>
                <c:pt idx="4138">
                  <c:v>118.91800000000001</c:v>
                </c:pt>
                <c:pt idx="4139">
                  <c:v>118.934</c:v>
                </c:pt>
                <c:pt idx="4140">
                  <c:v>119.22199999999999</c:v>
                </c:pt>
                <c:pt idx="4141">
                  <c:v>119.39100000000001</c:v>
                </c:pt>
                <c:pt idx="4142">
                  <c:v>119.456</c:v>
                </c:pt>
                <c:pt idx="4143">
                  <c:v>119.521</c:v>
                </c:pt>
                <c:pt idx="4144">
                  <c:v>119.586</c:v>
                </c:pt>
                <c:pt idx="4145">
                  <c:v>119.651</c:v>
                </c:pt>
                <c:pt idx="4146">
                  <c:v>119.379</c:v>
                </c:pt>
                <c:pt idx="4147">
                  <c:v>119.10599999999999</c:v>
                </c:pt>
                <c:pt idx="4148">
                  <c:v>118.649</c:v>
                </c:pt>
                <c:pt idx="4149">
                  <c:v>118.432</c:v>
                </c:pt>
                <c:pt idx="4150">
                  <c:v>118.503</c:v>
                </c:pt>
                <c:pt idx="4151">
                  <c:v>118.303</c:v>
                </c:pt>
                <c:pt idx="4152">
                  <c:v>118.782</c:v>
                </c:pt>
                <c:pt idx="4153">
                  <c:v>118.58199999999999</c:v>
                </c:pt>
                <c:pt idx="4154">
                  <c:v>118.669</c:v>
                </c:pt>
                <c:pt idx="4155">
                  <c:v>118.501</c:v>
                </c:pt>
                <c:pt idx="4156">
                  <c:v>118.453</c:v>
                </c:pt>
                <c:pt idx="4157">
                  <c:v>118.52500000000001</c:v>
                </c:pt>
                <c:pt idx="4158">
                  <c:v>118.34099999999999</c:v>
                </c:pt>
                <c:pt idx="4159">
                  <c:v>118.56399999999999</c:v>
                </c:pt>
                <c:pt idx="4160">
                  <c:v>118.651</c:v>
                </c:pt>
                <c:pt idx="4161">
                  <c:v>118.499</c:v>
                </c:pt>
                <c:pt idx="4162">
                  <c:v>118.938</c:v>
                </c:pt>
                <c:pt idx="4163">
                  <c:v>119.10599999999999</c:v>
                </c:pt>
                <c:pt idx="4164">
                  <c:v>119.29</c:v>
                </c:pt>
                <c:pt idx="4165">
                  <c:v>119.235</c:v>
                </c:pt>
                <c:pt idx="4166">
                  <c:v>119.587</c:v>
                </c:pt>
                <c:pt idx="4167">
                  <c:v>119.636</c:v>
                </c:pt>
                <c:pt idx="4168">
                  <c:v>119.73399999999999</c:v>
                </c:pt>
                <c:pt idx="4169">
                  <c:v>119.646</c:v>
                </c:pt>
                <c:pt idx="4170">
                  <c:v>119.271</c:v>
                </c:pt>
                <c:pt idx="4171">
                  <c:v>119.32</c:v>
                </c:pt>
                <c:pt idx="4172">
                  <c:v>118.895</c:v>
                </c:pt>
                <c:pt idx="4173">
                  <c:v>118.59099999999999</c:v>
                </c:pt>
                <c:pt idx="4174">
                  <c:v>119.038</c:v>
                </c:pt>
                <c:pt idx="4175">
                  <c:v>118.941</c:v>
                </c:pt>
                <c:pt idx="4176">
                  <c:v>118.893</c:v>
                </c:pt>
                <c:pt idx="4177">
                  <c:v>118.78</c:v>
                </c:pt>
                <c:pt idx="4178">
                  <c:v>118.73099999999999</c:v>
                </c:pt>
                <c:pt idx="4179">
                  <c:v>118.819</c:v>
                </c:pt>
                <c:pt idx="4180">
                  <c:v>118.754</c:v>
                </c:pt>
                <c:pt idx="4181">
                  <c:v>118.72199999999999</c:v>
                </c:pt>
                <c:pt idx="4182">
                  <c:v>118.761</c:v>
                </c:pt>
                <c:pt idx="4183">
                  <c:v>118.681</c:v>
                </c:pt>
                <c:pt idx="4184">
                  <c:v>118.78400000000001</c:v>
                </c:pt>
                <c:pt idx="4185">
                  <c:v>118.33</c:v>
                </c:pt>
                <c:pt idx="4186">
                  <c:v>118.36199999999999</c:v>
                </c:pt>
                <c:pt idx="4187">
                  <c:v>118.745</c:v>
                </c:pt>
                <c:pt idx="4188">
                  <c:v>118.825</c:v>
                </c:pt>
                <c:pt idx="4189">
                  <c:v>119.041</c:v>
                </c:pt>
                <c:pt idx="4190">
                  <c:v>119.13800000000001</c:v>
                </c:pt>
                <c:pt idx="4191">
                  <c:v>119.235</c:v>
                </c:pt>
                <c:pt idx="4192">
                  <c:v>119.229</c:v>
                </c:pt>
                <c:pt idx="4193">
                  <c:v>119.19</c:v>
                </c:pt>
                <c:pt idx="4194">
                  <c:v>118.999</c:v>
                </c:pt>
                <c:pt idx="4195">
                  <c:v>118.944</c:v>
                </c:pt>
                <c:pt idx="4196">
                  <c:v>118.584</c:v>
                </c:pt>
                <c:pt idx="4197">
                  <c:v>118.432</c:v>
                </c:pt>
                <c:pt idx="4198">
                  <c:v>118.383</c:v>
                </c:pt>
                <c:pt idx="4199">
                  <c:v>118.199</c:v>
                </c:pt>
                <c:pt idx="4200">
                  <c:v>118.199</c:v>
                </c:pt>
                <c:pt idx="4201">
                  <c:v>119.119</c:v>
                </c:pt>
                <c:pt idx="4202">
                  <c:v>119.255</c:v>
                </c:pt>
                <c:pt idx="4203">
                  <c:v>119.271</c:v>
                </c:pt>
                <c:pt idx="4204">
                  <c:v>119.13500000000001</c:v>
                </c:pt>
                <c:pt idx="4205">
                  <c:v>119.271</c:v>
                </c:pt>
                <c:pt idx="4206">
                  <c:v>118.967</c:v>
                </c:pt>
                <c:pt idx="4207">
                  <c:v>119.239</c:v>
                </c:pt>
                <c:pt idx="4208">
                  <c:v>119.10299999999999</c:v>
                </c:pt>
                <c:pt idx="4209">
                  <c:v>119.407</c:v>
                </c:pt>
                <c:pt idx="4210">
                  <c:v>119.608</c:v>
                </c:pt>
                <c:pt idx="4211">
                  <c:v>119.041</c:v>
                </c:pt>
                <c:pt idx="4212">
                  <c:v>119.018</c:v>
                </c:pt>
                <c:pt idx="4213">
                  <c:v>119.26900000000001</c:v>
                </c:pt>
                <c:pt idx="4214">
                  <c:v>119.41500000000001</c:v>
                </c:pt>
                <c:pt idx="4215">
                  <c:v>119.666</c:v>
                </c:pt>
                <c:pt idx="4216">
                  <c:v>119.64400000000001</c:v>
                </c:pt>
                <c:pt idx="4217">
                  <c:v>119.501</c:v>
                </c:pt>
                <c:pt idx="4218">
                  <c:v>119.413</c:v>
                </c:pt>
                <c:pt idx="4219">
                  <c:v>119.342</c:v>
                </c:pt>
                <c:pt idx="4220">
                  <c:v>119.1</c:v>
                </c:pt>
                <c:pt idx="4221">
                  <c:v>118.809</c:v>
                </c:pt>
                <c:pt idx="4222">
                  <c:v>118.86499999999999</c:v>
                </c:pt>
                <c:pt idx="4223">
                  <c:v>118.816</c:v>
                </c:pt>
                <c:pt idx="4224">
                  <c:v>119.589</c:v>
                </c:pt>
                <c:pt idx="4225">
                  <c:v>119.40300000000001</c:v>
                </c:pt>
                <c:pt idx="4226">
                  <c:v>119.33799999999999</c:v>
                </c:pt>
                <c:pt idx="4227">
                  <c:v>119.289</c:v>
                </c:pt>
                <c:pt idx="4228">
                  <c:v>119.24</c:v>
                </c:pt>
                <c:pt idx="4229">
                  <c:v>119.31100000000001</c:v>
                </c:pt>
                <c:pt idx="4230">
                  <c:v>119.21299999999999</c:v>
                </c:pt>
                <c:pt idx="4231">
                  <c:v>119.252</c:v>
                </c:pt>
                <c:pt idx="4232">
                  <c:v>119.35599999999999</c:v>
                </c:pt>
                <c:pt idx="4233">
                  <c:v>119.46</c:v>
                </c:pt>
                <c:pt idx="4234">
                  <c:v>119.765</c:v>
                </c:pt>
                <c:pt idx="4235">
                  <c:v>119.252</c:v>
                </c:pt>
                <c:pt idx="4236">
                  <c:v>119.285</c:v>
                </c:pt>
                <c:pt idx="4237">
                  <c:v>119.47</c:v>
                </c:pt>
                <c:pt idx="4238">
                  <c:v>119.639</c:v>
                </c:pt>
                <c:pt idx="4239">
                  <c:v>119.721</c:v>
                </c:pt>
                <c:pt idx="4240">
                  <c:v>119.78700000000001</c:v>
                </c:pt>
                <c:pt idx="4241">
                  <c:v>119.699</c:v>
                </c:pt>
                <c:pt idx="4242">
                  <c:v>119.595</c:v>
                </c:pt>
                <c:pt idx="4243">
                  <c:v>119.145</c:v>
                </c:pt>
                <c:pt idx="4244">
                  <c:v>118.855</c:v>
                </c:pt>
                <c:pt idx="4245">
                  <c:v>119.06399999999999</c:v>
                </c:pt>
                <c:pt idx="4246">
                  <c:v>119.48099999999999</c:v>
                </c:pt>
                <c:pt idx="4247">
                  <c:v>119.41500000000001</c:v>
                </c:pt>
                <c:pt idx="4248">
                  <c:v>119.35</c:v>
                </c:pt>
                <c:pt idx="4249">
                  <c:v>119.42100000000001</c:v>
                </c:pt>
                <c:pt idx="4250">
                  <c:v>119.35599999999999</c:v>
                </c:pt>
                <c:pt idx="4251">
                  <c:v>119.324</c:v>
                </c:pt>
                <c:pt idx="4252">
                  <c:v>119.27500000000001</c:v>
                </c:pt>
                <c:pt idx="4253">
                  <c:v>119.226</c:v>
                </c:pt>
                <c:pt idx="4254">
                  <c:v>119.28100000000001</c:v>
                </c:pt>
                <c:pt idx="4255">
                  <c:v>119.21599999999999</c:v>
                </c:pt>
                <c:pt idx="4256">
                  <c:v>119.13500000000001</c:v>
                </c:pt>
                <c:pt idx="4257">
                  <c:v>119.559</c:v>
                </c:pt>
                <c:pt idx="4258">
                  <c:v>119.744</c:v>
                </c:pt>
                <c:pt idx="4259">
                  <c:v>119.64100000000001</c:v>
                </c:pt>
                <c:pt idx="4260">
                  <c:v>119.858</c:v>
                </c:pt>
                <c:pt idx="4261">
                  <c:v>119.53100000000001</c:v>
                </c:pt>
                <c:pt idx="4262">
                  <c:v>119.613</c:v>
                </c:pt>
                <c:pt idx="4263">
                  <c:v>119.711</c:v>
                </c:pt>
                <c:pt idx="4264">
                  <c:v>119.776</c:v>
                </c:pt>
                <c:pt idx="4265">
                  <c:v>119.705</c:v>
                </c:pt>
                <c:pt idx="4266">
                  <c:v>119.601</c:v>
                </c:pt>
                <c:pt idx="4267">
                  <c:v>119.376</c:v>
                </c:pt>
                <c:pt idx="4268">
                  <c:v>119.087</c:v>
                </c:pt>
                <c:pt idx="4269">
                  <c:v>118.765</c:v>
                </c:pt>
                <c:pt idx="4270">
                  <c:v>118.563</c:v>
                </c:pt>
                <c:pt idx="4271">
                  <c:v>118.45</c:v>
                </c:pt>
                <c:pt idx="4272">
                  <c:v>118.898</c:v>
                </c:pt>
                <c:pt idx="4273">
                  <c:v>119.379</c:v>
                </c:pt>
                <c:pt idx="4274">
                  <c:v>119.46599999999999</c:v>
                </c:pt>
                <c:pt idx="4275">
                  <c:v>119.43300000000001</c:v>
                </c:pt>
                <c:pt idx="4276">
                  <c:v>119.38500000000001</c:v>
                </c:pt>
                <c:pt idx="4277">
                  <c:v>119.456</c:v>
                </c:pt>
                <c:pt idx="4278">
                  <c:v>119.255</c:v>
                </c:pt>
                <c:pt idx="4279">
                  <c:v>119.32599999999999</c:v>
                </c:pt>
                <c:pt idx="4280">
                  <c:v>119.429</c:v>
                </c:pt>
                <c:pt idx="4281">
                  <c:v>119.54900000000001</c:v>
                </c:pt>
                <c:pt idx="4282">
                  <c:v>119.02200000000001</c:v>
                </c:pt>
                <c:pt idx="4283">
                  <c:v>119.358</c:v>
                </c:pt>
                <c:pt idx="4284">
                  <c:v>119.456</c:v>
                </c:pt>
                <c:pt idx="4285">
                  <c:v>119.673</c:v>
                </c:pt>
                <c:pt idx="4286">
                  <c:v>119.602</c:v>
                </c:pt>
                <c:pt idx="4287">
                  <c:v>119.684</c:v>
                </c:pt>
                <c:pt idx="4288">
                  <c:v>119.782</c:v>
                </c:pt>
                <c:pt idx="4289">
                  <c:v>119.84699999999999</c:v>
                </c:pt>
                <c:pt idx="4290">
                  <c:v>119.623</c:v>
                </c:pt>
                <c:pt idx="4291">
                  <c:v>119.383</c:v>
                </c:pt>
                <c:pt idx="4292">
                  <c:v>119.262</c:v>
                </c:pt>
                <c:pt idx="4293">
                  <c:v>119.093</c:v>
                </c:pt>
                <c:pt idx="4294">
                  <c:v>118.892</c:v>
                </c:pt>
                <c:pt idx="4295">
                  <c:v>118.81100000000001</c:v>
                </c:pt>
                <c:pt idx="4296">
                  <c:v>119.17100000000001</c:v>
                </c:pt>
                <c:pt idx="4297">
                  <c:v>119.291</c:v>
                </c:pt>
                <c:pt idx="4298">
                  <c:v>119.444</c:v>
                </c:pt>
                <c:pt idx="4299">
                  <c:v>119.42700000000001</c:v>
                </c:pt>
                <c:pt idx="4300">
                  <c:v>119.379</c:v>
                </c:pt>
                <c:pt idx="4301">
                  <c:v>119.31399999999999</c:v>
                </c:pt>
                <c:pt idx="4302">
                  <c:v>119.249</c:v>
                </c:pt>
                <c:pt idx="4303">
                  <c:v>119.151</c:v>
                </c:pt>
                <c:pt idx="4304">
                  <c:v>119.119</c:v>
                </c:pt>
                <c:pt idx="4305">
                  <c:v>118.815</c:v>
                </c:pt>
                <c:pt idx="4306">
                  <c:v>118.934</c:v>
                </c:pt>
                <c:pt idx="4307">
                  <c:v>119.119</c:v>
                </c:pt>
                <c:pt idx="4308">
                  <c:v>119.28700000000001</c:v>
                </c:pt>
                <c:pt idx="4309">
                  <c:v>119.505</c:v>
                </c:pt>
                <c:pt idx="4310">
                  <c:v>119.602</c:v>
                </c:pt>
                <c:pt idx="4311">
                  <c:v>119.71599999999999</c:v>
                </c:pt>
                <c:pt idx="4312">
                  <c:v>119.831</c:v>
                </c:pt>
                <c:pt idx="4313">
                  <c:v>119.76</c:v>
                </c:pt>
                <c:pt idx="4314">
                  <c:v>119.688</c:v>
                </c:pt>
                <c:pt idx="4315">
                  <c:v>119.44799999999999</c:v>
                </c:pt>
                <c:pt idx="4316">
                  <c:v>119.142</c:v>
                </c:pt>
                <c:pt idx="4317">
                  <c:v>118.852</c:v>
                </c:pt>
                <c:pt idx="4318">
                  <c:v>118.771</c:v>
                </c:pt>
                <c:pt idx="4319">
                  <c:v>118.827</c:v>
                </c:pt>
                <c:pt idx="4320">
                  <c:v>118.626</c:v>
                </c:pt>
                <c:pt idx="4321">
                  <c:v>118.81699999999999</c:v>
                </c:pt>
                <c:pt idx="4322">
                  <c:v>118.905</c:v>
                </c:pt>
                <c:pt idx="4323">
                  <c:v>118.736</c:v>
                </c:pt>
                <c:pt idx="4324">
                  <c:v>118.70399999999999</c:v>
                </c:pt>
                <c:pt idx="4325">
                  <c:v>118.80800000000001</c:v>
                </c:pt>
                <c:pt idx="4326">
                  <c:v>118.74299999999999</c:v>
                </c:pt>
                <c:pt idx="4327">
                  <c:v>118.679</c:v>
                </c:pt>
                <c:pt idx="4328">
                  <c:v>118.798</c:v>
                </c:pt>
                <c:pt idx="4329">
                  <c:v>118.91800000000001</c:v>
                </c:pt>
                <c:pt idx="4330">
                  <c:v>119.271</c:v>
                </c:pt>
                <c:pt idx="4331">
                  <c:v>119.488</c:v>
                </c:pt>
                <c:pt idx="4332">
                  <c:v>119.72199999999999</c:v>
                </c:pt>
                <c:pt idx="4333">
                  <c:v>119.85299999999999</c:v>
                </c:pt>
                <c:pt idx="4334">
                  <c:v>119.831</c:v>
                </c:pt>
                <c:pt idx="4335">
                  <c:v>120.066</c:v>
                </c:pt>
                <c:pt idx="4336">
                  <c:v>120.148</c:v>
                </c:pt>
                <c:pt idx="4337">
                  <c:v>119.973</c:v>
                </c:pt>
                <c:pt idx="4338">
                  <c:v>119.869</c:v>
                </c:pt>
                <c:pt idx="4339">
                  <c:v>119.748</c:v>
                </c:pt>
                <c:pt idx="4340">
                  <c:v>119.30500000000001</c:v>
                </c:pt>
                <c:pt idx="4341">
                  <c:v>119.119</c:v>
                </c:pt>
                <c:pt idx="4342">
                  <c:v>118.973</c:v>
                </c:pt>
                <c:pt idx="4343">
                  <c:v>119.012</c:v>
                </c:pt>
                <c:pt idx="4344">
                  <c:v>118.843</c:v>
                </c:pt>
                <c:pt idx="4345">
                  <c:v>118.898</c:v>
                </c:pt>
                <c:pt idx="4346">
                  <c:v>118.833</c:v>
                </c:pt>
                <c:pt idx="4347">
                  <c:v>118.76900000000001</c:v>
                </c:pt>
                <c:pt idx="4348">
                  <c:v>118.72</c:v>
                </c:pt>
                <c:pt idx="4349">
                  <c:v>118.776</c:v>
                </c:pt>
                <c:pt idx="4350">
                  <c:v>118.84699999999999</c:v>
                </c:pt>
                <c:pt idx="4351">
                  <c:v>118.646</c:v>
                </c:pt>
                <c:pt idx="4352">
                  <c:v>118.73399999999999</c:v>
                </c:pt>
                <c:pt idx="4353">
                  <c:v>118.854</c:v>
                </c:pt>
                <c:pt idx="4354">
                  <c:v>119.038</c:v>
                </c:pt>
                <c:pt idx="4355">
                  <c:v>119.342</c:v>
                </c:pt>
                <c:pt idx="4356">
                  <c:v>119.54300000000001</c:v>
                </c:pt>
                <c:pt idx="4357">
                  <c:v>119.624</c:v>
                </c:pt>
                <c:pt idx="4358">
                  <c:v>119.82599999999999</c:v>
                </c:pt>
                <c:pt idx="4359">
                  <c:v>119.875</c:v>
                </c:pt>
                <c:pt idx="4360">
                  <c:v>119.82</c:v>
                </c:pt>
                <c:pt idx="4361">
                  <c:v>119.88500000000001</c:v>
                </c:pt>
                <c:pt idx="4362">
                  <c:v>119.81399999999999</c:v>
                </c:pt>
                <c:pt idx="4363">
                  <c:v>119.59</c:v>
                </c:pt>
                <c:pt idx="4364">
                  <c:v>119.285</c:v>
                </c:pt>
                <c:pt idx="4365">
                  <c:v>119.051</c:v>
                </c:pt>
                <c:pt idx="4366">
                  <c:v>118.785</c:v>
                </c:pt>
                <c:pt idx="4367">
                  <c:v>118.80800000000001</c:v>
                </c:pt>
                <c:pt idx="4368">
                  <c:v>118.711</c:v>
                </c:pt>
                <c:pt idx="4369">
                  <c:v>118.63</c:v>
                </c:pt>
                <c:pt idx="4370">
                  <c:v>118.566</c:v>
                </c:pt>
                <c:pt idx="4371">
                  <c:v>118.621</c:v>
                </c:pt>
                <c:pt idx="4372">
                  <c:v>118.557</c:v>
                </c:pt>
                <c:pt idx="4373">
                  <c:v>118.52500000000001</c:v>
                </c:pt>
                <c:pt idx="4374">
                  <c:v>118.46</c:v>
                </c:pt>
                <c:pt idx="4375">
                  <c:v>118.51600000000001</c:v>
                </c:pt>
                <c:pt idx="4376">
                  <c:v>118.571</c:v>
                </c:pt>
                <c:pt idx="4377">
                  <c:v>118.658</c:v>
                </c:pt>
                <c:pt idx="4378">
                  <c:v>118.825</c:v>
                </c:pt>
                <c:pt idx="4379">
                  <c:v>118.99299999999999</c:v>
                </c:pt>
                <c:pt idx="4380">
                  <c:v>119.312</c:v>
                </c:pt>
                <c:pt idx="4381">
                  <c:v>119.377</c:v>
                </c:pt>
                <c:pt idx="4382">
                  <c:v>119.593</c:v>
                </c:pt>
                <c:pt idx="4383">
                  <c:v>119.642</c:v>
                </c:pt>
                <c:pt idx="4384">
                  <c:v>119.723</c:v>
                </c:pt>
                <c:pt idx="4385">
                  <c:v>119.636</c:v>
                </c:pt>
                <c:pt idx="4386">
                  <c:v>119.381</c:v>
                </c:pt>
                <c:pt idx="4387">
                  <c:v>119.29300000000001</c:v>
                </c:pt>
                <c:pt idx="4388">
                  <c:v>119.02200000000001</c:v>
                </c:pt>
                <c:pt idx="4389">
                  <c:v>118.718</c:v>
                </c:pt>
                <c:pt idx="4390">
                  <c:v>118.605</c:v>
                </c:pt>
                <c:pt idx="4391">
                  <c:v>118.52500000000001</c:v>
                </c:pt>
                <c:pt idx="4392">
                  <c:v>118.444</c:v>
                </c:pt>
                <c:pt idx="4393">
                  <c:v>118.38</c:v>
                </c:pt>
                <c:pt idx="4394">
                  <c:v>118.874</c:v>
                </c:pt>
                <c:pt idx="4395">
                  <c:v>118.67400000000001</c:v>
                </c:pt>
                <c:pt idx="4396">
                  <c:v>118.777</c:v>
                </c:pt>
                <c:pt idx="4397">
                  <c:v>118.729</c:v>
                </c:pt>
                <c:pt idx="4398">
                  <c:v>118.53</c:v>
                </c:pt>
                <c:pt idx="4399">
                  <c:v>118.736</c:v>
                </c:pt>
                <c:pt idx="4400">
                  <c:v>118.72</c:v>
                </c:pt>
                <c:pt idx="4401">
                  <c:v>118.855</c:v>
                </c:pt>
                <c:pt idx="4402">
                  <c:v>119.173</c:v>
                </c:pt>
                <c:pt idx="4403">
                  <c:v>119.238</c:v>
                </c:pt>
                <c:pt idx="4404">
                  <c:v>119.47</c:v>
                </c:pt>
                <c:pt idx="4405">
                  <c:v>119.702</c:v>
                </c:pt>
                <c:pt idx="4406">
                  <c:v>119.68</c:v>
                </c:pt>
                <c:pt idx="4407">
                  <c:v>119.77800000000001</c:v>
                </c:pt>
                <c:pt idx="4408">
                  <c:v>119.85899999999999</c:v>
                </c:pt>
                <c:pt idx="4409">
                  <c:v>119.788</c:v>
                </c:pt>
                <c:pt idx="4410">
                  <c:v>119.73399999999999</c:v>
                </c:pt>
                <c:pt idx="4411">
                  <c:v>119.511</c:v>
                </c:pt>
                <c:pt idx="4412">
                  <c:v>119.271</c:v>
                </c:pt>
                <c:pt idx="4413">
                  <c:v>119.086</c:v>
                </c:pt>
                <c:pt idx="4414">
                  <c:v>118.854</c:v>
                </c:pt>
                <c:pt idx="4415">
                  <c:v>118.789</c:v>
                </c:pt>
                <c:pt idx="4416">
                  <c:v>118.893</c:v>
                </c:pt>
                <c:pt idx="4417">
                  <c:v>118.86</c:v>
                </c:pt>
                <c:pt idx="4418">
                  <c:v>118.828</c:v>
                </c:pt>
                <c:pt idx="4419">
                  <c:v>118.931</c:v>
                </c:pt>
                <c:pt idx="4420">
                  <c:v>118.78</c:v>
                </c:pt>
                <c:pt idx="4421">
                  <c:v>118.851</c:v>
                </c:pt>
                <c:pt idx="4422">
                  <c:v>118.667</c:v>
                </c:pt>
                <c:pt idx="4423">
                  <c:v>118.738</c:v>
                </c:pt>
                <c:pt idx="4424">
                  <c:v>118.67400000000001</c:v>
                </c:pt>
                <c:pt idx="4425">
                  <c:v>118.928</c:v>
                </c:pt>
                <c:pt idx="4426">
                  <c:v>119.11199999999999</c:v>
                </c:pt>
                <c:pt idx="4427">
                  <c:v>119.312</c:v>
                </c:pt>
                <c:pt idx="4428">
                  <c:v>119.545</c:v>
                </c:pt>
                <c:pt idx="4429">
                  <c:v>119.67400000000001</c:v>
                </c:pt>
                <c:pt idx="4430">
                  <c:v>119.77200000000001</c:v>
                </c:pt>
                <c:pt idx="4431">
                  <c:v>119.886</c:v>
                </c:pt>
                <c:pt idx="4432">
                  <c:v>119.967</c:v>
                </c:pt>
                <c:pt idx="4433">
                  <c:v>119.913</c:v>
                </c:pt>
                <c:pt idx="4434">
                  <c:v>119.6</c:v>
                </c:pt>
                <c:pt idx="4435">
                  <c:v>119.6</c:v>
                </c:pt>
                <c:pt idx="4436">
                  <c:v>119.4</c:v>
                </c:pt>
                <c:pt idx="4437">
                  <c:v>119.1</c:v>
                </c:pt>
                <c:pt idx="4438">
                  <c:v>119</c:v>
                </c:pt>
                <c:pt idx="4439">
                  <c:v>118.9</c:v>
                </c:pt>
                <c:pt idx="4440">
                  <c:v>118.9</c:v>
                </c:pt>
                <c:pt idx="4441">
                  <c:v>118.8</c:v>
                </c:pt>
                <c:pt idx="4442">
                  <c:v>118.9</c:v>
                </c:pt>
                <c:pt idx="4443">
                  <c:v>118.9</c:v>
                </c:pt>
                <c:pt idx="4444">
                  <c:v>118.7</c:v>
                </c:pt>
                <c:pt idx="4445">
                  <c:v>118.8</c:v>
                </c:pt>
                <c:pt idx="4446">
                  <c:v>118.7</c:v>
                </c:pt>
                <c:pt idx="4447">
                  <c:v>118.8</c:v>
                </c:pt>
                <c:pt idx="4448">
                  <c:v>118.8</c:v>
                </c:pt>
                <c:pt idx="4449">
                  <c:v>118.9</c:v>
                </c:pt>
                <c:pt idx="4450">
                  <c:v>119.1</c:v>
                </c:pt>
                <c:pt idx="4451">
                  <c:v>119.4</c:v>
                </c:pt>
                <c:pt idx="4452">
                  <c:v>119.7</c:v>
                </c:pt>
                <c:pt idx="4453">
                  <c:v>119.8</c:v>
                </c:pt>
                <c:pt idx="4454">
                  <c:v>119.9</c:v>
                </c:pt>
                <c:pt idx="4455">
                  <c:v>120</c:v>
                </c:pt>
                <c:pt idx="4456">
                  <c:v>119.9</c:v>
                </c:pt>
                <c:pt idx="4457">
                  <c:v>120</c:v>
                </c:pt>
                <c:pt idx="4458">
                  <c:v>119.8</c:v>
                </c:pt>
                <c:pt idx="4459">
                  <c:v>119.6</c:v>
                </c:pt>
                <c:pt idx="4460">
                  <c:v>119.3</c:v>
                </c:pt>
                <c:pt idx="4461">
                  <c:v>119.2</c:v>
                </c:pt>
                <c:pt idx="4462">
                  <c:v>119.1</c:v>
                </c:pt>
                <c:pt idx="4463">
                  <c:v>119</c:v>
                </c:pt>
                <c:pt idx="4464">
                  <c:v>119.1</c:v>
                </c:pt>
                <c:pt idx="4465">
                  <c:v>119</c:v>
                </c:pt>
                <c:pt idx="4466">
                  <c:v>119</c:v>
                </c:pt>
                <c:pt idx="4467">
                  <c:v>119</c:v>
                </c:pt>
                <c:pt idx="4468">
                  <c:v>118.8</c:v>
                </c:pt>
                <c:pt idx="4469">
                  <c:v>118.9</c:v>
                </c:pt>
                <c:pt idx="4470">
                  <c:v>118.8</c:v>
                </c:pt>
                <c:pt idx="4471">
                  <c:v>118.9</c:v>
                </c:pt>
                <c:pt idx="4472">
                  <c:v>118.9</c:v>
                </c:pt>
                <c:pt idx="4473">
                  <c:v>119.1</c:v>
                </c:pt>
                <c:pt idx="4474">
                  <c:v>119.3</c:v>
                </c:pt>
                <c:pt idx="4475">
                  <c:v>119.5</c:v>
                </c:pt>
                <c:pt idx="4476">
                  <c:v>119.6</c:v>
                </c:pt>
                <c:pt idx="4477">
                  <c:v>119.8</c:v>
                </c:pt>
                <c:pt idx="4478">
                  <c:v>120</c:v>
                </c:pt>
                <c:pt idx="4479">
                  <c:v>120.1</c:v>
                </c:pt>
                <c:pt idx="4480">
                  <c:v>120</c:v>
                </c:pt>
                <c:pt idx="4481">
                  <c:v>120</c:v>
                </c:pt>
                <c:pt idx="4482">
                  <c:v>120</c:v>
                </c:pt>
                <c:pt idx="4483">
                  <c:v>119.8</c:v>
                </c:pt>
                <c:pt idx="4484">
                  <c:v>119.7</c:v>
                </c:pt>
                <c:pt idx="4485">
                  <c:v>119.4</c:v>
                </c:pt>
                <c:pt idx="4486">
                  <c:v>119.3</c:v>
                </c:pt>
                <c:pt idx="4487">
                  <c:v>119.3</c:v>
                </c:pt>
                <c:pt idx="4488">
                  <c:v>119.2</c:v>
                </c:pt>
                <c:pt idx="4489">
                  <c:v>119.2</c:v>
                </c:pt>
                <c:pt idx="4490">
                  <c:v>119</c:v>
                </c:pt>
                <c:pt idx="4491">
                  <c:v>119.2</c:v>
                </c:pt>
                <c:pt idx="4492">
                  <c:v>119.3</c:v>
                </c:pt>
                <c:pt idx="4493">
                  <c:v>119.2</c:v>
                </c:pt>
                <c:pt idx="4494">
                  <c:v>119.2</c:v>
                </c:pt>
                <c:pt idx="4495">
                  <c:v>119.2</c:v>
                </c:pt>
                <c:pt idx="4496">
                  <c:v>119.3</c:v>
                </c:pt>
                <c:pt idx="4497">
                  <c:v>119.3</c:v>
                </c:pt>
                <c:pt idx="4498">
                  <c:v>119.5</c:v>
                </c:pt>
                <c:pt idx="4499">
                  <c:v>119.8</c:v>
                </c:pt>
                <c:pt idx="4500">
                  <c:v>120</c:v>
                </c:pt>
                <c:pt idx="4501">
                  <c:v>119.7</c:v>
                </c:pt>
                <c:pt idx="4502">
                  <c:v>119.4</c:v>
                </c:pt>
                <c:pt idx="4503">
                  <c:v>119.4</c:v>
                </c:pt>
                <c:pt idx="4504">
                  <c:v>119.5</c:v>
                </c:pt>
                <c:pt idx="4505">
                  <c:v>119.4</c:v>
                </c:pt>
                <c:pt idx="4506">
                  <c:v>119.3</c:v>
                </c:pt>
                <c:pt idx="4507">
                  <c:v>119</c:v>
                </c:pt>
                <c:pt idx="4508">
                  <c:v>118.7</c:v>
                </c:pt>
                <c:pt idx="4509">
                  <c:v>119</c:v>
                </c:pt>
                <c:pt idx="4510">
                  <c:v>118.9</c:v>
                </c:pt>
                <c:pt idx="4511">
                  <c:v>119.1</c:v>
                </c:pt>
                <c:pt idx="4512">
                  <c:v>119.2</c:v>
                </c:pt>
                <c:pt idx="4513">
                  <c:v>119.2</c:v>
                </c:pt>
                <c:pt idx="4514">
                  <c:v>119.1</c:v>
                </c:pt>
                <c:pt idx="4515">
                  <c:v>119.1</c:v>
                </c:pt>
                <c:pt idx="4516">
                  <c:v>119</c:v>
                </c:pt>
                <c:pt idx="4517">
                  <c:v>119</c:v>
                </c:pt>
                <c:pt idx="4518">
                  <c:v>119</c:v>
                </c:pt>
                <c:pt idx="4519">
                  <c:v>118.9</c:v>
                </c:pt>
                <c:pt idx="4520">
                  <c:v>119</c:v>
                </c:pt>
                <c:pt idx="4521">
                  <c:v>119.1</c:v>
                </c:pt>
                <c:pt idx="4522">
                  <c:v>119.2</c:v>
                </c:pt>
                <c:pt idx="4523">
                  <c:v>119.4</c:v>
                </c:pt>
                <c:pt idx="4524">
                  <c:v>119.7</c:v>
                </c:pt>
                <c:pt idx="4525">
                  <c:v>119.9</c:v>
                </c:pt>
                <c:pt idx="4526">
                  <c:v>119.8</c:v>
                </c:pt>
                <c:pt idx="4527">
                  <c:v>119.2</c:v>
                </c:pt>
                <c:pt idx="4528">
                  <c:v>119.1</c:v>
                </c:pt>
                <c:pt idx="4529">
                  <c:v>119.2</c:v>
                </c:pt>
                <c:pt idx="4530">
                  <c:v>118.9</c:v>
                </c:pt>
                <c:pt idx="4531">
                  <c:v>118.8</c:v>
                </c:pt>
                <c:pt idx="4532">
                  <c:v>118.7</c:v>
                </c:pt>
                <c:pt idx="4533">
                  <c:v>119.2</c:v>
                </c:pt>
                <c:pt idx="4534">
                  <c:v>119</c:v>
                </c:pt>
                <c:pt idx="4535">
                  <c:v>118.8</c:v>
                </c:pt>
                <c:pt idx="4536">
                  <c:v>118.9</c:v>
                </c:pt>
                <c:pt idx="4537">
                  <c:v>119.1</c:v>
                </c:pt>
                <c:pt idx="4538">
                  <c:v>119</c:v>
                </c:pt>
                <c:pt idx="4539">
                  <c:v>118.8</c:v>
                </c:pt>
                <c:pt idx="4540">
                  <c:v>118.7</c:v>
                </c:pt>
                <c:pt idx="4541">
                  <c:v>118.8</c:v>
                </c:pt>
                <c:pt idx="4542">
                  <c:v>118.9</c:v>
                </c:pt>
                <c:pt idx="4543">
                  <c:v>118.7</c:v>
                </c:pt>
                <c:pt idx="4544">
                  <c:v>118.9</c:v>
                </c:pt>
                <c:pt idx="4545">
                  <c:v>118.9</c:v>
                </c:pt>
                <c:pt idx="4546">
                  <c:v>119.2</c:v>
                </c:pt>
                <c:pt idx="4547">
                  <c:v>119.4</c:v>
                </c:pt>
                <c:pt idx="4548">
                  <c:v>119.5</c:v>
                </c:pt>
                <c:pt idx="4549">
                  <c:v>119.7</c:v>
                </c:pt>
                <c:pt idx="4550">
                  <c:v>119.4</c:v>
                </c:pt>
                <c:pt idx="4551">
                  <c:v>119.2</c:v>
                </c:pt>
                <c:pt idx="4552">
                  <c:v>119.2</c:v>
                </c:pt>
                <c:pt idx="4553">
                  <c:v>119.2</c:v>
                </c:pt>
                <c:pt idx="4554">
                  <c:v>119</c:v>
                </c:pt>
                <c:pt idx="4555">
                  <c:v>118.9</c:v>
                </c:pt>
                <c:pt idx="4556">
                  <c:v>118.5</c:v>
                </c:pt>
                <c:pt idx="4557">
                  <c:v>119.2</c:v>
                </c:pt>
                <c:pt idx="4558">
                  <c:v>119.1</c:v>
                </c:pt>
                <c:pt idx="4559">
                  <c:v>119.1</c:v>
                </c:pt>
                <c:pt idx="4560">
                  <c:v>119</c:v>
                </c:pt>
                <c:pt idx="4561">
                  <c:v>118.8</c:v>
                </c:pt>
                <c:pt idx="4562">
                  <c:v>118.9</c:v>
                </c:pt>
                <c:pt idx="4563">
                  <c:v>118.9</c:v>
                </c:pt>
                <c:pt idx="4564">
                  <c:v>119</c:v>
                </c:pt>
                <c:pt idx="4565">
                  <c:v>118.9</c:v>
                </c:pt>
                <c:pt idx="4566">
                  <c:v>118.8</c:v>
                </c:pt>
                <c:pt idx="4567">
                  <c:v>118.7</c:v>
                </c:pt>
                <c:pt idx="4568">
                  <c:v>118.8</c:v>
                </c:pt>
                <c:pt idx="4569">
                  <c:v>119.1</c:v>
                </c:pt>
                <c:pt idx="4570">
                  <c:v>119.1</c:v>
                </c:pt>
                <c:pt idx="4571">
                  <c:v>119.4</c:v>
                </c:pt>
                <c:pt idx="4572">
                  <c:v>119.5</c:v>
                </c:pt>
                <c:pt idx="4573">
                  <c:v>119.6</c:v>
                </c:pt>
                <c:pt idx="4574">
                  <c:v>119.6</c:v>
                </c:pt>
                <c:pt idx="4575">
                  <c:v>119.7</c:v>
                </c:pt>
                <c:pt idx="4576">
                  <c:v>119.7</c:v>
                </c:pt>
                <c:pt idx="4577">
                  <c:v>119.6</c:v>
                </c:pt>
                <c:pt idx="4578">
                  <c:v>119.5</c:v>
                </c:pt>
                <c:pt idx="4579">
                  <c:v>119.4</c:v>
                </c:pt>
                <c:pt idx="4580">
                  <c:v>119.3</c:v>
                </c:pt>
                <c:pt idx="4581">
                  <c:v>119.2</c:v>
                </c:pt>
                <c:pt idx="4582">
                  <c:v>119</c:v>
                </c:pt>
                <c:pt idx="4583">
                  <c:v>118.9</c:v>
                </c:pt>
                <c:pt idx="4584">
                  <c:v>118.8</c:v>
                </c:pt>
                <c:pt idx="4585">
                  <c:v>118.9</c:v>
                </c:pt>
                <c:pt idx="4586">
                  <c:v>118.8</c:v>
                </c:pt>
                <c:pt idx="4587">
                  <c:v>118.8</c:v>
                </c:pt>
                <c:pt idx="4588">
                  <c:v>118.8</c:v>
                </c:pt>
                <c:pt idx="4589">
                  <c:v>118.8</c:v>
                </c:pt>
                <c:pt idx="4590">
                  <c:v>118.8</c:v>
                </c:pt>
                <c:pt idx="4591">
                  <c:v>118.8</c:v>
                </c:pt>
                <c:pt idx="4592">
                  <c:v>118.8</c:v>
                </c:pt>
                <c:pt idx="4593">
                  <c:v>119</c:v>
                </c:pt>
                <c:pt idx="4594">
                  <c:v>119.1</c:v>
                </c:pt>
                <c:pt idx="4595">
                  <c:v>119.3</c:v>
                </c:pt>
                <c:pt idx="4596">
                  <c:v>119.4</c:v>
                </c:pt>
                <c:pt idx="4597">
                  <c:v>119.7</c:v>
                </c:pt>
                <c:pt idx="4598">
                  <c:v>119.8</c:v>
                </c:pt>
                <c:pt idx="4599">
                  <c:v>119.7</c:v>
                </c:pt>
                <c:pt idx="4600">
                  <c:v>119.7</c:v>
                </c:pt>
                <c:pt idx="4601">
                  <c:v>119.8</c:v>
                </c:pt>
                <c:pt idx="4602">
                  <c:v>119.7</c:v>
                </c:pt>
                <c:pt idx="4603">
                  <c:v>119.5</c:v>
                </c:pt>
                <c:pt idx="4604">
                  <c:v>119.4</c:v>
                </c:pt>
                <c:pt idx="4605">
                  <c:v>119.2</c:v>
                </c:pt>
                <c:pt idx="4606">
                  <c:v>119</c:v>
                </c:pt>
                <c:pt idx="4607">
                  <c:v>119</c:v>
                </c:pt>
                <c:pt idx="4608">
                  <c:v>119.1</c:v>
                </c:pt>
                <c:pt idx="4609">
                  <c:v>118.9</c:v>
                </c:pt>
                <c:pt idx="4610">
                  <c:v>118.9</c:v>
                </c:pt>
                <c:pt idx="4611">
                  <c:v>118.9</c:v>
                </c:pt>
                <c:pt idx="4612">
                  <c:v>118.9</c:v>
                </c:pt>
                <c:pt idx="4613">
                  <c:v>118.8</c:v>
                </c:pt>
                <c:pt idx="4614">
                  <c:v>118.9</c:v>
                </c:pt>
                <c:pt idx="4615">
                  <c:v>118.9</c:v>
                </c:pt>
                <c:pt idx="4616">
                  <c:v>118.8</c:v>
                </c:pt>
                <c:pt idx="4617">
                  <c:v>119</c:v>
                </c:pt>
                <c:pt idx="4618">
                  <c:v>119</c:v>
                </c:pt>
                <c:pt idx="4619">
                  <c:v>119.2</c:v>
                </c:pt>
                <c:pt idx="4620">
                  <c:v>119.4</c:v>
                </c:pt>
                <c:pt idx="4621">
                  <c:v>119.4</c:v>
                </c:pt>
                <c:pt idx="4622">
                  <c:v>119.5</c:v>
                </c:pt>
                <c:pt idx="4623">
                  <c:v>119.6</c:v>
                </c:pt>
                <c:pt idx="4624">
                  <c:v>119.6</c:v>
                </c:pt>
                <c:pt idx="4625">
                  <c:v>119.6</c:v>
                </c:pt>
                <c:pt idx="4626">
                  <c:v>119.5</c:v>
                </c:pt>
                <c:pt idx="4627">
                  <c:v>119.4</c:v>
                </c:pt>
                <c:pt idx="4628">
                  <c:v>119.2</c:v>
                </c:pt>
                <c:pt idx="4629">
                  <c:v>119</c:v>
                </c:pt>
                <c:pt idx="4630">
                  <c:v>118.9</c:v>
                </c:pt>
                <c:pt idx="4631">
                  <c:v>119</c:v>
                </c:pt>
                <c:pt idx="4632">
                  <c:v>118.8</c:v>
                </c:pt>
                <c:pt idx="4633">
                  <c:v>118.9</c:v>
                </c:pt>
                <c:pt idx="4634">
                  <c:v>118.9</c:v>
                </c:pt>
                <c:pt idx="4635">
                  <c:v>118.8</c:v>
                </c:pt>
                <c:pt idx="4636">
                  <c:v>118.8</c:v>
                </c:pt>
                <c:pt idx="4637">
                  <c:v>118.8</c:v>
                </c:pt>
                <c:pt idx="4638">
                  <c:v>118.7</c:v>
                </c:pt>
                <c:pt idx="4639">
                  <c:v>118.7</c:v>
                </c:pt>
                <c:pt idx="4640">
                  <c:v>118.7</c:v>
                </c:pt>
                <c:pt idx="4641">
                  <c:v>118.9</c:v>
                </c:pt>
                <c:pt idx="4642">
                  <c:v>119.2</c:v>
                </c:pt>
                <c:pt idx="4643">
                  <c:v>119.2</c:v>
                </c:pt>
                <c:pt idx="4644">
                  <c:v>119.3</c:v>
                </c:pt>
                <c:pt idx="4645">
                  <c:v>119.5</c:v>
                </c:pt>
                <c:pt idx="4646">
                  <c:v>119.5</c:v>
                </c:pt>
                <c:pt idx="4647">
                  <c:v>119.7</c:v>
                </c:pt>
                <c:pt idx="4648">
                  <c:v>119.6</c:v>
                </c:pt>
                <c:pt idx="4649">
                  <c:v>119.6</c:v>
                </c:pt>
                <c:pt idx="4650">
                  <c:v>119.5</c:v>
                </c:pt>
                <c:pt idx="4651">
                  <c:v>119.4</c:v>
                </c:pt>
                <c:pt idx="4652">
                  <c:v>119.3</c:v>
                </c:pt>
                <c:pt idx="4653">
                  <c:v>119.1</c:v>
                </c:pt>
                <c:pt idx="4654">
                  <c:v>119.1</c:v>
                </c:pt>
                <c:pt idx="4655">
                  <c:v>119</c:v>
                </c:pt>
                <c:pt idx="4656">
                  <c:v>118.9</c:v>
                </c:pt>
                <c:pt idx="4657">
                  <c:v>118.9</c:v>
                </c:pt>
                <c:pt idx="4658">
                  <c:v>119</c:v>
                </c:pt>
                <c:pt idx="4659">
                  <c:v>118.8</c:v>
                </c:pt>
                <c:pt idx="4660">
                  <c:v>118.9</c:v>
                </c:pt>
                <c:pt idx="4661">
                  <c:v>118.9</c:v>
                </c:pt>
                <c:pt idx="4662">
                  <c:v>118.9</c:v>
                </c:pt>
                <c:pt idx="4663">
                  <c:v>118.8</c:v>
                </c:pt>
                <c:pt idx="4664">
                  <c:v>118.9</c:v>
                </c:pt>
                <c:pt idx="4665">
                  <c:v>119</c:v>
                </c:pt>
                <c:pt idx="4666">
                  <c:v>119.2</c:v>
                </c:pt>
                <c:pt idx="4667">
                  <c:v>119.3</c:v>
                </c:pt>
                <c:pt idx="4668">
                  <c:v>119.3</c:v>
                </c:pt>
                <c:pt idx="4669">
                  <c:v>119.6</c:v>
                </c:pt>
                <c:pt idx="4670">
                  <c:v>119.7</c:v>
                </c:pt>
                <c:pt idx="4671">
                  <c:v>119.8</c:v>
                </c:pt>
                <c:pt idx="4672">
                  <c:v>119.8</c:v>
                </c:pt>
                <c:pt idx="4673">
                  <c:v>119.8</c:v>
                </c:pt>
                <c:pt idx="4674">
                  <c:v>119.7</c:v>
                </c:pt>
                <c:pt idx="4675">
                  <c:v>119.7</c:v>
                </c:pt>
                <c:pt idx="4676">
                  <c:v>119.4</c:v>
                </c:pt>
                <c:pt idx="4677">
                  <c:v>119.2</c:v>
                </c:pt>
                <c:pt idx="4678">
                  <c:v>119</c:v>
                </c:pt>
                <c:pt idx="4679">
                  <c:v>119.1</c:v>
                </c:pt>
                <c:pt idx="4680">
                  <c:v>119</c:v>
                </c:pt>
                <c:pt idx="4681">
                  <c:v>119</c:v>
                </c:pt>
                <c:pt idx="4682">
                  <c:v>118.1</c:v>
                </c:pt>
                <c:pt idx="4683">
                  <c:v>117.9</c:v>
                </c:pt>
                <c:pt idx="4684">
                  <c:v>117.9</c:v>
                </c:pt>
                <c:pt idx="4685">
                  <c:v>117.9</c:v>
                </c:pt>
                <c:pt idx="4686">
                  <c:v>117.8</c:v>
                </c:pt>
                <c:pt idx="4687">
                  <c:v>117.8</c:v>
                </c:pt>
                <c:pt idx="4688">
                  <c:v>117.9</c:v>
                </c:pt>
                <c:pt idx="4689">
                  <c:v>118</c:v>
                </c:pt>
                <c:pt idx="4690">
                  <c:v>118.3</c:v>
                </c:pt>
                <c:pt idx="4691">
                  <c:v>118.4</c:v>
                </c:pt>
                <c:pt idx="4692">
                  <c:v>118.3</c:v>
                </c:pt>
                <c:pt idx="4693">
                  <c:v>118.3</c:v>
                </c:pt>
                <c:pt idx="4694">
                  <c:v>118.3</c:v>
                </c:pt>
                <c:pt idx="4695">
                  <c:v>118.5</c:v>
                </c:pt>
                <c:pt idx="4696">
                  <c:v>118.5</c:v>
                </c:pt>
                <c:pt idx="4697">
                  <c:v>118.6</c:v>
                </c:pt>
                <c:pt idx="4698">
                  <c:v>118.7</c:v>
                </c:pt>
                <c:pt idx="4699">
                  <c:v>118.2</c:v>
                </c:pt>
                <c:pt idx="4700">
                  <c:v>117.9</c:v>
                </c:pt>
                <c:pt idx="4701">
                  <c:v>118.2</c:v>
                </c:pt>
                <c:pt idx="4702">
                  <c:v>117.9</c:v>
                </c:pt>
                <c:pt idx="4703">
                  <c:v>118</c:v>
                </c:pt>
                <c:pt idx="4704">
                  <c:v>117.9</c:v>
                </c:pt>
                <c:pt idx="4705">
                  <c:v>117.9</c:v>
                </c:pt>
                <c:pt idx="4706">
                  <c:v>117.9</c:v>
                </c:pt>
                <c:pt idx="4707">
                  <c:v>117.9</c:v>
                </c:pt>
                <c:pt idx="4708">
                  <c:v>117.9</c:v>
                </c:pt>
                <c:pt idx="4709">
                  <c:v>117.9</c:v>
                </c:pt>
                <c:pt idx="4710">
                  <c:v>117.8</c:v>
                </c:pt>
                <c:pt idx="4711">
                  <c:v>117.8</c:v>
                </c:pt>
                <c:pt idx="4712">
                  <c:v>117.7</c:v>
                </c:pt>
                <c:pt idx="4713">
                  <c:v>117.9</c:v>
                </c:pt>
                <c:pt idx="4714">
                  <c:v>117.7</c:v>
                </c:pt>
                <c:pt idx="4715">
                  <c:v>117.9</c:v>
                </c:pt>
                <c:pt idx="4716">
                  <c:v>117.9</c:v>
                </c:pt>
                <c:pt idx="4717">
                  <c:v>117.9</c:v>
                </c:pt>
                <c:pt idx="4718">
                  <c:v>118.1</c:v>
                </c:pt>
                <c:pt idx="4719">
                  <c:v>118.2</c:v>
                </c:pt>
                <c:pt idx="4720">
                  <c:v>118.3</c:v>
                </c:pt>
                <c:pt idx="4721">
                  <c:v>118.2</c:v>
                </c:pt>
                <c:pt idx="4722">
                  <c:v>118.1</c:v>
                </c:pt>
                <c:pt idx="4723">
                  <c:v>118.1</c:v>
                </c:pt>
                <c:pt idx="4724">
                  <c:v>118</c:v>
                </c:pt>
                <c:pt idx="4725">
                  <c:v>117.8</c:v>
                </c:pt>
                <c:pt idx="4726">
                  <c:v>117.7</c:v>
                </c:pt>
                <c:pt idx="4727">
                  <c:v>117.8</c:v>
                </c:pt>
                <c:pt idx="4728">
                  <c:v>117.7</c:v>
                </c:pt>
                <c:pt idx="4729">
                  <c:v>117.7</c:v>
                </c:pt>
                <c:pt idx="4730">
                  <c:v>117.7</c:v>
                </c:pt>
                <c:pt idx="4731">
                  <c:v>117.7</c:v>
                </c:pt>
                <c:pt idx="4732">
                  <c:v>117.6</c:v>
                </c:pt>
                <c:pt idx="4733">
                  <c:v>117.6</c:v>
                </c:pt>
                <c:pt idx="4734">
                  <c:v>117.6</c:v>
                </c:pt>
                <c:pt idx="4735">
                  <c:v>117.7</c:v>
                </c:pt>
                <c:pt idx="4736">
                  <c:v>117.6</c:v>
                </c:pt>
                <c:pt idx="4737">
                  <c:v>117.8</c:v>
                </c:pt>
                <c:pt idx="4738">
                  <c:v>117.9</c:v>
                </c:pt>
                <c:pt idx="4739">
                  <c:v>118.1</c:v>
                </c:pt>
                <c:pt idx="4740">
                  <c:v>117.3</c:v>
                </c:pt>
                <c:pt idx="4741">
                  <c:v>116.8</c:v>
                </c:pt>
                <c:pt idx="4742">
                  <c:v>116.9</c:v>
                </c:pt>
                <c:pt idx="4743">
                  <c:v>117.1</c:v>
                </c:pt>
                <c:pt idx="4744">
                  <c:v>117.1</c:v>
                </c:pt>
                <c:pt idx="4745">
                  <c:v>117.2</c:v>
                </c:pt>
                <c:pt idx="4746">
                  <c:v>116.9</c:v>
                </c:pt>
                <c:pt idx="4747">
                  <c:v>116.5</c:v>
                </c:pt>
                <c:pt idx="4748">
                  <c:v>116.4</c:v>
                </c:pt>
                <c:pt idx="4749">
                  <c:v>116.2</c:v>
                </c:pt>
                <c:pt idx="4750">
                  <c:v>116</c:v>
                </c:pt>
                <c:pt idx="4751">
                  <c:v>116.1</c:v>
                </c:pt>
                <c:pt idx="4752">
                  <c:v>115.9</c:v>
                </c:pt>
                <c:pt idx="4753">
                  <c:v>116</c:v>
                </c:pt>
                <c:pt idx="4754">
                  <c:v>116</c:v>
                </c:pt>
                <c:pt idx="4755">
                  <c:v>116</c:v>
                </c:pt>
                <c:pt idx="4756">
                  <c:v>115.9</c:v>
                </c:pt>
                <c:pt idx="4757">
                  <c:v>116.1</c:v>
                </c:pt>
                <c:pt idx="4758">
                  <c:v>116.1</c:v>
                </c:pt>
                <c:pt idx="4759">
                  <c:v>115.9</c:v>
                </c:pt>
                <c:pt idx="4760">
                  <c:v>116.1</c:v>
                </c:pt>
                <c:pt idx="4761">
                  <c:v>116.2</c:v>
                </c:pt>
                <c:pt idx="4762">
                  <c:v>116.3</c:v>
                </c:pt>
                <c:pt idx="4763">
                  <c:v>116.5</c:v>
                </c:pt>
                <c:pt idx="4764">
                  <c:v>116.7</c:v>
                </c:pt>
                <c:pt idx="4765">
                  <c:v>117</c:v>
                </c:pt>
                <c:pt idx="4766">
                  <c:v>117.1</c:v>
                </c:pt>
                <c:pt idx="4767">
                  <c:v>117.1</c:v>
                </c:pt>
                <c:pt idx="4768">
                  <c:v>117.3</c:v>
                </c:pt>
                <c:pt idx="4769">
                  <c:v>117.2</c:v>
                </c:pt>
                <c:pt idx="4770">
                  <c:v>117</c:v>
                </c:pt>
                <c:pt idx="4771">
                  <c:v>116.8</c:v>
                </c:pt>
                <c:pt idx="4772">
                  <c:v>116.4</c:v>
                </c:pt>
                <c:pt idx="4773">
                  <c:v>116.2</c:v>
                </c:pt>
                <c:pt idx="4774">
                  <c:v>116</c:v>
                </c:pt>
                <c:pt idx="4775">
                  <c:v>116</c:v>
                </c:pt>
                <c:pt idx="4776">
                  <c:v>116</c:v>
                </c:pt>
                <c:pt idx="4777">
                  <c:v>115.8</c:v>
                </c:pt>
                <c:pt idx="4778">
                  <c:v>116</c:v>
                </c:pt>
                <c:pt idx="4779">
                  <c:v>115.8</c:v>
                </c:pt>
                <c:pt idx="4780">
                  <c:v>115.7</c:v>
                </c:pt>
                <c:pt idx="4781">
                  <c:v>115.8</c:v>
                </c:pt>
                <c:pt idx="4782">
                  <c:v>115.8</c:v>
                </c:pt>
                <c:pt idx="4783">
                  <c:v>115.7</c:v>
                </c:pt>
                <c:pt idx="4784">
                  <c:v>115.6</c:v>
                </c:pt>
                <c:pt idx="4785">
                  <c:v>115.7</c:v>
                </c:pt>
                <c:pt idx="4786">
                  <c:v>116.2</c:v>
                </c:pt>
                <c:pt idx="4787">
                  <c:v>116.2</c:v>
                </c:pt>
                <c:pt idx="4788">
                  <c:v>114.9</c:v>
                </c:pt>
                <c:pt idx="4789">
                  <c:v>114.5</c:v>
                </c:pt>
                <c:pt idx="4790">
                  <c:v>114.7</c:v>
                </c:pt>
                <c:pt idx="4791">
                  <c:v>114.8</c:v>
                </c:pt>
                <c:pt idx="4792">
                  <c:v>115</c:v>
                </c:pt>
                <c:pt idx="4793">
                  <c:v>114.7</c:v>
                </c:pt>
                <c:pt idx="4794">
                  <c:v>114.6</c:v>
                </c:pt>
                <c:pt idx="4795">
                  <c:v>114.4</c:v>
                </c:pt>
                <c:pt idx="4796">
                  <c:v>114</c:v>
                </c:pt>
                <c:pt idx="4797">
                  <c:v>113.9</c:v>
                </c:pt>
                <c:pt idx="4798">
                  <c:v>113.7</c:v>
                </c:pt>
                <c:pt idx="4799">
                  <c:v>113.6</c:v>
                </c:pt>
                <c:pt idx="4800">
                  <c:v>113.5</c:v>
                </c:pt>
                <c:pt idx="4801">
                  <c:v>113.5</c:v>
                </c:pt>
                <c:pt idx="4802">
                  <c:v>113.5</c:v>
                </c:pt>
                <c:pt idx="4803">
                  <c:v>113.6</c:v>
                </c:pt>
                <c:pt idx="4804">
                  <c:v>113.5</c:v>
                </c:pt>
                <c:pt idx="4805">
                  <c:v>113.4</c:v>
                </c:pt>
                <c:pt idx="4806">
                  <c:v>113.5</c:v>
                </c:pt>
                <c:pt idx="4807">
                  <c:v>113.4</c:v>
                </c:pt>
                <c:pt idx="4808">
                  <c:v>113.3</c:v>
                </c:pt>
                <c:pt idx="4809">
                  <c:v>113.4</c:v>
                </c:pt>
                <c:pt idx="4810">
                  <c:v>113.7</c:v>
                </c:pt>
                <c:pt idx="4811">
                  <c:v>113.8</c:v>
                </c:pt>
                <c:pt idx="4812">
                  <c:v>114</c:v>
                </c:pt>
                <c:pt idx="4813">
                  <c:v>114.2</c:v>
                </c:pt>
                <c:pt idx="4814">
                  <c:v>114.4</c:v>
                </c:pt>
                <c:pt idx="4815">
                  <c:v>114.5</c:v>
                </c:pt>
                <c:pt idx="4816">
                  <c:v>114.4</c:v>
                </c:pt>
                <c:pt idx="4817">
                  <c:v>114.5</c:v>
                </c:pt>
                <c:pt idx="4818">
                  <c:v>114.4</c:v>
                </c:pt>
                <c:pt idx="4819">
                  <c:v>114.2</c:v>
                </c:pt>
                <c:pt idx="4820">
                  <c:v>113.7</c:v>
                </c:pt>
                <c:pt idx="4821">
                  <c:v>113.5</c:v>
                </c:pt>
                <c:pt idx="4822">
                  <c:v>113.5</c:v>
                </c:pt>
                <c:pt idx="4823">
                  <c:v>113.4</c:v>
                </c:pt>
                <c:pt idx="4824">
                  <c:v>113.4</c:v>
                </c:pt>
                <c:pt idx="4825">
                  <c:v>113.5</c:v>
                </c:pt>
                <c:pt idx="4826">
                  <c:v>113.3</c:v>
                </c:pt>
                <c:pt idx="4827">
                  <c:v>113.3</c:v>
                </c:pt>
                <c:pt idx="4828">
                  <c:v>113.4</c:v>
                </c:pt>
                <c:pt idx="4829">
                  <c:v>113.2</c:v>
                </c:pt>
                <c:pt idx="4830">
                  <c:v>113.3</c:v>
                </c:pt>
                <c:pt idx="4831">
                  <c:v>113.1</c:v>
                </c:pt>
                <c:pt idx="4832">
                  <c:v>113.4</c:v>
                </c:pt>
                <c:pt idx="4833">
                  <c:v>113.4</c:v>
                </c:pt>
                <c:pt idx="4834">
                  <c:v>113.7</c:v>
                </c:pt>
                <c:pt idx="4835">
                  <c:v>113.9</c:v>
                </c:pt>
                <c:pt idx="4836">
                  <c:v>114.3</c:v>
                </c:pt>
                <c:pt idx="4837">
                  <c:v>114.4</c:v>
                </c:pt>
                <c:pt idx="4838">
                  <c:v>114.5</c:v>
                </c:pt>
                <c:pt idx="4839">
                  <c:v>114.7</c:v>
                </c:pt>
                <c:pt idx="4840">
                  <c:v>114.8</c:v>
                </c:pt>
                <c:pt idx="4841">
                  <c:v>114.8</c:v>
                </c:pt>
                <c:pt idx="4842">
                  <c:v>114.6</c:v>
                </c:pt>
                <c:pt idx="4843">
                  <c:v>114.3</c:v>
                </c:pt>
                <c:pt idx="4844">
                  <c:v>113.9</c:v>
                </c:pt>
                <c:pt idx="4845">
                  <c:v>113.7</c:v>
                </c:pt>
                <c:pt idx="4846">
                  <c:v>113.6</c:v>
                </c:pt>
                <c:pt idx="4847">
                  <c:v>113.6</c:v>
                </c:pt>
                <c:pt idx="4848">
                  <c:v>113.7</c:v>
                </c:pt>
                <c:pt idx="4849">
                  <c:v>113.6</c:v>
                </c:pt>
                <c:pt idx="4850">
                  <c:v>113.5</c:v>
                </c:pt>
                <c:pt idx="4851">
                  <c:v>113.4</c:v>
                </c:pt>
                <c:pt idx="4852">
                  <c:v>113.5</c:v>
                </c:pt>
                <c:pt idx="4853">
                  <c:v>113.5</c:v>
                </c:pt>
                <c:pt idx="4854">
                  <c:v>113.2</c:v>
                </c:pt>
                <c:pt idx="4855">
                  <c:v>113.2</c:v>
                </c:pt>
                <c:pt idx="4856">
                  <c:v>113.2</c:v>
                </c:pt>
                <c:pt idx="4857">
                  <c:v>113.3</c:v>
                </c:pt>
                <c:pt idx="4858">
                  <c:v>113.6</c:v>
                </c:pt>
                <c:pt idx="4859">
                  <c:v>113.9</c:v>
                </c:pt>
                <c:pt idx="4860">
                  <c:v>114.1</c:v>
                </c:pt>
                <c:pt idx="4861">
                  <c:v>114.4</c:v>
                </c:pt>
                <c:pt idx="4862">
                  <c:v>114.6</c:v>
                </c:pt>
                <c:pt idx="4863">
                  <c:v>114.3</c:v>
                </c:pt>
                <c:pt idx="4864">
                  <c:v>114.4</c:v>
                </c:pt>
                <c:pt idx="4865">
                  <c:v>114.4</c:v>
                </c:pt>
                <c:pt idx="4866">
                  <c:v>114.2</c:v>
                </c:pt>
                <c:pt idx="4867">
                  <c:v>114.1</c:v>
                </c:pt>
                <c:pt idx="4868">
                  <c:v>113.7</c:v>
                </c:pt>
                <c:pt idx="4869">
                  <c:v>113.5</c:v>
                </c:pt>
                <c:pt idx="4870">
                  <c:v>113.3</c:v>
                </c:pt>
                <c:pt idx="4871">
                  <c:v>113.2</c:v>
                </c:pt>
                <c:pt idx="4872">
                  <c:v>113.2</c:v>
                </c:pt>
                <c:pt idx="4873">
                  <c:v>113.3</c:v>
                </c:pt>
                <c:pt idx="4874">
                  <c:v>114.9</c:v>
                </c:pt>
                <c:pt idx="4875">
                  <c:v>115.5</c:v>
                </c:pt>
                <c:pt idx="4876">
                  <c:v>115.5</c:v>
                </c:pt>
                <c:pt idx="4877">
                  <c:v>115.6</c:v>
                </c:pt>
                <c:pt idx="4878">
                  <c:v>115.5</c:v>
                </c:pt>
                <c:pt idx="4879">
                  <c:v>115.5</c:v>
                </c:pt>
                <c:pt idx="4880">
                  <c:v>115.6</c:v>
                </c:pt>
                <c:pt idx="4881">
                  <c:v>115.6</c:v>
                </c:pt>
                <c:pt idx="4882">
                  <c:v>115.7</c:v>
                </c:pt>
                <c:pt idx="4883">
                  <c:v>115.9</c:v>
                </c:pt>
                <c:pt idx="4884">
                  <c:v>116.1</c:v>
                </c:pt>
                <c:pt idx="4885">
                  <c:v>116.3</c:v>
                </c:pt>
                <c:pt idx="4886">
                  <c:v>116.4</c:v>
                </c:pt>
                <c:pt idx="4887">
                  <c:v>116.6</c:v>
                </c:pt>
                <c:pt idx="4888">
                  <c:v>116.5</c:v>
                </c:pt>
                <c:pt idx="4889">
                  <c:v>116.5</c:v>
                </c:pt>
                <c:pt idx="4890">
                  <c:v>116.3</c:v>
                </c:pt>
                <c:pt idx="4891">
                  <c:v>116.1</c:v>
                </c:pt>
                <c:pt idx="4892">
                  <c:v>115.9</c:v>
                </c:pt>
                <c:pt idx="4893">
                  <c:v>115.8</c:v>
                </c:pt>
                <c:pt idx="4894">
                  <c:v>115.6</c:v>
                </c:pt>
                <c:pt idx="4895">
                  <c:v>115.6</c:v>
                </c:pt>
                <c:pt idx="4896">
                  <c:v>115.5</c:v>
                </c:pt>
                <c:pt idx="4897">
                  <c:v>115.6</c:v>
                </c:pt>
                <c:pt idx="4898">
                  <c:v>115.5</c:v>
                </c:pt>
                <c:pt idx="4899">
                  <c:v>115.4</c:v>
                </c:pt>
                <c:pt idx="4900">
                  <c:v>115.5</c:v>
                </c:pt>
                <c:pt idx="4901">
                  <c:v>115.5</c:v>
                </c:pt>
                <c:pt idx="4902">
                  <c:v>115.4</c:v>
                </c:pt>
                <c:pt idx="4903">
                  <c:v>115.4</c:v>
                </c:pt>
                <c:pt idx="4904">
                  <c:v>115.3</c:v>
                </c:pt>
                <c:pt idx="4905">
                  <c:v>115.4</c:v>
                </c:pt>
                <c:pt idx="4906">
                  <c:v>115.7</c:v>
                </c:pt>
                <c:pt idx="4907">
                  <c:v>115.9</c:v>
                </c:pt>
                <c:pt idx="4908">
                  <c:v>115.7</c:v>
                </c:pt>
                <c:pt idx="4909">
                  <c:v>116.1</c:v>
                </c:pt>
                <c:pt idx="4910">
                  <c:v>116.4</c:v>
                </c:pt>
                <c:pt idx="4911">
                  <c:v>116.5</c:v>
                </c:pt>
                <c:pt idx="4912">
                  <c:v>116.5</c:v>
                </c:pt>
                <c:pt idx="4913">
                  <c:v>116.4</c:v>
                </c:pt>
                <c:pt idx="4914">
                  <c:v>116.2</c:v>
                </c:pt>
                <c:pt idx="4915">
                  <c:v>116.1</c:v>
                </c:pt>
                <c:pt idx="4916">
                  <c:v>115.9</c:v>
                </c:pt>
                <c:pt idx="4917">
                  <c:v>115.7</c:v>
                </c:pt>
                <c:pt idx="4918">
                  <c:v>115.6</c:v>
                </c:pt>
                <c:pt idx="4919">
                  <c:v>115.6</c:v>
                </c:pt>
                <c:pt idx="4920">
                  <c:v>115.6</c:v>
                </c:pt>
                <c:pt idx="4921">
                  <c:v>115.5</c:v>
                </c:pt>
                <c:pt idx="4922">
                  <c:v>115.6</c:v>
                </c:pt>
                <c:pt idx="4923">
                  <c:v>115.6</c:v>
                </c:pt>
                <c:pt idx="4924">
                  <c:v>115.6</c:v>
                </c:pt>
                <c:pt idx="4925">
                  <c:v>115.6</c:v>
                </c:pt>
                <c:pt idx="4926">
                  <c:v>115.5</c:v>
                </c:pt>
                <c:pt idx="4927">
                  <c:v>115.5</c:v>
                </c:pt>
                <c:pt idx="4928">
                  <c:v>115.6</c:v>
                </c:pt>
                <c:pt idx="4929">
                  <c:v>115.7</c:v>
                </c:pt>
                <c:pt idx="4930">
                  <c:v>115.9</c:v>
                </c:pt>
                <c:pt idx="4931">
                  <c:v>116.2</c:v>
                </c:pt>
                <c:pt idx="4932">
                  <c:v>116.3</c:v>
                </c:pt>
                <c:pt idx="4933">
                  <c:v>116.6</c:v>
                </c:pt>
                <c:pt idx="4934">
                  <c:v>116.6</c:v>
                </c:pt>
                <c:pt idx="4935">
                  <c:v>116.6</c:v>
                </c:pt>
                <c:pt idx="4936">
                  <c:v>116.6</c:v>
                </c:pt>
                <c:pt idx="4937">
                  <c:v>116.7</c:v>
                </c:pt>
                <c:pt idx="4938">
                  <c:v>116.6</c:v>
                </c:pt>
                <c:pt idx="4939">
                  <c:v>116.6</c:v>
                </c:pt>
                <c:pt idx="4940">
                  <c:v>116.4</c:v>
                </c:pt>
                <c:pt idx="4941">
                  <c:v>116.1</c:v>
                </c:pt>
                <c:pt idx="4942">
                  <c:v>116</c:v>
                </c:pt>
                <c:pt idx="4943">
                  <c:v>116</c:v>
                </c:pt>
                <c:pt idx="4944">
                  <c:v>116</c:v>
                </c:pt>
                <c:pt idx="4945">
                  <c:v>115.9</c:v>
                </c:pt>
                <c:pt idx="4946">
                  <c:v>115.7</c:v>
                </c:pt>
                <c:pt idx="4947">
                  <c:v>115.8</c:v>
                </c:pt>
                <c:pt idx="4948">
                  <c:v>115.7</c:v>
                </c:pt>
                <c:pt idx="4949">
                  <c:v>115.7</c:v>
                </c:pt>
                <c:pt idx="4950">
                  <c:v>115.7</c:v>
                </c:pt>
                <c:pt idx="4951">
                  <c:v>115.7</c:v>
                </c:pt>
                <c:pt idx="4952">
                  <c:v>115.8</c:v>
                </c:pt>
                <c:pt idx="4953">
                  <c:v>115.9</c:v>
                </c:pt>
                <c:pt idx="4954">
                  <c:v>116.1</c:v>
                </c:pt>
                <c:pt idx="4955">
                  <c:v>116.1</c:v>
                </c:pt>
                <c:pt idx="4956">
                  <c:v>116.4</c:v>
                </c:pt>
                <c:pt idx="4957">
                  <c:v>116.3</c:v>
                </c:pt>
                <c:pt idx="4958">
                  <c:v>116.4</c:v>
                </c:pt>
                <c:pt idx="4959">
                  <c:v>116.5</c:v>
                </c:pt>
                <c:pt idx="4960">
                  <c:v>116.6</c:v>
                </c:pt>
                <c:pt idx="4961">
                  <c:v>116.8</c:v>
                </c:pt>
                <c:pt idx="4962">
                  <c:v>116.6</c:v>
                </c:pt>
                <c:pt idx="4963">
                  <c:v>116.5</c:v>
                </c:pt>
                <c:pt idx="4964">
                  <c:v>116.2</c:v>
                </c:pt>
                <c:pt idx="4965">
                  <c:v>116.2</c:v>
                </c:pt>
                <c:pt idx="4966">
                  <c:v>116</c:v>
                </c:pt>
                <c:pt idx="4967">
                  <c:v>116</c:v>
                </c:pt>
                <c:pt idx="4968">
                  <c:v>116.1</c:v>
                </c:pt>
                <c:pt idx="4969">
                  <c:v>116</c:v>
                </c:pt>
                <c:pt idx="4970">
                  <c:v>116</c:v>
                </c:pt>
                <c:pt idx="4971">
                  <c:v>116</c:v>
                </c:pt>
                <c:pt idx="4972">
                  <c:v>115.9</c:v>
                </c:pt>
                <c:pt idx="4973">
                  <c:v>116</c:v>
                </c:pt>
                <c:pt idx="4974">
                  <c:v>116</c:v>
                </c:pt>
                <c:pt idx="4975">
                  <c:v>116</c:v>
                </c:pt>
                <c:pt idx="4976">
                  <c:v>116</c:v>
                </c:pt>
                <c:pt idx="4977">
                  <c:v>116.1</c:v>
                </c:pt>
                <c:pt idx="4978">
                  <c:v>116.2</c:v>
                </c:pt>
                <c:pt idx="4979">
                  <c:v>116.6</c:v>
                </c:pt>
                <c:pt idx="4980">
                  <c:v>116.6</c:v>
                </c:pt>
                <c:pt idx="4981">
                  <c:v>116.9</c:v>
                </c:pt>
                <c:pt idx="4982">
                  <c:v>117.1</c:v>
                </c:pt>
                <c:pt idx="4983">
                  <c:v>117.1</c:v>
                </c:pt>
                <c:pt idx="4984">
                  <c:v>117.2</c:v>
                </c:pt>
                <c:pt idx="4985">
                  <c:v>116.9</c:v>
                </c:pt>
                <c:pt idx="4986">
                  <c:v>116.9</c:v>
                </c:pt>
                <c:pt idx="4987">
                  <c:v>116.8</c:v>
                </c:pt>
                <c:pt idx="4988">
                  <c:v>116.3</c:v>
                </c:pt>
                <c:pt idx="4989">
                  <c:v>116.2</c:v>
                </c:pt>
                <c:pt idx="4990">
                  <c:v>116.2</c:v>
                </c:pt>
                <c:pt idx="4991">
                  <c:v>116</c:v>
                </c:pt>
                <c:pt idx="4992">
                  <c:v>115.9</c:v>
                </c:pt>
                <c:pt idx="4993">
                  <c:v>115.7</c:v>
                </c:pt>
                <c:pt idx="4994">
                  <c:v>115.9</c:v>
                </c:pt>
                <c:pt idx="4995">
                  <c:v>115.8</c:v>
                </c:pt>
                <c:pt idx="4996">
                  <c:v>115.8</c:v>
                </c:pt>
                <c:pt idx="4997">
                  <c:v>115.7</c:v>
                </c:pt>
                <c:pt idx="4998">
                  <c:v>115.6</c:v>
                </c:pt>
                <c:pt idx="4999">
                  <c:v>115.5</c:v>
                </c:pt>
                <c:pt idx="5000">
                  <c:v>115.6</c:v>
                </c:pt>
                <c:pt idx="5001">
                  <c:v>115.8</c:v>
                </c:pt>
                <c:pt idx="5002">
                  <c:v>116</c:v>
                </c:pt>
                <c:pt idx="5003">
                  <c:v>116.2</c:v>
                </c:pt>
                <c:pt idx="5004">
                  <c:v>116.4</c:v>
                </c:pt>
                <c:pt idx="5005">
                  <c:v>116.5</c:v>
                </c:pt>
                <c:pt idx="5006">
                  <c:v>116.6</c:v>
                </c:pt>
                <c:pt idx="5007">
                  <c:v>116.8</c:v>
                </c:pt>
                <c:pt idx="5008">
                  <c:v>116.7</c:v>
                </c:pt>
                <c:pt idx="5009">
                  <c:v>116.6</c:v>
                </c:pt>
                <c:pt idx="5010">
                  <c:v>116.5</c:v>
                </c:pt>
                <c:pt idx="5011">
                  <c:v>116.4</c:v>
                </c:pt>
                <c:pt idx="5012">
                  <c:v>116</c:v>
                </c:pt>
                <c:pt idx="5013">
                  <c:v>115.8</c:v>
                </c:pt>
                <c:pt idx="5014">
                  <c:v>115.7</c:v>
                </c:pt>
                <c:pt idx="5015">
                  <c:v>115.7</c:v>
                </c:pt>
                <c:pt idx="5016">
                  <c:v>115.6</c:v>
                </c:pt>
                <c:pt idx="5017">
                  <c:v>115.7</c:v>
                </c:pt>
                <c:pt idx="5018">
                  <c:v>115.6</c:v>
                </c:pt>
                <c:pt idx="5019">
                  <c:v>115.5</c:v>
                </c:pt>
                <c:pt idx="5020">
                  <c:v>115.5</c:v>
                </c:pt>
                <c:pt idx="5021">
                  <c:v>115.4</c:v>
                </c:pt>
                <c:pt idx="5022">
                  <c:v>115.4</c:v>
                </c:pt>
                <c:pt idx="5023">
                  <c:v>115.4</c:v>
                </c:pt>
                <c:pt idx="5024">
                  <c:v>115.3</c:v>
                </c:pt>
                <c:pt idx="5025">
                  <c:v>115.4</c:v>
                </c:pt>
                <c:pt idx="5026">
                  <c:v>115.5</c:v>
                </c:pt>
                <c:pt idx="5027">
                  <c:v>115.8</c:v>
                </c:pt>
                <c:pt idx="5028">
                  <c:v>116.1</c:v>
                </c:pt>
                <c:pt idx="5029">
                  <c:v>116.1</c:v>
                </c:pt>
                <c:pt idx="5030">
                  <c:v>116.4</c:v>
                </c:pt>
                <c:pt idx="5031">
                  <c:v>116.3</c:v>
                </c:pt>
                <c:pt idx="5032">
                  <c:v>116.4</c:v>
                </c:pt>
                <c:pt idx="5033">
                  <c:v>116.5</c:v>
                </c:pt>
                <c:pt idx="5034">
                  <c:v>116.2</c:v>
                </c:pt>
                <c:pt idx="5035">
                  <c:v>116</c:v>
                </c:pt>
                <c:pt idx="5036">
                  <c:v>115.6</c:v>
                </c:pt>
                <c:pt idx="5037">
                  <c:v>115.5</c:v>
                </c:pt>
                <c:pt idx="5038">
                  <c:v>115.4</c:v>
                </c:pt>
                <c:pt idx="5039">
                  <c:v>115.4</c:v>
                </c:pt>
                <c:pt idx="5040">
                  <c:v>115.5</c:v>
                </c:pt>
                <c:pt idx="5041">
                  <c:v>115.3</c:v>
                </c:pt>
                <c:pt idx="5042">
                  <c:v>115.4</c:v>
                </c:pt>
                <c:pt idx="5043">
                  <c:v>115.3</c:v>
                </c:pt>
                <c:pt idx="5044">
                  <c:v>115.3</c:v>
                </c:pt>
                <c:pt idx="5045">
                  <c:v>115.3</c:v>
                </c:pt>
                <c:pt idx="5046">
                  <c:v>115.2</c:v>
                </c:pt>
                <c:pt idx="5047">
                  <c:v>115.3</c:v>
                </c:pt>
                <c:pt idx="5048">
                  <c:v>115.3</c:v>
                </c:pt>
                <c:pt idx="5049">
                  <c:v>115.3</c:v>
                </c:pt>
                <c:pt idx="5050">
                  <c:v>115.6</c:v>
                </c:pt>
                <c:pt idx="5051">
                  <c:v>115.7</c:v>
                </c:pt>
                <c:pt idx="5052">
                  <c:v>116</c:v>
                </c:pt>
                <c:pt idx="5053">
                  <c:v>116.2</c:v>
                </c:pt>
                <c:pt idx="5054">
                  <c:v>116.5</c:v>
                </c:pt>
                <c:pt idx="5055">
                  <c:v>116.5</c:v>
                </c:pt>
                <c:pt idx="5056">
                  <c:v>116.6</c:v>
                </c:pt>
                <c:pt idx="5057">
                  <c:v>116.6</c:v>
                </c:pt>
                <c:pt idx="5058">
                  <c:v>116.3</c:v>
                </c:pt>
                <c:pt idx="5059">
                  <c:v>116.3</c:v>
                </c:pt>
                <c:pt idx="5060">
                  <c:v>116</c:v>
                </c:pt>
                <c:pt idx="5061">
                  <c:v>115.8</c:v>
                </c:pt>
                <c:pt idx="5062">
                  <c:v>115.7</c:v>
                </c:pt>
                <c:pt idx="5063">
                  <c:v>115.8</c:v>
                </c:pt>
                <c:pt idx="5064">
                  <c:v>115.6</c:v>
                </c:pt>
                <c:pt idx="5065">
                  <c:v>115.7</c:v>
                </c:pt>
                <c:pt idx="5066">
                  <c:v>115.6</c:v>
                </c:pt>
                <c:pt idx="5067">
                  <c:v>115.7</c:v>
                </c:pt>
                <c:pt idx="5068">
                  <c:v>115.6</c:v>
                </c:pt>
                <c:pt idx="5069">
                  <c:v>115.5</c:v>
                </c:pt>
                <c:pt idx="5070">
                  <c:v>115.4</c:v>
                </c:pt>
                <c:pt idx="5071">
                  <c:v>115.5</c:v>
                </c:pt>
                <c:pt idx="5072">
                  <c:v>115.6</c:v>
                </c:pt>
                <c:pt idx="5073">
                  <c:v>115.6</c:v>
                </c:pt>
                <c:pt idx="5074">
                  <c:v>115.8</c:v>
                </c:pt>
                <c:pt idx="5075">
                  <c:v>116.2</c:v>
                </c:pt>
                <c:pt idx="5076">
                  <c:v>116.3</c:v>
                </c:pt>
                <c:pt idx="5077">
                  <c:v>116.1</c:v>
                </c:pt>
                <c:pt idx="5078">
                  <c:v>116.4</c:v>
                </c:pt>
                <c:pt idx="5079">
                  <c:v>116.4</c:v>
                </c:pt>
                <c:pt idx="5080">
                  <c:v>116.3</c:v>
                </c:pt>
                <c:pt idx="5081">
                  <c:v>116.5</c:v>
                </c:pt>
                <c:pt idx="5082">
                  <c:v>116.5</c:v>
                </c:pt>
                <c:pt idx="5083">
                  <c:v>116.5</c:v>
                </c:pt>
                <c:pt idx="5084">
                  <c:v>116.1</c:v>
                </c:pt>
                <c:pt idx="5085">
                  <c:v>116.1</c:v>
                </c:pt>
                <c:pt idx="5086">
                  <c:v>116</c:v>
                </c:pt>
                <c:pt idx="5087">
                  <c:v>116</c:v>
                </c:pt>
                <c:pt idx="5088">
                  <c:v>116</c:v>
                </c:pt>
                <c:pt idx="5089">
                  <c:v>116</c:v>
                </c:pt>
                <c:pt idx="5090">
                  <c:v>115.9</c:v>
                </c:pt>
                <c:pt idx="5091">
                  <c:v>115.9</c:v>
                </c:pt>
                <c:pt idx="5092">
                  <c:v>115.9</c:v>
                </c:pt>
                <c:pt idx="5093">
                  <c:v>115.9</c:v>
                </c:pt>
                <c:pt idx="5094">
                  <c:v>115.9</c:v>
                </c:pt>
                <c:pt idx="5095">
                  <c:v>115.9</c:v>
                </c:pt>
                <c:pt idx="5096">
                  <c:v>115.9</c:v>
                </c:pt>
                <c:pt idx="5097">
                  <c:v>116</c:v>
                </c:pt>
                <c:pt idx="5098">
                  <c:v>116.1</c:v>
                </c:pt>
                <c:pt idx="5099">
                  <c:v>116.4</c:v>
                </c:pt>
                <c:pt idx="5100">
                  <c:v>116.6</c:v>
                </c:pt>
                <c:pt idx="5101">
                  <c:v>116.5</c:v>
                </c:pt>
                <c:pt idx="5102">
                  <c:v>116.7</c:v>
                </c:pt>
                <c:pt idx="5103">
                  <c:v>116.8</c:v>
                </c:pt>
                <c:pt idx="5104">
                  <c:v>116.9</c:v>
                </c:pt>
                <c:pt idx="5105">
                  <c:v>116.8</c:v>
                </c:pt>
                <c:pt idx="5106">
                  <c:v>116.6</c:v>
                </c:pt>
                <c:pt idx="5107">
                  <c:v>116.6</c:v>
                </c:pt>
                <c:pt idx="5108">
                  <c:v>116.5</c:v>
                </c:pt>
                <c:pt idx="5109">
                  <c:v>116.2</c:v>
                </c:pt>
                <c:pt idx="5110">
                  <c:v>116</c:v>
                </c:pt>
                <c:pt idx="5111">
                  <c:v>115.9</c:v>
                </c:pt>
                <c:pt idx="5112">
                  <c:v>116</c:v>
                </c:pt>
                <c:pt idx="5113">
                  <c:v>115.9</c:v>
                </c:pt>
                <c:pt idx="5114">
                  <c:v>115.9</c:v>
                </c:pt>
                <c:pt idx="5115">
                  <c:v>115.9</c:v>
                </c:pt>
                <c:pt idx="5116">
                  <c:v>115.9</c:v>
                </c:pt>
                <c:pt idx="5117">
                  <c:v>115.8</c:v>
                </c:pt>
                <c:pt idx="5118">
                  <c:v>115.8</c:v>
                </c:pt>
                <c:pt idx="5119">
                  <c:v>115.7</c:v>
                </c:pt>
                <c:pt idx="5120">
                  <c:v>115.8</c:v>
                </c:pt>
                <c:pt idx="5121">
                  <c:v>116</c:v>
                </c:pt>
                <c:pt idx="5122">
                  <c:v>116.1</c:v>
                </c:pt>
                <c:pt idx="5123">
                  <c:v>116.4</c:v>
                </c:pt>
                <c:pt idx="5124">
                  <c:v>116.5</c:v>
                </c:pt>
                <c:pt idx="5125">
                  <c:v>116.4</c:v>
                </c:pt>
                <c:pt idx="5126">
                  <c:v>116.5</c:v>
                </c:pt>
                <c:pt idx="5127">
                  <c:v>116.9</c:v>
                </c:pt>
                <c:pt idx="5128">
                  <c:v>116.7</c:v>
                </c:pt>
                <c:pt idx="5129">
                  <c:v>116.4</c:v>
                </c:pt>
                <c:pt idx="5130">
                  <c:v>116.4</c:v>
                </c:pt>
                <c:pt idx="5131">
                  <c:v>115.7</c:v>
                </c:pt>
                <c:pt idx="5132">
                  <c:v>115.9</c:v>
                </c:pt>
                <c:pt idx="5133">
                  <c:v>115.9</c:v>
                </c:pt>
                <c:pt idx="5134">
                  <c:v>115.8</c:v>
                </c:pt>
                <c:pt idx="5135">
                  <c:v>115.8</c:v>
                </c:pt>
                <c:pt idx="5136">
                  <c:v>115.7</c:v>
                </c:pt>
                <c:pt idx="5137">
                  <c:v>115.6</c:v>
                </c:pt>
                <c:pt idx="5138">
                  <c:v>115.7</c:v>
                </c:pt>
                <c:pt idx="5139">
                  <c:v>115.6</c:v>
                </c:pt>
                <c:pt idx="5140">
                  <c:v>115.5</c:v>
                </c:pt>
                <c:pt idx="5141">
                  <c:v>115.4</c:v>
                </c:pt>
                <c:pt idx="5142">
                  <c:v>115.5</c:v>
                </c:pt>
                <c:pt idx="5143">
                  <c:v>115.3</c:v>
                </c:pt>
                <c:pt idx="5144">
                  <c:v>115.5</c:v>
                </c:pt>
                <c:pt idx="5145">
                  <c:v>115.5</c:v>
                </c:pt>
                <c:pt idx="5146">
                  <c:v>115.7</c:v>
                </c:pt>
                <c:pt idx="5147">
                  <c:v>115.8</c:v>
                </c:pt>
                <c:pt idx="5148">
                  <c:v>115.9</c:v>
                </c:pt>
                <c:pt idx="5149">
                  <c:v>116.1</c:v>
                </c:pt>
                <c:pt idx="5150">
                  <c:v>116.2</c:v>
                </c:pt>
                <c:pt idx="5151">
                  <c:v>116.3</c:v>
                </c:pt>
                <c:pt idx="5152">
                  <c:v>116.4</c:v>
                </c:pt>
                <c:pt idx="5153">
                  <c:v>116.3</c:v>
                </c:pt>
                <c:pt idx="5154">
                  <c:v>116.3</c:v>
                </c:pt>
                <c:pt idx="5155">
                  <c:v>115.9</c:v>
                </c:pt>
                <c:pt idx="5156">
                  <c:v>115.6</c:v>
                </c:pt>
                <c:pt idx="5157">
                  <c:v>115.5</c:v>
                </c:pt>
                <c:pt idx="5158">
                  <c:v>115.2</c:v>
                </c:pt>
                <c:pt idx="5159">
                  <c:v>115.3</c:v>
                </c:pt>
                <c:pt idx="5160">
                  <c:v>115.4</c:v>
                </c:pt>
                <c:pt idx="5161">
                  <c:v>115.2</c:v>
                </c:pt>
                <c:pt idx="5162">
                  <c:v>112.8</c:v>
                </c:pt>
                <c:pt idx="5163">
                  <c:v>111.9</c:v>
                </c:pt>
                <c:pt idx="5164">
                  <c:v>111.9</c:v>
                </c:pt>
                <c:pt idx="5165">
                  <c:v>112</c:v>
                </c:pt>
                <c:pt idx="5166">
                  <c:v>111.9</c:v>
                </c:pt>
                <c:pt idx="5167">
                  <c:v>111.8</c:v>
                </c:pt>
                <c:pt idx="5168">
                  <c:v>111.9</c:v>
                </c:pt>
                <c:pt idx="5169">
                  <c:v>112</c:v>
                </c:pt>
                <c:pt idx="5170">
                  <c:v>112.1</c:v>
                </c:pt>
                <c:pt idx="5171">
                  <c:v>112.3</c:v>
                </c:pt>
                <c:pt idx="5172">
                  <c:v>112.5</c:v>
                </c:pt>
                <c:pt idx="5173">
                  <c:v>112.8</c:v>
                </c:pt>
                <c:pt idx="5174">
                  <c:v>112.8</c:v>
                </c:pt>
                <c:pt idx="5175">
                  <c:v>113.1</c:v>
                </c:pt>
                <c:pt idx="5176">
                  <c:v>113.1</c:v>
                </c:pt>
                <c:pt idx="5177">
                  <c:v>113.2</c:v>
                </c:pt>
                <c:pt idx="5178">
                  <c:v>113</c:v>
                </c:pt>
                <c:pt idx="5179">
                  <c:v>112.7</c:v>
                </c:pt>
                <c:pt idx="5180">
                  <c:v>112.5</c:v>
                </c:pt>
                <c:pt idx="5181">
                  <c:v>112.3</c:v>
                </c:pt>
                <c:pt idx="5182">
                  <c:v>112.2</c:v>
                </c:pt>
                <c:pt idx="5183">
                  <c:v>112</c:v>
                </c:pt>
                <c:pt idx="5184">
                  <c:v>112.1</c:v>
                </c:pt>
                <c:pt idx="5185">
                  <c:v>112.1</c:v>
                </c:pt>
                <c:pt idx="5186">
                  <c:v>112</c:v>
                </c:pt>
                <c:pt idx="5187">
                  <c:v>112.1</c:v>
                </c:pt>
                <c:pt idx="5188">
                  <c:v>112</c:v>
                </c:pt>
                <c:pt idx="5189">
                  <c:v>112</c:v>
                </c:pt>
                <c:pt idx="5190">
                  <c:v>112</c:v>
                </c:pt>
                <c:pt idx="5191">
                  <c:v>112.1</c:v>
                </c:pt>
                <c:pt idx="5192">
                  <c:v>112</c:v>
                </c:pt>
                <c:pt idx="5193">
                  <c:v>112.2</c:v>
                </c:pt>
                <c:pt idx="5194">
                  <c:v>112.2</c:v>
                </c:pt>
                <c:pt idx="5195">
                  <c:v>112.5</c:v>
                </c:pt>
                <c:pt idx="5196">
                  <c:v>112.8</c:v>
                </c:pt>
                <c:pt idx="5197">
                  <c:v>113</c:v>
                </c:pt>
                <c:pt idx="5198">
                  <c:v>113.2</c:v>
                </c:pt>
                <c:pt idx="5199">
                  <c:v>113.3</c:v>
                </c:pt>
                <c:pt idx="5200">
                  <c:v>113.4</c:v>
                </c:pt>
                <c:pt idx="5201">
                  <c:v>113.2</c:v>
                </c:pt>
                <c:pt idx="5202">
                  <c:v>113.2</c:v>
                </c:pt>
                <c:pt idx="5203">
                  <c:v>112.9</c:v>
                </c:pt>
                <c:pt idx="5204">
                  <c:v>112.8</c:v>
                </c:pt>
                <c:pt idx="5205">
                  <c:v>112.4</c:v>
                </c:pt>
                <c:pt idx="5206">
                  <c:v>112.3</c:v>
                </c:pt>
                <c:pt idx="5207">
                  <c:v>112.4</c:v>
                </c:pt>
                <c:pt idx="5208">
                  <c:v>113.1</c:v>
                </c:pt>
                <c:pt idx="5209">
                  <c:v>113</c:v>
                </c:pt>
                <c:pt idx="5210">
                  <c:v>112.3</c:v>
                </c:pt>
                <c:pt idx="5211">
                  <c:v>112.4</c:v>
                </c:pt>
                <c:pt idx="5212">
                  <c:v>112.3</c:v>
                </c:pt>
                <c:pt idx="5213">
                  <c:v>112.3</c:v>
                </c:pt>
                <c:pt idx="5214">
                  <c:v>112.2</c:v>
                </c:pt>
                <c:pt idx="5215">
                  <c:v>112.2</c:v>
                </c:pt>
                <c:pt idx="5216">
                  <c:v>112.3</c:v>
                </c:pt>
                <c:pt idx="5217">
                  <c:v>112.4</c:v>
                </c:pt>
                <c:pt idx="5218">
                  <c:v>112.5</c:v>
                </c:pt>
                <c:pt idx="5219">
                  <c:v>112.7</c:v>
                </c:pt>
                <c:pt idx="5220">
                  <c:v>112.8</c:v>
                </c:pt>
                <c:pt idx="5221">
                  <c:v>113.2</c:v>
                </c:pt>
                <c:pt idx="5222">
                  <c:v>113.3</c:v>
                </c:pt>
                <c:pt idx="5223">
                  <c:v>113.4</c:v>
                </c:pt>
                <c:pt idx="5224">
                  <c:v>113.3</c:v>
                </c:pt>
                <c:pt idx="5225">
                  <c:v>113.4</c:v>
                </c:pt>
                <c:pt idx="5226">
                  <c:v>113.1</c:v>
                </c:pt>
                <c:pt idx="5227">
                  <c:v>113</c:v>
                </c:pt>
                <c:pt idx="5228">
                  <c:v>112.7</c:v>
                </c:pt>
                <c:pt idx="5229">
                  <c:v>112.4</c:v>
                </c:pt>
                <c:pt idx="5230">
                  <c:v>112.3</c:v>
                </c:pt>
                <c:pt idx="5231">
                  <c:v>112.2</c:v>
                </c:pt>
                <c:pt idx="5232">
                  <c:v>112.3</c:v>
                </c:pt>
                <c:pt idx="5233">
                  <c:v>112.1</c:v>
                </c:pt>
                <c:pt idx="5234">
                  <c:v>112.2</c:v>
                </c:pt>
                <c:pt idx="5235">
                  <c:v>112.1</c:v>
                </c:pt>
                <c:pt idx="5236">
                  <c:v>112.2</c:v>
                </c:pt>
                <c:pt idx="5237">
                  <c:v>112</c:v>
                </c:pt>
                <c:pt idx="5238">
                  <c:v>112.1</c:v>
                </c:pt>
                <c:pt idx="5239">
                  <c:v>112.1</c:v>
                </c:pt>
                <c:pt idx="5240">
                  <c:v>112</c:v>
                </c:pt>
                <c:pt idx="5241">
                  <c:v>112.1</c:v>
                </c:pt>
                <c:pt idx="5242">
                  <c:v>112.3</c:v>
                </c:pt>
                <c:pt idx="5243">
                  <c:v>112.4</c:v>
                </c:pt>
                <c:pt idx="5244">
                  <c:v>112.5</c:v>
                </c:pt>
                <c:pt idx="5245">
                  <c:v>112.7</c:v>
                </c:pt>
                <c:pt idx="5246">
                  <c:v>113</c:v>
                </c:pt>
                <c:pt idx="5247">
                  <c:v>113.1</c:v>
                </c:pt>
                <c:pt idx="5248">
                  <c:v>113.1</c:v>
                </c:pt>
                <c:pt idx="5249">
                  <c:v>113</c:v>
                </c:pt>
                <c:pt idx="5250">
                  <c:v>112.8</c:v>
                </c:pt>
                <c:pt idx="5251">
                  <c:v>112.5</c:v>
                </c:pt>
                <c:pt idx="5252">
                  <c:v>112.3</c:v>
                </c:pt>
                <c:pt idx="5253">
                  <c:v>112.2</c:v>
                </c:pt>
                <c:pt idx="5254">
                  <c:v>112.1</c:v>
                </c:pt>
                <c:pt idx="5255">
                  <c:v>112.2</c:v>
                </c:pt>
                <c:pt idx="5256">
                  <c:v>112.2</c:v>
                </c:pt>
                <c:pt idx="5257">
                  <c:v>112.2</c:v>
                </c:pt>
                <c:pt idx="5258">
                  <c:v>109.9</c:v>
                </c:pt>
                <c:pt idx="5259">
                  <c:v>108.7</c:v>
                </c:pt>
                <c:pt idx="5260">
                  <c:v>108.7</c:v>
                </c:pt>
                <c:pt idx="5261">
                  <c:v>108.7</c:v>
                </c:pt>
                <c:pt idx="5262">
                  <c:v>108.6</c:v>
                </c:pt>
                <c:pt idx="5263">
                  <c:v>108.5</c:v>
                </c:pt>
                <c:pt idx="5264">
                  <c:v>108.4</c:v>
                </c:pt>
                <c:pt idx="5265">
                  <c:v>108.6</c:v>
                </c:pt>
                <c:pt idx="5266">
                  <c:v>108.8</c:v>
                </c:pt>
                <c:pt idx="5267">
                  <c:v>108.9</c:v>
                </c:pt>
                <c:pt idx="5268">
                  <c:v>109.1</c:v>
                </c:pt>
                <c:pt idx="5269">
                  <c:v>109.2</c:v>
                </c:pt>
                <c:pt idx="5270">
                  <c:v>109.1</c:v>
                </c:pt>
                <c:pt idx="5271">
                  <c:v>109.1</c:v>
                </c:pt>
                <c:pt idx="5272">
                  <c:v>109.1</c:v>
                </c:pt>
                <c:pt idx="5273">
                  <c:v>109.2</c:v>
                </c:pt>
                <c:pt idx="5274">
                  <c:v>109.1</c:v>
                </c:pt>
                <c:pt idx="5275">
                  <c:v>109</c:v>
                </c:pt>
                <c:pt idx="5276">
                  <c:v>109</c:v>
                </c:pt>
                <c:pt idx="5277">
                  <c:v>108.8</c:v>
                </c:pt>
                <c:pt idx="5278">
                  <c:v>108.8</c:v>
                </c:pt>
                <c:pt idx="5279">
                  <c:v>108.8</c:v>
                </c:pt>
                <c:pt idx="5280">
                  <c:v>108.8</c:v>
                </c:pt>
                <c:pt idx="5281">
                  <c:v>108.8</c:v>
                </c:pt>
                <c:pt idx="5282">
                  <c:v>108.8</c:v>
                </c:pt>
                <c:pt idx="5283">
                  <c:v>108.7</c:v>
                </c:pt>
                <c:pt idx="5284">
                  <c:v>108.7</c:v>
                </c:pt>
                <c:pt idx="5285">
                  <c:v>108.7</c:v>
                </c:pt>
                <c:pt idx="5286">
                  <c:v>108.7</c:v>
                </c:pt>
                <c:pt idx="5287">
                  <c:v>108.7</c:v>
                </c:pt>
                <c:pt idx="5288">
                  <c:v>108.7</c:v>
                </c:pt>
                <c:pt idx="5289">
                  <c:v>108.8</c:v>
                </c:pt>
                <c:pt idx="5290">
                  <c:v>108.9</c:v>
                </c:pt>
                <c:pt idx="5291">
                  <c:v>109.2</c:v>
                </c:pt>
                <c:pt idx="5292">
                  <c:v>109.5</c:v>
                </c:pt>
                <c:pt idx="5293">
                  <c:v>109.8</c:v>
                </c:pt>
                <c:pt idx="5294">
                  <c:v>109.7</c:v>
                </c:pt>
                <c:pt idx="5295">
                  <c:v>109.9</c:v>
                </c:pt>
                <c:pt idx="5296">
                  <c:v>110</c:v>
                </c:pt>
                <c:pt idx="5297">
                  <c:v>109.9</c:v>
                </c:pt>
                <c:pt idx="5298">
                  <c:v>109.9</c:v>
                </c:pt>
                <c:pt idx="5299">
                  <c:v>109.7</c:v>
                </c:pt>
                <c:pt idx="5300">
                  <c:v>109.5</c:v>
                </c:pt>
                <c:pt idx="5301">
                  <c:v>109.2</c:v>
                </c:pt>
                <c:pt idx="5302">
                  <c:v>109.1</c:v>
                </c:pt>
                <c:pt idx="5303">
                  <c:v>109.1</c:v>
                </c:pt>
                <c:pt idx="5304">
                  <c:v>109</c:v>
                </c:pt>
                <c:pt idx="5305">
                  <c:v>109.2</c:v>
                </c:pt>
                <c:pt idx="5306">
                  <c:v>109</c:v>
                </c:pt>
                <c:pt idx="5307">
                  <c:v>109</c:v>
                </c:pt>
                <c:pt idx="5308">
                  <c:v>108.9</c:v>
                </c:pt>
                <c:pt idx="5309">
                  <c:v>108.9</c:v>
                </c:pt>
                <c:pt idx="5310">
                  <c:v>108.9</c:v>
                </c:pt>
                <c:pt idx="5311">
                  <c:v>108.8</c:v>
                </c:pt>
                <c:pt idx="5312">
                  <c:v>108.9</c:v>
                </c:pt>
                <c:pt idx="5313">
                  <c:v>109.1</c:v>
                </c:pt>
                <c:pt idx="5314">
                  <c:v>109.3</c:v>
                </c:pt>
                <c:pt idx="5315">
                  <c:v>109.5</c:v>
                </c:pt>
                <c:pt idx="5316">
                  <c:v>109.7</c:v>
                </c:pt>
                <c:pt idx="5317">
                  <c:v>109.9</c:v>
                </c:pt>
                <c:pt idx="5318">
                  <c:v>110</c:v>
                </c:pt>
                <c:pt idx="5319">
                  <c:v>110</c:v>
                </c:pt>
                <c:pt idx="5320">
                  <c:v>110</c:v>
                </c:pt>
                <c:pt idx="5321">
                  <c:v>110</c:v>
                </c:pt>
                <c:pt idx="5322">
                  <c:v>109.8</c:v>
                </c:pt>
                <c:pt idx="5323">
                  <c:v>109.6</c:v>
                </c:pt>
                <c:pt idx="5324">
                  <c:v>109.3</c:v>
                </c:pt>
                <c:pt idx="5325">
                  <c:v>109.3</c:v>
                </c:pt>
                <c:pt idx="5326">
                  <c:v>109.2</c:v>
                </c:pt>
                <c:pt idx="5327">
                  <c:v>109.2</c:v>
                </c:pt>
                <c:pt idx="5328">
                  <c:v>109.2</c:v>
                </c:pt>
                <c:pt idx="5329">
                  <c:v>109.1</c:v>
                </c:pt>
                <c:pt idx="5330">
                  <c:v>109.1</c:v>
                </c:pt>
                <c:pt idx="5331">
                  <c:v>109.1</c:v>
                </c:pt>
                <c:pt idx="5332">
                  <c:v>109</c:v>
                </c:pt>
                <c:pt idx="5333">
                  <c:v>109</c:v>
                </c:pt>
                <c:pt idx="5334">
                  <c:v>109</c:v>
                </c:pt>
                <c:pt idx="5335">
                  <c:v>109</c:v>
                </c:pt>
                <c:pt idx="5336">
                  <c:v>109.1</c:v>
                </c:pt>
                <c:pt idx="5337">
                  <c:v>109</c:v>
                </c:pt>
                <c:pt idx="5338">
                  <c:v>109.2</c:v>
                </c:pt>
                <c:pt idx="5339">
                  <c:v>109.5</c:v>
                </c:pt>
                <c:pt idx="5340">
                  <c:v>109.6</c:v>
                </c:pt>
                <c:pt idx="5341">
                  <c:v>109.9</c:v>
                </c:pt>
                <c:pt idx="5342">
                  <c:v>110</c:v>
                </c:pt>
                <c:pt idx="5343">
                  <c:v>110.1</c:v>
                </c:pt>
                <c:pt idx="5344">
                  <c:v>110.2</c:v>
                </c:pt>
                <c:pt idx="5345">
                  <c:v>110.1</c:v>
                </c:pt>
                <c:pt idx="5346">
                  <c:v>110</c:v>
                </c:pt>
                <c:pt idx="5347">
                  <c:v>109.5</c:v>
                </c:pt>
                <c:pt idx="5348">
                  <c:v>109.4</c:v>
                </c:pt>
                <c:pt idx="5349">
                  <c:v>109.1</c:v>
                </c:pt>
                <c:pt idx="5350">
                  <c:v>109</c:v>
                </c:pt>
                <c:pt idx="5351">
                  <c:v>109.3</c:v>
                </c:pt>
                <c:pt idx="5352">
                  <c:v>109.2</c:v>
                </c:pt>
                <c:pt idx="5353">
                  <c:v>109.1</c:v>
                </c:pt>
                <c:pt idx="5354">
                  <c:v>109.1</c:v>
                </c:pt>
                <c:pt idx="5355">
                  <c:v>108.9</c:v>
                </c:pt>
                <c:pt idx="5356">
                  <c:v>109</c:v>
                </c:pt>
                <c:pt idx="5357">
                  <c:v>108.8</c:v>
                </c:pt>
                <c:pt idx="5358">
                  <c:v>108.8</c:v>
                </c:pt>
                <c:pt idx="5359">
                  <c:v>108.7</c:v>
                </c:pt>
                <c:pt idx="5360">
                  <c:v>108.7</c:v>
                </c:pt>
                <c:pt idx="5361">
                  <c:v>108.8</c:v>
                </c:pt>
                <c:pt idx="5362">
                  <c:v>108.9</c:v>
                </c:pt>
                <c:pt idx="5363">
                  <c:v>109.2</c:v>
                </c:pt>
                <c:pt idx="5364">
                  <c:v>109.2</c:v>
                </c:pt>
                <c:pt idx="5365">
                  <c:v>108.7</c:v>
                </c:pt>
                <c:pt idx="5366">
                  <c:v>108.6</c:v>
                </c:pt>
                <c:pt idx="5367">
                  <c:v>108.6</c:v>
                </c:pt>
                <c:pt idx="5368">
                  <c:v>108.7</c:v>
                </c:pt>
                <c:pt idx="5369">
                  <c:v>108.4</c:v>
                </c:pt>
                <c:pt idx="5370">
                  <c:v>108.3</c:v>
                </c:pt>
                <c:pt idx="5371">
                  <c:v>107.9</c:v>
                </c:pt>
                <c:pt idx="5372">
                  <c:v>107.7</c:v>
                </c:pt>
                <c:pt idx="5373">
                  <c:v>107.3</c:v>
                </c:pt>
                <c:pt idx="5374">
                  <c:v>107.2</c:v>
                </c:pt>
                <c:pt idx="5375">
                  <c:v>107.1</c:v>
                </c:pt>
                <c:pt idx="5376">
                  <c:v>107</c:v>
                </c:pt>
                <c:pt idx="5377">
                  <c:v>107.1</c:v>
                </c:pt>
                <c:pt idx="5378">
                  <c:v>107.1</c:v>
                </c:pt>
                <c:pt idx="5379">
                  <c:v>106.9</c:v>
                </c:pt>
                <c:pt idx="5380">
                  <c:v>106.9</c:v>
                </c:pt>
                <c:pt idx="5381">
                  <c:v>106.9</c:v>
                </c:pt>
                <c:pt idx="5382">
                  <c:v>106.8</c:v>
                </c:pt>
                <c:pt idx="5383">
                  <c:v>106.8</c:v>
                </c:pt>
                <c:pt idx="5384">
                  <c:v>106.8</c:v>
                </c:pt>
                <c:pt idx="5385">
                  <c:v>106.9</c:v>
                </c:pt>
                <c:pt idx="5386">
                  <c:v>107</c:v>
                </c:pt>
                <c:pt idx="5387">
                  <c:v>107</c:v>
                </c:pt>
                <c:pt idx="5388">
                  <c:v>107.3</c:v>
                </c:pt>
                <c:pt idx="5389">
                  <c:v>107.5</c:v>
                </c:pt>
                <c:pt idx="5390">
                  <c:v>107.7</c:v>
                </c:pt>
                <c:pt idx="5391">
                  <c:v>107.8</c:v>
                </c:pt>
                <c:pt idx="5392">
                  <c:v>107.7</c:v>
                </c:pt>
                <c:pt idx="5393">
                  <c:v>107.7</c:v>
                </c:pt>
                <c:pt idx="5394">
                  <c:v>107.6</c:v>
                </c:pt>
                <c:pt idx="5395">
                  <c:v>107.4</c:v>
                </c:pt>
                <c:pt idx="5396">
                  <c:v>107.1</c:v>
                </c:pt>
                <c:pt idx="5397">
                  <c:v>106.9</c:v>
                </c:pt>
                <c:pt idx="5398">
                  <c:v>106.7</c:v>
                </c:pt>
                <c:pt idx="5399">
                  <c:v>106.7</c:v>
                </c:pt>
                <c:pt idx="5400">
                  <c:v>106.7</c:v>
                </c:pt>
                <c:pt idx="5401">
                  <c:v>106.7</c:v>
                </c:pt>
                <c:pt idx="5402">
                  <c:v>106.7</c:v>
                </c:pt>
                <c:pt idx="5403">
                  <c:v>106.6</c:v>
                </c:pt>
                <c:pt idx="5404">
                  <c:v>106.6</c:v>
                </c:pt>
                <c:pt idx="5405">
                  <c:v>106.6</c:v>
                </c:pt>
                <c:pt idx="5406">
                  <c:v>106.6</c:v>
                </c:pt>
                <c:pt idx="5407">
                  <c:v>106.6</c:v>
                </c:pt>
                <c:pt idx="5408">
                  <c:v>106.6</c:v>
                </c:pt>
                <c:pt idx="5409">
                  <c:v>106.8</c:v>
                </c:pt>
                <c:pt idx="5410">
                  <c:v>107</c:v>
                </c:pt>
                <c:pt idx="5411">
                  <c:v>107.2</c:v>
                </c:pt>
                <c:pt idx="5412">
                  <c:v>107.6</c:v>
                </c:pt>
                <c:pt idx="5413">
                  <c:v>107.9</c:v>
                </c:pt>
                <c:pt idx="5414">
                  <c:v>108.1</c:v>
                </c:pt>
                <c:pt idx="5415">
                  <c:v>108.2</c:v>
                </c:pt>
                <c:pt idx="5416">
                  <c:v>108.3</c:v>
                </c:pt>
                <c:pt idx="5417">
                  <c:v>108.2</c:v>
                </c:pt>
                <c:pt idx="5418">
                  <c:v>108.2</c:v>
                </c:pt>
                <c:pt idx="5419">
                  <c:v>107.8</c:v>
                </c:pt>
                <c:pt idx="5420">
                  <c:v>107.5</c:v>
                </c:pt>
                <c:pt idx="5421">
                  <c:v>107.3</c:v>
                </c:pt>
                <c:pt idx="5422">
                  <c:v>107.3</c:v>
                </c:pt>
                <c:pt idx="5423">
                  <c:v>107.2</c:v>
                </c:pt>
                <c:pt idx="5424">
                  <c:v>107.2</c:v>
                </c:pt>
                <c:pt idx="5425">
                  <c:v>107.2</c:v>
                </c:pt>
                <c:pt idx="5426">
                  <c:v>107.2</c:v>
                </c:pt>
                <c:pt idx="5427">
                  <c:v>107.2</c:v>
                </c:pt>
                <c:pt idx="5428">
                  <c:v>107.2</c:v>
                </c:pt>
                <c:pt idx="5429">
                  <c:v>107.2</c:v>
                </c:pt>
                <c:pt idx="5430">
                  <c:v>107.2</c:v>
                </c:pt>
                <c:pt idx="5431">
                  <c:v>107.2</c:v>
                </c:pt>
                <c:pt idx="5432">
                  <c:v>107.1</c:v>
                </c:pt>
                <c:pt idx="5433">
                  <c:v>107.3</c:v>
                </c:pt>
                <c:pt idx="5434">
                  <c:v>107.5</c:v>
                </c:pt>
                <c:pt idx="5435">
                  <c:v>107.6</c:v>
                </c:pt>
                <c:pt idx="5436">
                  <c:v>107.9</c:v>
                </c:pt>
                <c:pt idx="5437">
                  <c:v>108.3</c:v>
                </c:pt>
                <c:pt idx="5438">
                  <c:v>108.5</c:v>
                </c:pt>
                <c:pt idx="5439">
                  <c:v>108.6</c:v>
                </c:pt>
                <c:pt idx="5440">
                  <c:v>108.7</c:v>
                </c:pt>
                <c:pt idx="5441">
                  <c:v>108.7</c:v>
                </c:pt>
                <c:pt idx="5442">
                  <c:v>108.5</c:v>
                </c:pt>
                <c:pt idx="5443">
                  <c:v>108.2</c:v>
                </c:pt>
                <c:pt idx="5444">
                  <c:v>108</c:v>
                </c:pt>
                <c:pt idx="5445">
                  <c:v>107.8</c:v>
                </c:pt>
                <c:pt idx="5446">
                  <c:v>107.7</c:v>
                </c:pt>
                <c:pt idx="5447">
                  <c:v>107.7</c:v>
                </c:pt>
                <c:pt idx="5448">
                  <c:v>107.7</c:v>
                </c:pt>
                <c:pt idx="5449">
                  <c:v>107.7</c:v>
                </c:pt>
                <c:pt idx="5450">
                  <c:v>107.7</c:v>
                </c:pt>
                <c:pt idx="5451">
                  <c:v>107.6</c:v>
                </c:pt>
                <c:pt idx="5452">
                  <c:v>107.5</c:v>
                </c:pt>
                <c:pt idx="5453">
                  <c:v>107.5</c:v>
                </c:pt>
                <c:pt idx="5454">
                  <c:v>107.4</c:v>
                </c:pt>
                <c:pt idx="5455">
                  <c:v>107.4</c:v>
                </c:pt>
                <c:pt idx="5456">
                  <c:v>107.5</c:v>
                </c:pt>
                <c:pt idx="5457">
                  <c:v>107.7</c:v>
                </c:pt>
                <c:pt idx="5458">
                  <c:v>107.7</c:v>
                </c:pt>
                <c:pt idx="5459">
                  <c:v>107.6</c:v>
                </c:pt>
                <c:pt idx="5460">
                  <c:v>107.8</c:v>
                </c:pt>
                <c:pt idx="5461">
                  <c:v>108.2</c:v>
                </c:pt>
                <c:pt idx="5462">
                  <c:v>108.5</c:v>
                </c:pt>
                <c:pt idx="5463">
                  <c:v>108.6</c:v>
                </c:pt>
                <c:pt idx="5464">
                  <c:v>108.5</c:v>
                </c:pt>
                <c:pt idx="5465">
                  <c:v>108.3</c:v>
                </c:pt>
                <c:pt idx="5466">
                  <c:v>108</c:v>
                </c:pt>
                <c:pt idx="5467">
                  <c:v>107.7</c:v>
                </c:pt>
                <c:pt idx="5468">
                  <c:v>107.7</c:v>
                </c:pt>
                <c:pt idx="5469">
                  <c:v>107.6</c:v>
                </c:pt>
                <c:pt idx="5470">
                  <c:v>107.5</c:v>
                </c:pt>
                <c:pt idx="5471">
                  <c:v>107.6</c:v>
                </c:pt>
                <c:pt idx="5472">
                  <c:v>107.4</c:v>
                </c:pt>
                <c:pt idx="5473">
                  <c:v>107.4</c:v>
                </c:pt>
                <c:pt idx="5474">
                  <c:v>107.4</c:v>
                </c:pt>
                <c:pt idx="5475">
                  <c:v>107.5</c:v>
                </c:pt>
                <c:pt idx="5476">
                  <c:v>107.4</c:v>
                </c:pt>
                <c:pt idx="5477">
                  <c:v>107.5</c:v>
                </c:pt>
                <c:pt idx="5478">
                  <c:v>107.5</c:v>
                </c:pt>
                <c:pt idx="5479">
                  <c:v>107.5</c:v>
                </c:pt>
                <c:pt idx="5480">
                  <c:v>107.4</c:v>
                </c:pt>
                <c:pt idx="5481">
                  <c:v>107.5</c:v>
                </c:pt>
                <c:pt idx="5482">
                  <c:v>107.6</c:v>
                </c:pt>
                <c:pt idx="5483">
                  <c:v>107.5</c:v>
                </c:pt>
                <c:pt idx="5484">
                  <c:v>107.6</c:v>
                </c:pt>
                <c:pt idx="5485">
                  <c:v>107.6</c:v>
                </c:pt>
                <c:pt idx="5486">
                  <c:v>107.6</c:v>
                </c:pt>
                <c:pt idx="5487">
                  <c:v>107.6</c:v>
                </c:pt>
                <c:pt idx="5488">
                  <c:v>107.8</c:v>
                </c:pt>
                <c:pt idx="5489">
                  <c:v>107.7</c:v>
                </c:pt>
                <c:pt idx="5490">
                  <c:v>107.5</c:v>
                </c:pt>
                <c:pt idx="5491">
                  <c:v>107.4</c:v>
                </c:pt>
                <c:pt idx="5492">
                  <c:v>107.2</c:v>
                </c:pt>
                <c:pt idx="5493">
                  <c:v>107.1</c:v>
                </c:pt>
                <c:pt idx="5494">
                  <c:v>107</c:v>
                </c:pt>
                <c:pt idx="5495">
                  <c:v>107.2</c:v>
                </c:pt>
                <c:pt idx="5496">
                  <c:v>107</c:v>
                </c:pt>
                <c:pt idx="5497">
                  <c:v>107.1</c:v>
                </c:pt>
                <c:pt idx="5498">
                  <c:v>107</c:v>
                </c:pt>
                <c:pt idx="5499">
                  <c:v>106.9</c:v>
                </c:pt>
                <c:pt idx="5500">
                  <c:v>106.9</c:v>
                </c:pt>
                <c:pt idx="5501">
                  <c:v>106.8</c:v>
                </c:pt>
                <c:pt idx="5502">
                  <c:v>106.8</c:v>
                </c:pt>
                <c:pt idx="5503">
                  <c:v>106.8</c:v>
                </c:pt>
                <c:pt idx="5504">
                  <c:v>106.8</c:v>
                </c:pt>
                <c:pt idx="5505">
                  <c:v>106.8</c:v>
                </c:pt>
                <c:pt idx="5506">
                  <c:v>107</c:v>
                </c:pt>
                <c:pt idx="5507">
                  <c:v>107.2</c:v>
                </c:pt>
                <c:pt idx="5508">
                  <c:v>107.3</c:v>
                </c:pt>
                <c:pt idx="5509">
                  <c:v>107.5</c:v>
                </c:pt>
                <c:pt idx="5510">
                  <c:v>107.4</c:v>
                </c:pt>
                <c:pt idx="5511">
                  <c:v>107.6</c:v>
                </c:pt>
                <c:pt idx="5512">
                  <c:v>107.1</c:v>
                </c:pt>
                <c:pt idx="5513">
                  <c:v>106.8</c:v>
                </c:pt>
                <c:pt idx="5514">
                  <c:v>106.8</c:v>
                </c:pt>
                <c:pt idx="5515">
                  <c:v>106.7</c:v>
                </c:pt>
                <c:pt idx="5516">
                  <c:v>106.7</c:v>
                </c:pt>
                <c:pt idx="5517">
                  <c:v>106.5</c:v>
                </c:pt>
                <c:pt idx="5518">
                  <c:v>106.5</c:v>
                </c:pt>
                <c:pt idx="5519">
                  <c:v>106.5</c:v>
                </c:pt>
                <c:pt idx="5520">
                  <c:v>106.5</c:v>
                </c:pt>
                <c:pt idx="5521">
                  <c:v>106.5</c:v>
                </c:pt>
                <c:pt idx="5522">
                  <c:v>106.5</c:v>
                </c:pt>
                <c:pt idx="5523">
                  <c:v>106.4</c:v>
                </c:pt>
                <c:pt idx="5524">
                  <c:v>106.4</c:v>
                </c:pt>
                <c:pt idx="5525">
                  <c:v>106.4</c:v>
                </c:pt>
                <c:pt idx="5526">
                  <c:v>106.3</c:v>
                </c:pt>
                <c:pt idx="5527">
                  <c:v>106.2</c:v>
                </c:pt>
                <c:pt idx="5528">
                  <c:v>106.2</c:v>
                </c:pt>
                <c:pt idx="5529">
                  <c:v>107.6</c:v>
                </c:pt>
                <c:pt idx="5530">
                  <c:v>108</c:v>
                </c:pt>
                <c:pt idx="5531">
                  <c:v>108</c:v>
                </c:pt>
                <c:pt idx="5532">
                  <c:v>108.4</c:v>
                </c:pt>
                <c:pt idx="5533">
                  <c:v>108.6</c:v>
                </c:pt>
                <c:pt idx="5534">
                  <c:v>108.9</c:v>
                </c:pt>
                <c:pt idx="5535">
                  <c:v>109.1</c:v>
                </c:pt>
                <c:pt idx="5536">
                  <c:v>109.1</c:v>
                </c:pt>
                <c:pt idx="5537">
                  <c:v>109</c:v>
                </c:pt>
                <c:pt idx="5538">
                  <c:v>108.8</c:v>
                </c:pt>
                <c:pt idx="5539">
                  <c:v>108.6</c:v>
                </c:pt>
                <c:pt idx="5540">
                  <c:v>108.5</c:v>
                </c:pt>
                <c:pt idx="5541">
                  <c:v>108.3</c:v>
                </c:pt>
                <c:pt idx="5542">
                  <c:v>108.4</c:v>
                </c:pt>
                <c:pt idx="5543">
                  <c:v>108.3</c:v>
                </c:pt>
                <c:pt idx="5544">
                  <c:v>108.3</c:v>
                </c:pt>
                <c:pt idx="5545">
                  <c:v>108.3</c:v>
                </c:pt>
                <c:pt idx="5546">
                  <c:v>108.3</c:v>
                </c:pt>
                <c:pt idx="5547">
                  <c:v>108.2</c:v>
                </c:pt>
                <c:pt idx="5548">
                  <c:v>108.2</c:v>
                </c:pt>
                <c:pt idx="5549">
                  <c:v>108.2</c:v>
                </c:pt>
                <c:pt idx="5550">
                  <c:v>108.2</c:v>
                </c:pt>
                <c:pt idx="5551">
                  <c:v>108.2</c:v>
                </c:pt>
                <c:pt idx="5552">
                  <c:v>108.2</c:v>
                </c:pt>
                <c:pt idx="5553">
                  <c:v>108.4</c:v>
                </c:pt>
                <c:pt idx="5554">
                  <c:v>108.7</c:v>
                </c:pt>
                <c:pt idx="5555">
                  <c:v>108.7</c:v>
                </c:pt>
                <c:pt idx="5556">
                  <c:v>108.9</c:v>
                </c:pt>
                <c:pt idx="5557">
                  <c:v>109.2</c:v>
                </c:pt>
                <c:pt idx="5558">
                  <c:v>109.4</c:v>
                </c:pt>
                <c:pt idx="5559">
                  <c:v>109.6</c:v>
                </c:pt>
                <c:pt idx="5560">
                  <c:v>109.6</c:v>
                </c:pt>
                <c:pt idx="5561">
                  <c:v>109.5</c:v>
                </c:pt>
                <c:pt idx="5562">
                  <c:v>109.2</c:v>
                </c:pt>
                <c:pt idx="5563">
                  <c:v>109.1</c:v>
                </c:pt>
                <c:pt idx="5564">
                  <c:v>108.9</c:v>
                </c:pt>
                <c:pt idx="5565">
                  <c:v>108.7</c:v>
                </c:pt>
                <c:pt idx="5566">
                  <c:v>108.7</c:v>
                </c:pt>
                <c:pt idx="5567">
                  <c:v>108.6</c:v>
                </c:pt>
                <c:pt idx="5568">
                  <c:v>108.7</c:v>
                </c:pt>
                <c:pt idx="5569">
                  <c:v>108.7</c:v>
                </c:pt>
                <c:pt idx="5570">
                  <c:v>108.7</c:v>
                </c:pt>
                <c:pt idx="5571">
                  <c:v>108.7</c:v>
                </c:pt>
                <c:pt idx="5572">
                  <c:v>108.6</c:v>
                </c:pt>
                <c:pt idx="5573">
                  <c:v>108.8</c:v>
                </c:pt>
                <c:pt idx="5574">
                  <c:v>108.9</c:v>
                </c:pt>
                <c:pt idx="5575">
                  <c:v>108.9</c:v>
                </c:pt>
                <c:pt idx="5576">
                  <c:v>108.8</c:v>
                </c:pt>
                <c:pt idx="5577">
                  <c:v>108.9</c:v>
                </c:pt>
                <c:pt idx="5578">
                  <c:v>108.9</c:v>
                </c:pt>
                <c:pt idx="5579">
                  <c:v>108.9</c:v>
                </c:pt>
                <c:pt idx="5580">
                  <c:v>108.8</c:v>
                </c:pt>
                <c:pt idx="5581">
                  <c:v>108.9</c:v>
                </c:pt>
                <c:pt idx="5582">
                  <c:v>108.9</c:v>
                </c:pt>
                <c:pt idx="5583">
                  <c:v>108.8</c:v>
                </c:pt>
                <c:pt idx="5584">
                  <c:v>108.9</c:v>
                </c:pt>
                <c:pt idx="5585">
                  <c:v>108.9</c:v>
                </c:pt>
                <c:pt idx="5586">
                  <c:v>109</c:v>
                </c:pt>
                <c:pt idx="5587">
                  <c:v>109</c:v>
                </c:pt>
                <c:pt idx="5588">
                  <c:v>108.7</c:v>
                </c:pt>
                <c:pt idx="5589">
                  <c:v>108.6</c:v>
                </c:pt>
                <c:pt idx="5590">
                  <c:v>108.7</c:v>
                </c:pt>
                <c:pt idx="5591">
                  <c:v>108.7</c:v>
                </c:pt>
                <c:pt idx="5592">
                  <c:v>108.7</c:v>
                </c:pt>
                <c:pt idx="5593">
                  <c:v>108.5</c:v>
                </c:pt>
                <c:pt idx="5594">
                  <c:v>106.6</c:v>
                </c:pt>
                <c:pt idx="5595">
                  <c:v>101.7</c:v>
                </c:pt>
                <c:pt idx="5596">
                  <c:v>101.5</c:v>
                </c:pt>
                <c:pt idx="5597">
                  <c:v>101.2</c:v>
                </c:pt>
                <c:pt idx="5598">
                  <c:v>101.2</c:v>
                </c:pt>
                <c:pt idx="5599">
                  <c:v>101</c:v>
                </c:pt>
                <c:pt idx="5600">
                  <c:v>101</c:v>
                </c:pt>
                <c:pt idx="5601">
                  <c:v>101</c:v>
                </c:pt>
                <c:pt idx="5602">
                  <c:v>101.1</c:v>
                </c:pt>
                <c:pt idx="5603">
                  <c:v>101.2</c:v>
                </c:pt>
                <c:pt idx="5604">
                  <c:v>101.2</c:v>
                </c:pt>
                <c:pt idx="5605">
                  <c:v>101.5</c:v>
                </c:pt>
                <c:pt idx="5606">
                  <c:v>101.7</c:v>
                </c:pt>
                <c:pt idx="5607">
                  <c:v>101.9</c:v>
                </c:pt>
                <c:pt idx="5608">
                  <c:v>101.9</c:v>
                </c:pt>
                <c:pt idx="5609">
                  <c:v>101.6</c:v>
                </c:pt>
                <c:pt idx="5610">
                  <c:v>101.4</c:v>
                </c:pt>
                <c:pt idx="5611">
                  <c:v>101</c:v>
                </c:pt>
                <c:pt idx="5612">
                  <c:v>100.9</c:v>
                </c:pt>
                <c:pt idx="5613">
                  <c:v>100.8</c:v>
                </c:pt>
                <c:pt idx="5614">
                  <c:v>100.7</c:v>
                </c:pt>
                <c:pt idx="5615">
                  <c:v>100.7</c:v>
                </c:pt>
                <c:pt idx="5616">
                  <c:v>100.8</c:v>
                </c:pt>
                <c:pt idx="5617">
                  <c:v>100.8</c:v>
                </c:pt>
                <c:pt idx="5618">
                  <c:v>100.9</c:v>
                </c:pt>
                <c:pt idx="5619">
                  <c:v>100.9</c:v>
                </c:pt>
                <c:pt idx="5620">
                  <c:v>100.9</c:v>
                </c:pt>
                <c:pt idx="5621">
                  <c:v>101</c:v>
                </c:pt>
                <c:pt idx="5622">
                  <c:v>101.1</c:v>
                </c:pt>
                <c:pt idx="5623">
                  <c:v>101.1</c:v>
                </c:pt>
                <c:pt idx="5624">
                  <c:v>101.1</c:v>
                </c:pt>
                <c:pt idx="5625">
                  <c:v>101.3</c:v>
                </c:pt>
                <c:pt idx="5626">
                  <c:v>101.5</c:v>
                </c:pt>
                <c:pt idx="5627">
                  <c:v>101.4</c:v>
                </c:pt>
                <c:pt idx="5628">
                  <c:v>101.6</c:v>
                </c:pt>
                <c:pt idx="5629">
                  <c:v>101.5</c:v>
                </c:pt>
                <c:pt idx="5630">
                  <c:v>101.6</c:v>
                </c:pt>
                <c:pt idx="5631">
                  <c:v>101.8</c:v>
                </c:pt>
                <c:pt idx="5632">
                  <c:v>101.9</c:v>
                </c:pt>
                <c:pt idx="5633">
                  <c:v>101.7</c:v>
                </c:pt>
                <c:pt idx="5634">
                  <c:v>101.5</c:v>
                </c:pt>
                <c:pt idx="5635">
                  <c:v>101.3</c:v>
                </c:pt>
                <c:pt idx="5636">
                  <c:v>101</c:v>
                </c:pt>
                <c:pt idx="5637">
                  <c:v>100.8</c:v>
                </c:pt>
                <c:pt idx="5638">
                  <c:v>100.7</c:v>
                </c:pt>
                <c:pt idx="5639">
                  <c:v>100.7</c:v>
                </c:pt>
                <c:pt idx="5640">
                  <c:v>100.7</c:v>
                </c:pt>
                <c:pt idx="5641">
                  <c:v>100.7</c:v>
                </c:pt>
                <c:pt idx="5642">
                  <c:v>100.7</c:v>
                </c:pt>
                <c:pt idx="5643">
                  <c:v>100.6</c:v>
                </c:pt>
                <c:pt idx="5644">
                  <c:v>100.6</c:v>
                </c:pt>
                <c:pt idx="5645">
                  <c:v>100.5</c:v>
                </c:pt>
                <c:pt idx="5646">
                  <c:v>100.5</c:v>
                </c:pt>
                <c:pt idx="5647">
                  <c:v>100.5</c:v>
                </c:pt>
                <c:pt idx="5648">
                  <c:v>100.5</c:v>
                </c:pt>
                <c:pt idx="5649">
                  <c:v>100.5</c:v>
                </c:pt>
                <c:pt idx="5650">
                  <c:v>100.6</c:v>
                </c:pt>
                <c:pt idx="5651">
                  <c:v>101</c:v>
                </c:pt>
                <c:pt idx="5652">
                  <c:v>101.4</c:v>
                </c:pt>
                <c:pt idx="5653">
                  <c:v>101.7</c:v>
                </c:pt>
                <c:pt idx="5654">
                  <c:v>101.7</c:v>
                </c:pt>
                <c:pt idx="5655">
                  <c:v>101.7</c:v>
                </c:pt>
                <c:pt idx="5656">
                  <c:v>102</c:v>
                </c:pt>
                <c:pt idx="5657">
                  <c:v>101.9</c:v>
                </c:pt>
                <c:pt idx="5658">
                  <c:v>101.7</c:v>
                </c:pt>
                <c:pt idx="5659">
                  <c:v>101.2</c:v>
                </c:pt>
                <c:pt idx="5660">
                  <c:v>100.5</c:v>
                </c:pt>
                <c:pt idx="5661">
                  <c:v>100.1</c:v>
                </c:pt>
                <c:pt idx="5662">
                  <c:v>100.1</c:v>
                </c:pt>
                <c:pt idx="5663">
                  <c:v>99.9</c:v>
                </c:pt>
                <c:pt idx="5664">
                  <c:v>99.9</c:v>
                </c:pt>
                <c:pt idx="5665">
                  <c:v>99.9</c:v>
                </c:pt>
                <c:pt idx="5666">
                  <c:v>99.8</c:v>
                </c:pt>
                <c:pt idx="5667">
                  <c:v>99.9</c:v>
                </c:pt>
                <c:pt idx="5668">
                  <c:v>99.9</c:v>
                </c:pt>
                <c:pt idx="5669">
                  <c:v>99.9</c:v>
                </c:pt>
                <c:pt idx="5670">
                  <c:v>99.9</c:v>
                </c:pt>
                <c:pt idx="5671">
                  <c:v>99.9</c:v>
                </c:pt>
                <c:pt idx="5672">
                  <c:v>99.8</c:v>
                </c:pt>
                <c:pt idx="5673">
                  <c:v>99.9</c:v>
                </c:pt>
                <c:pt idx="5674">
                  <c:v>100.1</c:v>
                </c:pt>
                <c:pt idx="5675">
                  <c:v>100.5</c:v>
                </c:pt>
                <c:pt idx="5676">
                  <c:v>100.9</c:v>
                </c:pt>
                <c:pt idx="5677">
                  <c:v>101.2</c:v>
                </c:pt>
                <c:pt idx="5678">
                  <c:v>101.4</c:v>
                </c:pt>
                <c:pt idx="5679">
                  <c:v>101.6</c:v>
                </c:pt>
                <c:pt idx="5680">
                  <c:v>101.4</c:v>
                </c:pt>
                <c:pt idx="5681">
                  <c:v>101.3</c:v>
                </c:pt>
                <c:pt idx="5682">
                  <c:v>100.8</c:v>
                </c:pt>
                <c:pt idx="5683">
                  <c:v>100.5</c:v>
                </c:pt>
                <c:pt idx="5684">
                  <c:v>100.2</c:v>
                </c:pt>
                <c:pt idx="5685">
                  <c:v>99.9</c:v>
                </c:pt>
                <c:pt idx="5686">
                  <c:v>99.8</c:v>
                </c:pt>
                <c:pt idx="5687">
                  <c:v>99.8</c:v>
                </c:pt>
                <c:pt idx="5688">
                  <c:v>99.8</c:v>
                </c:pt>
                <c:pt idx="5689">
                  <c:v>99.7</c:v>
                </c:pt>
                <c:pt idx="5690">
                  <c:v>99.7</c:v>
                </c:pt>
                <c:pt idx="5691">
                  <c:v>99.8</c:v>
                </c:pt>
                <c:pt idx="5692">
                  <c:v>100.9</c:v>
                </c:pt>
                <c:pt idx="5693">
                  <c:v>101.7</c:v>
                </c:pt>
                <c:pt idx="5694">
                  <c:v>101.9</c:v>
                </c:pt>
                <c:pt idx="5695">
                  <c:v>101.9</c:v>
                </c:pt>
                <c:pt idx="5696">
                  <c:v>102</c:v>
                </c:pt>
                <c:pt idx="5697">
                  <c:v>102.1</c:v>
                </c:pt>
                <c:pt idx="5698">
                  <c:v>102.4</c:v>
                </c:pt>
                <c:pt idx="5699">
                  <c:v>102.9</c:v>
                </c:pt>
                <c:pt idx="5700">
                  <c:v>103.3</c:v>
                </c:pt>
                <c:pt idx="5701">
                  <c:v>103.6</c:v>
                </c:pt>
                <c:pt idx="5702">
                  <c:v>104</c:v>
                </c:pt>
                <c:pt idx="5703">
                  <c:v>104.5</c:v>
                </c:pt>
                <c:pt idx="5704">
                  <c:v>104.8</c:v>
                </c:pt>
                <c:pt idx="5705">
                  <c:v>104.9</c:v>
                </c:pt>
                <c:pt idx="5706">
                  <c:v>104.7</c:v>
                </c:pt>
                <c:pt idx="5707">
                  <c:v>104.3</c:v>
                </c:pt>
                <c:pt idx="5708">
                  <c:v>103.6</c:v>
                </c:pt>
                <c:pt idx="5709">
                  <c:v>102.8</c:v>
                </c:pt>
                <c:pt idx="5710">
                  <c:v>102.4</c:v>
                </c:pt>
                <c:pt idx="5711">
                  <c:v>102.3</c:v>
                </c:pt>
                <c:pt idx="5712">
                  <c:v>102.2</c:v>
                </c:pt>
                <c:pt idx="5713">
                  <c:v>102.2</c:v>
                </c:pt>
                <c:pt idx="5714">
                  <c:v>102.2</c:v>
                </c:pt>
                <c:pt idx="5715">
                  <c:v>102.2</c:v>
                </c:pt>
                <c:pt idx="5716">
                  <c:v>102.2</c:v>
                </c:pt>
                <c:pt idx="5717">
                  <c:v>102</c:v>
                </c:pt>
                <c:pt idx="5718">
                  <c:v>102</c:v>
                </c:pt>
                <c:pt idx="5719">
                  <c:v>102</c:v>
                </c:pt>
                <c:pt idx="5720">
                  <c:v>102.1</c:v>
                </c:pt>
                <c:pt idx="5721">
                  <c:v>102.1</c:v>
                </c:pt>
                <c:pt idx="5722">
                  <c:v>102.2</c:v>
                </c:pt>
                <c:pt idx="5723">
                  <c:v>102.6</c:v>
                </c:pt>
                <c:pt idx="5724">
                  <c:v>103.1</c:v>
                </c:pt>
                <c:pt idx="5725">
                  <c:v>103.7</c:v>
                </c:pt>
                <c:pt idx="5726">
                  <c:v>104.1</c:v>
                </c:pt>
                <c:pt idx="5727">
                  <c:v>104.5</c:v>
                </c:pt>
                <c:pt idx="5728">
                  <c:v>104.9</c:v>
                </c:pt>
                <c:pt idx="5729">
                  <c:v>104.6</c:v>
                </c:pt>
                <c:pt idx="5730">
                  <c:v>104.3</c:v>
                </c:pt>
                <c:pt idx="5731">
                  <c:v>103.9</c:v>
                </c:pt>
                <c:pt idx="5732">
                  <c:v>103.3</c:v>
                </c:pt>
                <c:pt idx="5733">
                  <c:v>102.8</c:v>
                </c:pt>
                <c:pt idx="5734">
                  <c:v>102.5</c:v>
                </c:pt>
                <c:pt idx="5735">
                  <c:v>102.4</c:v>
                </c:pt>
                <c:pt idx="5736">
                  <c:v>102.3</c:v>
                </c:pt>
                <c:pt idx="5737">
                  <c:v>102.3</c:v>
                </c:pt>
                <c:pt idx="5738">
                  <c:v>102.1</c:v>
                </c:pt>
                <c:pt idx="5739">
                  <c:v>102.1</c:v>
                </c:pt>
                <c:pt idx="5740">
                  <c:v>102.1</c:v>
                </c:pt>
                <c:pt idx="5741">
                  <c:v>102.1</c:v>
                </c:pt>
                <c:pt idx="5742">
                  <c:v>102.1</c:v>
                </c:pt>
                <c:pt idx="5743">
                  <c:v>102.1</c:v>
                </c:pt>
                <c:pt idx="5744">
                  <c:v>102.1</c:v>
                </c:pt>
                <c:pt idx="5745">
                  <c:v>102.1</c:v>
                </c:pt>
                <c:pt idx="5746">
                  <c:v>102.4</c:v>
                </c:pt>
                <c:pt idx="5747">
                  <c:v>102.9</c:v>
                </c:pt>
                <c:pt idx="5748">
                  <c:v>103.5</c:v>
                </c:pt>
                <c:pt idx="5749">
                  <c:v>104</c:v>
                </c:pt>
                <c:pt idx="5750">
                  <c:v>104.4</c:v>
                </c:pt>
                <c:pt idx="5751">
                  <c:v>104.7</c:v>
                </c:pt>
                <c:pt idx="5752">
                  <c:v>104.7</c:v>
                </c:pt>
                <c:pt idx="5753">
                  <c:v>104.3</c:v>
                </c:pt>
                <c:pt idx="5754">
                  <c:v>103.9</c:v>
                </c:pt>
                <c:pt idx="5755">
                  <c:v>103.5</c:v>
                </c:pt>
                <c:pt idx="5756">
                  <c:v>102.9</c:v>
                </c:pt>
                <c:pt idx="5757">
                  <c:v>102.6</c:v>
                </c:pt>
                <c:pt idx="5758">
                  <c:v>102.4</c:v>
                </c:pt>
                <c:pt idx="5759">
                  <c:v>102.3</c:v>
                </c:pt>
                <c:pt idx="5760">
                  <c:v>102.2</c:v>
                </c:pt>
                <c:pt idx="5761">
                  <c:v>102.3</c:v>
                </c:pt>
                <c:pt idx="5762">
                  <c:v>102.1</c:v>
                </c:pt>
                <c:pt idx="5763">
                  <c:v>102.1</c:v>
                </c:pt>
                <c:pt idx="5764">
                  <c:v>102.2</c:v>
                </c:pt>
                <c:pt idx="5765">
                  <c:v>102.1</c:v>
                </c:pt>
                <c:pt idx="5766">
                  <c:v>102</c:v>
                </c:pt>
                <c:pt idx="5767">
                  <c:v>101.8</c:v>
                </c:pt>
                <c:pt idx="5768">
                  <c:v>101.7</c:v>
                </c:pt>
                <c:pt idx="5769">
                  <c:v>101.8</c:v>
                </c:pt>
                <c:pt idx="5770">
                  <c:v>102</c:v>
                </c:pt>
                <c:pt idx="5771">
                  <c:v>102.6</c:v>
                </c:pt>
                <c:pt idx="5772">
                  <c:v>102.9</c:v>
                </c:pt>
                <c:pt idx="5773">
                  <c:v>103.3</c:v>
                </c:pt>
                <c:pt idx="5774">
                  <c:v>103.6</c:v>
                </c:pt>
                <c:pt idx="5775">
                  <c:v>104.1</c:v>
                </c:pt>
                <c:pt idx="5776">
                  <c:v>104.4</c:v>
                </c:pt>
                <c:pt idx="5777">
                  <c:v>104.5</c:v>
                </c:pt>
                <c:pt idx="5778">
                  <c:v>104.4</c:v>
                </c:pt>
                <c:pt idx="5779">
                  <c:v>103.9</c:v>
                </c:pt>
                <c:pt idx="5780">
                  <c:v>103.2</c:v>
                </c:pt>
                <c:pt idx="5781">
                  <c:v>102.5</c:v>
                </c:pt>
                <c:pt idx="5782">
                  <c:v>102.1</c:v>
                </c:pt>
                <c:pt idx="5783">
                  <c:v>102.1</c:v>
                </c:pt>
                <c:pt idx="5784">
                  <c:v>102.1</c:v>
                </c:pt>
                <c:pt idx="5785">
                  <c:v>102</c:v>
                </c:pt>
                <c:pt idx="5786">
                  <c:v>101.9</c:v>
                </c:pt>
                <c:pt idx="5787">
                  <c:v>101.8</c:v>
                </c:pt>
                <c:pt idx="5788">
                  <c:v>101.8</c:v>
                </c:pt>
                <c:pt idx="5789">
                  <c:v>101.8</c:v>
                </c:pt>
                <c:pt idx="5790">
                  <c:v>101.6</c:v>
                </c:pt>
                <c:pt idx="5791">
                  <c:v>101.6</c:v>
                </c:pt>
                <c:pt idx="5792">
                  <c:v>101.6</c:v>
                </c:pt>
                <c:pt idx="5793">
                  <c:v>101.5</c:v>
                </c:pt>
                <c:pt idx="5794">
                  <c:v>101.8</c:v>
                </c:pt>
                <c:pt idx="5795">
                  <c:v>102.3</c:v>
                </c:pt>
                <c:pt idx="5796">
                  <c:v>102.7</c:v>
                </c:pt>
                <c:pt idx="5797">
                  <c:v>103.2</c:v>
                </c:pt>
                <c:pt idx="5798">
                  <c:v>103.8</c:v>
                </c:pt>
                <c:pt idx="5799">
                  <c:v>104.4</c:v>
                </c:pt>
                <c:pt idx="5800">
                  <c:v>104.6</c:v>
                </c:pt>
                <c:pt idx="5801">
                  <c:v>104.6</c:v>
                </c:pt>
                <c:pt idx="5802">
                  <c:v>104.3</c:v>
                </c:pt>
                <c:pt idx="5803">
                  <c:v>103.8</c:v>
                </c:pt>
                <c:pt idx="5804">
                  <c:v>103.1</c:v>
                </c:pt>
                <c:pt idx="5805">
                  <c:v>102.5</c:v>
                </c:pt>
                <c:pt idx="5806">
                  <c:v>102.3</c:v>
                </c:pt>
                <c:pt idx="5807">
                  <c:v>102.3</c:v>
                </c:pt>
                <c:pt idx="5808">
                  <c:v>102.2</c:v>
                </c:pt>
                <c:pt idx="5809">
                  <c:v>102.1</c:v>
                </c:pt>
                <c:pt idx="5810">
                  <c:v>102</c:v>
                </c:pt>
                <c:pt idx="5811">
                  <c:v>102</c:v>
                </c:pt>
                <c:pt idx="5812">
                  <c:v>102</c:v>
                </c:pt>
                <c:pt idx="5813">
                  <c:v>101.9</c:v>
                </c:pt>
                <c:pt idx="5814">
                  <c:v>101.8</c:v>
                </c:pt>
                <c:pt idx="5815">
                  <c:v>101.8</c:v>
                </c:pt>
                <c:pt idx="5816">
                  <c:v>101.8</c:v>
                </c:pt>
                <c:pt idx="5817">
                  <c:v>101.8</c:v>
                </c:pt>
                <c:pt idx="5818">
                  <c:v>101.9</c:v>
                </c:pt>
                <c:pt idx="5819">
                  <c:v>102.4</c:v>
                </c:pt>
                <c:pt idx="5820">
                  <c:v>102.9</c:v>
                </c:pt>
                <c:pt idx="5821">
                  <c:v>103.3</c:v>
                </c:pt>
                <c:pt idx="5822">
                  <c:v>104</c:v>
                </c:pt>
                <c:pt idx="5823">
                  <c:v>104.5</c:v>
                </c:pt>
                <c:pt idx="5824">
                  <c:v>104.8</c:v>
                </c:pt>
                <c:pt idx="5825">
                  <c:v>104.7</c:v>
                </c:pt>
                <c:pt idx="5826">
                  <c:v>104.6</c:v>
                </c:pt>
                <c:pt idx="5827">
                  <c:v>104.1</c:v>
                </c:pt>
                <c:pt idx="5828">
                  <c:v>103.6</c:v>
                </c:pt>
                <c:pt idx="5829">
                  <c:v>103.1</c:v>
                </c:pt>
                <c:pt idx="5830">
                  <c:v>102.8</c:v>
                </c:pt>
                <c:pt idx="5831">
                  <c:v>102.7</c:v>
                </c:pt>
                <c:pt idx="5832">
                  <c:v>102.6</c:v>
                </c:pt>
                <c:pt idx="5833">
                  <c:v>102.6</c:v>
                </c:pt>
                <c:pt idx="5834">
                  <c:v>102.4</c:v>
                </c:pt>
                <c:pt idx="5835">
                  <c:v>102.4</c:v>
                </c:pt>
                <c:pt idx="5836">
                  <c:v>102.4</c:v>
                </c:pt>
                <c:pt idx="5837">
                  <c:v>102.4</c:v>
                </c:pt>
                <c:pt idx="5838">
                  <c:v>102.4</c:v>
                </c:pt>
                <c:pt idx="5839">
                  <c:v>102.4</c:v>
                </c:pt>
                <c:pt idx="5840">
                  <c:v>102.4</c:v>
                </c:pt>
                <c:pt idx="5841">
                  <c:v>102.3</c:v>
                </c:pt>
                <c:pt idx="5842">
                  <c:v>102.6</c:v>
                </c:pt>
                <c:pt idx="5843">
                  <c:v>103.1</c:v>
                </c:pt>
                <c:pt idx="5844">
                  <c:v>103.5</c:v>
                </c:pt>
                <c:pt idx="5845">
                  <c:v>104</c:v>
                </c:pt>
                <c:pt idx="5846">
                  <c:v>104.4</c:v>
                </c:pt>
                <c:pt idx="5847">
                  <c:v>104.9</c:v>
                </c:pt>
                <c:pt idx="5848">
                  <c:v>105.3</c:v>
                </c:pt>
                <c:pt idx="5849">
                  <c:v>105.3</c:v>
                </c:pt>
                <c:pt idx="5850">
                  <c:v>105</c:v>
                </c:pt>
                <c:pt idx="5851">
                  <c:v>104.6</c:v>
                </c:pt>
                <c:pt idx="5852">
                  <c:v>103.8</c:v>
                </c:pt>
                <c:pt idx="5853">
                  <c:v>103.2</c:v>
                </c:pt>
                <c:pt idx="5854">
                  <c:v>103</c:v>
                </c:pt>
                <c:pt idx="5855">
                  <c:v>102.9</c:v>
                </c:pt>
                <c:pt idx="5856">
                  <c:v>102.9</c:v>
                </c:pt>
                <c:pt idx="5857">
                  <c:v>102.7</c:v>
                </c:pt>
                <c:pt idx="5858">
                  <c:v>102.7</c:v>
                </c:pt>
                <c:pt idx="5859">
                  <c:v>102.6</c:v>
                </c:pt>
                <c:pt idx="5860">
                  <c:v>102.6</c:v>
                </c:pt>
                <c:pt idx="5861">
                  <c:v>102.6</c:v>
                </c:pt>
                <c:pt idx="5862">
                  <c:v>102.4</c:v>
                </c:pt>
                <c:pt idx="5863">
                  <c:v>102.4</c:v>
                </c:pt>
                <c:pt idx="5864">
                  <c:v>102.2</c:v>
                </c:pt>
                <c:pt idx="5865">
                  <c:v>102.2</c:v>
                </c:pt>
                <c:pt idx="5866">
                  <c:v>102.5</c:v>
                </c:pt>
                <c:pt idx="5867">
                  <c:v>102.8</c:v>
                </c:pt>
                <c:pt idx="5868">
                  <c:v>103.1</c:v>
                </c:pt>
                <c:pt idx="5869">
                  <c:v>103.4</c:v>
                </c:pt>
                <c:pt idx="5870">
                  <c:v>103.7</c:v>
                </c:pt>
                <c:pt idx="5871">
                  <c:v>104.1</c:v>
                </c:pt>
                <c:pt idx="5872">
                  <c:v>104.2</c:v>
                </c:pt>
                <c:pt idx="5873">
                  <c:v>104.2</c:v>
                </c:pt>
                <c:pt idx="5874">
                  <c:v>104.1</c:v>
                </c:pt>
                <c:pt idx="5875">
                  <c:v>103.6</c:v>
                </c:pt>
                <c:pt idx="5876">
                  <c:v>103</c:v>
                </c:pt>
                <c:pt idx="5877">
                  <c:v>102.5</c:v>
                </c:pt>
                <c:pt idx="5878">
                  <c:v>102.2</c:v>
                </c:pt>
                <c:pt idx="5879">
                  <c:v>102.2</c:v>
                </c:pt>
                <c:pt idx="5880">
                  <c:v>102.3</c:v>
                </c:pt>
                <c:pt idx="5881">
                  <c:v>102.3</c:v>
                </c:pt>
              </c:numCache>
            </c:numRef>
          </c:val>
          <c:smooth val="0"/>
        </c:ser>
        <c:ser>
          <c:idx val="2"/>
          <c:order val="2"/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WEBLinks!$AA$2870:$AA$8761</c:f>
              <c:numCache>
                <c:formatCode>m/d/yyyy</c:formatCode>
                <c:ptCount val="5892"/>
                <c:pt idx="0">
                  <c:v>42763</c:v>
                </c:pt>
                <c:pt idx="1">
                  <c:v>42763</c:v>
                </c:pt>
                <c:pt idx="2">
                  <c:v>42763</c:v>
                </c:pt>
                <c:pt idx="3">
                  <c:v>42763</c:v>
                </c:pt>
                <c:pt idx="4">
                  <c:v>42763</c:v>
                </c:pt>
                <c:pt idx="5">
                  <c:v>42763</c:v>
                </c:pt>
                <c:pt idx="6">
                  <c:v>42763</c:v>
                </c:pt>
                <c:pt idx="7">
                  <c:v>42763</c:v>
                </c:pt>
                <c:pt idx="8">
                  <c:v>42763</c:v>
                </c:pt>
                <c:pt idx="9">
                  <c:v>42763</c:v>
                </c:pt>
                <c:pt idx="10">
                  <c:v>42763</c:v>
                </c:pt>
                <c:pt idx="11">
                  <c:v>42763</c:v>
                </c:pt>
                <c:pt idx="12">
                  <c:v>42764</c:v>
                </c:pt>
                <c:pt idx="13">
                  <c:v>42764</c:v>
                </c:pt>
                <c:pt idx="14">
                  <c:v>42764</c:v>
                </c:pt>
                <c:pt idx="15">
                  <c:v>42764</c:v>
                </c:pt>
                <c:pt idx="16">
                  <c:v>42764</c:v>
                </c:pt>
                <c:pt idx="17">
                  <c:v>42764</c:v>
                </c:pt>
                <c:pt idx="18">
                  <c:v>42764</c:v>
                </c:pt>
                <c:pt idx="19">
                  <c:v>42764</c:v>
                </c:pt>
                <c:pt idx="20">
                  <c:v>42764</c:v>
                </c:pt>
                <c:pt idx="21">
                  <c:v>42764</c:v>
                </c:pt>
                <c:pt idx="22">
                  <c:v>42764</c:v>
                </c:pt>
                <c:pt idx="23">
                  <c:v>42764</c:v>
                </c:pt>
                <c:pt idx="24">
                  <c:v>42764</c:v>
                </c:pt>
                <c:pt idx="25">
                  <c:v>42764</c:v>
                </c:pt>
                <c:pt idx="26">
                  <c:v>42764</c:v>
                </c:pt>
                <c:pt idx="27">
                  <c:v>42764</c:v>
                </c:pt>
                <c:pt idx="28">
                  <c:v>42764</c:v>
                </c:pt>
                <c:pt idx="29">
                  <c:v>42764</c:v>
                </c:pt>
                <c:pt idx="30">
                  <c:v>42764</c:v>
                </c:pt>
                <c:pt idx="31">
                  <c:v>42764</c:v>
                </c:pt>
                <c:pt idx="32">
                  <c:v>42764</c:v>
                </c:pt>
                <c:pt idx="33">
                  <c:v>42764</c:v>
                </c:pt>
                <c:pt idx="34">
                  <c:v>42764</c:v>
                </c:pt>
                <c:pt idx="35">
                  <c:v>42764</c:v>
                </c:pt>
                <c:pt idx="36">
                  <c:v>42765</c:v>
                </c:pt>
                <c:pt idx="37">
                  <c:v>42765</c:v>
                </c:pt>
                <c:pt idx="38">
                  <c:v>42765</c:v>
                </c:pt>
                <c:pt idx="39">
                  <c:v>42765</c:v>
                </c:pt>
                <c:pt idx="40">
                  <c:v>42765</c:v>
                </c:pt>
                <c:pt idx="41">
                  <c:v>42765</c:v>
                </c:pt>
                <c:pt idx="42">
                  <c:v>42765</c:v>
                </c:pt>
                <c:pt idx="43">
                  <c:v>42765</c:v>
                </c:pt>
                <c:pt idx="44">
                  <c:v>42765</c:v>
                </c:pt>
                <c:pt idx="45">
                  <c:v>42765</c:v>
                </c:pt>
                <c:pt idx="46">
                  <c:v>42765</c:v>
                </c:pt>
                <c:pt idx="47">
                  <c:v>42765</c:v>
                </c:pt>
                <c:pt idx="48">
                  <c:v>42765</c:v>
                </c:pt>
                <c:pt idx="49">
                  <c:v>42765</c:v>
                </c:pt>
                <c:pt idx="50">
                  <c:v>42765</c:v>
                </c:pt>
                <c:pt idx="51">
                  <c:v>42765</c:v>
                </c:pt>
                <c:pt idx="52">
                  <c:v>42765</c:v>
                </c:pt>
                <c:pt idx="53">
                  <c:v>42765</c:v>
                </c:pt>
                <c:pt idx="54">
                  <c:v>42765</c:v>
                </c:pt>
                <c:pt idx="55">
                  <c:v>42765</c:v>
                </c:pt>
                <c:pt idx="56">
                  <c:v>42765</c:v>
                </c:pt>
                <c:pt idx="57">
                  <c:v>42765</c:v>
                </c:pt>
                <c:pt idx="58">
                  <c:v>42765</c:v>
                </c:pt>
                <c:pt idx="59">
                  <c:v>42765</c:v>
                </c:pt>
                <c:pt idx="60">
                  <c:v>42766</c:v>
                </c:pt>
                <c:pt idx="61">
                  <c:v>42766</c:v>
                </c:pt>
                <c:pt idx="62">
                  <c:v>42766</c:v>
                </c:pt>
                <c:pt idx="63">
                  <c:v>42766</c:v>
                </c:pt>
                <c:pt idx="64">
                  <c:v>42766</c:v>
                </c:pt>
                <c:pt idx="65">
                  <c:v>42766</c:v>
                </c:pt>
                <c:pt idx="66">
                  <c:v>42766</c:v>
                </c:pt>
                <c:pt idx="67">
                  <c:v>42766</c:v>
                </c:pt>
                <c:pt idx="68">
                  <c:v>42766</c:v>
                </c:pt>
                <c:pt idx="69">
                  <c:v>42766</c:v>
                </c:pt>
                <c:pt idx="70">
                  <c:v>42766</c:v>
                </c:pt>
                <c:pt idx="71">
                  <c:v>42766</c:v>
                </c:pt>
                <c:pt idx="72">
                  <c:v>42766</c:v>
                </c:pt>
                <c:pt idx="73">
                  <c:v>42766</c:v>
                </c:pt>
                <c:pt idx="74">
                  <c:v>42766</c:v>
                </c:pt>
                <c:pt idx="75">
                  <c:v>42766</c:v>
                </c:pt>
                <c:pt idx="76">
                  <c:v>42766</c:v>
                </c:pt>
                <c:pt idx="77">
                  <c:v>42766</c:v>
                </c:pt>
                <c:pt idx="78">
                  <c:v>42766</c:v>
                </c:pt>
                <c:pt idx="79">
                  <c:v>42766</c:v>
                </c:pt>
                <c:pt idx="80">
                  <c:v>42766</c:v>
                </c:pt>
                <c:pt idx="81">
                  <c:v>42766</c:v>
                </c:pt>
                <c:pt idx="82">
                  <c:v>42766</c:v>
                </c:pt>
                <c:pt idx="83">
                  <c:v>42766</c:v>
                </c:pt>
                <c:pt idx="84">
                  <c:v>42767</c:v>
                </c:pt>
                <c:pt idx="85">
                  <c:v>42767</c:v>
                </c:pt>
                <c:pt idx="86">
                  <c:v>42767</c:v>
                </c:pt>
                <c:pt idx="87">
                  <c:v>42767</c:v>
                </c:pt>
                <c:pt idx="88">
                  <c:v>42767</c:v>
                </c:pt>
                <c:pt idx="89">
                  <c:v>42767</c:v>
                </c:pt>
                <c:pt idx="90">
                  <c:v>42767</c:v>
                </c:pt>
                <c:pt idx="91">
                  <c:v>42767</c:v>
                </c:pt>
                <c:pt idx="92">
                  <c:v>42767</c:v>
                </c:pt>
                <c:pt idx="93">
                  <c:v>42767</c:v>
                </c:pt>
                <c:pt idx="94">
                  <c:v>42767</c:v>
                </c:pt>
                <c:pt idx="95">
                  <c:v>42767</c:v>
                </c:pt>
                <c:pt idx="96">
                  <c:v>42767</c:v>
                </c:pt>
                <c:pt idx="97">
                  <c:v>42767</c:v>
                </c:pt>
                <c:pt idx="98">
                  <c:v>42767</c:v>
                </c:pt>
                <c:pt idx="99">
                  <c:v>42767</c:v>
                </c:pt>
                <c:pt idx="100">
                  <c:v>42767</c:v>
                </c:pt>
                <c:pt idx="101">
                  <c:v>42767</c:v>
                </c:pt>
                <c:pt idx="102">
                  <c:v>42767</c:v>
                </c:pt>
                <c:pt idx="103">
                  <c:v>42767</c:v>
                </c:pt>
                <c:pt idx="104">
                  <c:v>42767</c:v>
                </c:pt>
                <c:pt idx="105">
                  <c:v>42767</c:v>
                </c:pt>
                <c:pt idx="106">
                  <c:v>42767</c:v>
                </c:pt>
                <c:pt idx="107">
                  <c:v>42767</c:v>
                </c:pt>
                <c:pt idx="108">
                  <c:v>42768</c:v>
                </c:pt>
                <c:pt idx="109">
                  <c:v>42768</c:v>
                </c:pt>
                <c:pt idx="110">
                  <c:v>42768</c:v>
                </c:pt>
                <c:pt idx="111">
                  <c:v>42768</c:v>
                </c:pt>
                <c:pt idx="112">
                  <c:v>42768</c:v>
                </c:pt>
                <c:pt idx="113">
                  <c:v>42768</c:v>
                </c:pt>
                <c:pt idx="114">
                  <c:v>42768</c:v>
                </c:pt>
                <c:pt idx="115">
                  <c:v>42768</c:v>
                </c:pt>
                <c:pt idx="116">
                  <c:v>42768</c:v>
                </c:pt>
                <c:pt idx="117">
                  <c:v>42768</c:v>
                </c:pt>
                <c:pt idx="118">
                  <c:v>42768</c:v>
                </c:pt>
                <c:pt idx="119">
                  <c:v>42768</c:v>
                </c:pt>
                <c:pt idx="120">
                  <c:v>42768</c:v>
                </c:pt>
                <c:pt idx="121">
                  <c:v>42768</c:v>
                </c:pt>
                <c:pt idx="122">
                  <c:v>42768</c:v>
                </c:pt>
                <c:pt idx="123">
                  <c:v>42768</c:v>
                </c:pt>
                <c:pt idx="124">
                  <c:v>42768</c:v>
                </c:pt>
                <c:pt idx="125">
                  <c:v>42768</c:v>
                </c:pt>
                <c:pt idx="126">
                  <c:v>42768</c:v>
                </c:pt>
                <c:pt idx="127">
                  <c:v>42768</c:v>
                </c:pt>
                <c:pt idx="128">
                  <c:v>42768</c:v>
                </c:pt>
                <c:pt idx="129">
                  <c:v>42768</c:v>
                </c:pt>
                <c:pt idx="130">
                  <c:v>42768</c:v>
                </c:pt>
                <c:pt idx="131">
                  <c:v>42768</c:v>
                </c:pt>
                <c:pt idx="132">
                  <c:v>42769</c:v>
                </c:pt>
                <c:pt idx="133">
                  <c:v>42769</c:v>
                </c:pt>
                <c:pt idx="134">
                  <c:v>42769</c:v>
                </c:pt>
                <c:pt idx="135">
                  <c:v>42769</c:v>
                </c:pt>
                <c:pt idx="136">
                  <c:v>42769</c:v>
                </c:pt>
                <c:pt idx="137">
                  <c:v>42769</c:v>
                </c:pt>
                <c:pt idx="138">
                  <c:v>42769</c:v>
                </c:pt>
                <c:pt idx="139">
                  <c:v>42769</c:v>
                </c:pt>
                <c:pt idx="140">
                  <c:v>42769</c:v>
                </c:pt>
                <c:pt idx="141">
                  <c:v>42769</c:v>
                </c:pt>
                <c:pt idx="142">
                  <c:v>42769</c:v>
                </c:pt>
                <c:pt idx="143">
                  <c:v>42769</c:v>
                </c:pt>
                <c:pt idx="144">
                  <c:v>42769</c:v>
                </c:pt>
                <c:pt idx="145">
                  <c:v>42769</c:v>
                </c:pt>
                <c:pt idx="146">
                  <c:v>42769</c:v>
                </c:pt>
                <c:pt idx="147">
                  <c:v>42769</c:v>
                </c:pt>
                <c:pt idx="148">
                  <c:v>42769</c:v>
                </c:pt>
                <c:pt idx="149">
                  <c:v>42769</c:v>
                </c:pt>
                <c:pt idx="150">
                  <c:v>42769</c:v>
                </c:pt>
                <c:pt idx="151">
                  <c:v>42769</c:v>
                </c:pt>
                <c:pt idx="152">
                  <c:v>42769</c:v>
                </c:pt>
                <c:pt idx="153">
                  <c:v>42769</c:v>
                </c:pt>
                <c:pt idx="154">
                  <c:v>42769</c:v>
                </c:pt>
                <c:pt idx="155">
                  <c:v>42769</c:v>
                </c:pt>
                <c:pt idx="156">
                  <c:v>42770</c:v>
                </c:pt>
                <c:pt idx="157">
                  <c:v>42770</c:v>
                </c:pt>
                <c:pt idx="158">
                  <c:v>42770</c:v>
                </c:pt>
                <c:pt idx="159">
                  <c:v>42770</c:v>
                </c:pt>
                <c:pt idx="160">
                  <c:v>42770</c:v>
                </c:pt>
                <c:pt idx="161">
                  <c:v>42770</c:v>
                </c:pt>
                <c:pt idx="162">
                  <c:v>42770</c:v>
                </c:pt>
                <c:pt idx="163">
                  <c:v>42770</c:v>
                </c:pt>
                <c:pt idx="164">
                  <c:v>42770</c:v>
                </c:pt>
                <c:pt idx="165">
                  <c:v>42770</c:v>
                </c:pt>
                <c:pt idx="166">
                  <c:v>42770</c:v>
                </c:pt>
                <c:pt idx="167">
                  <c:v>42770</c:v>
                </c:pt>
                <c:pt idx="168">
                  <c:v>42770</c:v>
                </c:pt>
                <c:pt idx="169">
                  <c:v>42770</c:v>
                </c:pt>
                <c:pt idx="170">
                  <c:v>42770</c:v>
                </c:pt>
                <c:pt idx="171">
                  <c:v>42770</c:v>
                </c:pt>
                <c:pt idx="172">
                  <c:v>42770</c:v>
                </c:pt>
                <c:pt idx="173">
                  <c:v>42770</c:v>
                </c:pt>
                <c:pt idx="174">
                  <c:v>42770</c:v>
                </c:pt>
                <c:pt idx="175">
                  <c:v>42770</c:v>
                </c:pt>
                <c:pt idx="176">
                  <c:v>42770</c:v>
                </c:pt>
                <c:pt idx="177">
                  <c:v>42770</c:v>
                </c:pt>
                <c:pt idx="178">
                  <c:v>42770</c:v>
                </c:pt>
                <c:pt idx="179">
                  <c:v>42770</c:v>
                </c:pt>
                <c:pt idx="180">
                  <c:v>42771</c:v>
                </c:pt>
                <c:pt idx="181">
                  <c:v>42771</c:v>
                </c:pt>
                <c:pt idx="182">
                  <c:v>42771</c:v>
                </c:pt>
                <c:pt idx="183">
                  <c:v>42771</c:v>
                </c:pt>
                <c:pt idx="184">
                  <c:v>42771</c:v>
                </c:pt>
                <c:pt idx="185">
                  <c:v>42771</c:v>
                </c:pt>
                <c:pt idx="186">
                  <c:v>42771</c:v>
                </c:pt>
                <c:pt idx="187">
                  <c:v>42771</c:v>
                </c:pt>
                <c:pt idx="188">
                  <c:v>42771</c:v>
                </c:pt>
                <c:pt idx="189">
                  <c:v>42771</c:v>
                </c:pt>
                <c:pt idx="190">
                  <c:v>42771</c:v>
                </c:pt>
                <c:pt idx="191">
                  <c:v>42771</c:v>
                </c:pt>
                <c:pt idx="192">
                  <c:v>42771</c:v>
                </c:pt>
                <c:pt idx="193">
                  <c:v>42771</c:v>
                </c:pt>
                <c:pt idx="194">
                  <c:v>42771</c:v>
                </c:pt>
                <c:pt idx="195">
                  <c:v>42771</c:v>
                </c:pt>
                <c:pt idx="196">
                  <c:v>42771</c:v>
                </c:pt>
                <c:pt idx="197">
                  <c:v>42771</c:v>
                </c:pt>
                <c:pt idx="198">
                  <c:v>42771</c:v>
                </c:pt>
                <c:pt idx="199">
                  <c:v>42771</c:v>
                </c:pt>
                <c:pt idx="200">
                  <c:v>42771</c:v>
                </c:pt>
                <c:pt idx="201">
                  <c:v>42771</c:v>
                </c:pt>
                <c:pt idx="202">
                  <c:v>42771</c:v>
                </c:pt>
                <c:pt idx="203">
                  <c:v>42771</c:v>
                </c:pt>
                <c:pt idx="204">
                  <c:v>42772</c:v>
                </c:pt>
                <c:pt idx="205">
                  <c:v>42772</c:v>
                </c:pt>
                <c:pt idx="206">
                  <c:v>42772</c:v>
                </c:pt>
                <c:pt idx="207">
                  <c:v>42772</c:v>
                </c:pt>
                <c:pt idx="208">
                  <c:v>42772</c:v>
                </c:pt>
                <c:pt idx="209">
                  <c:v>42772</c:v>
                </c:pt>
                <c:pt idx="210">
                  <c:v>42772</c:v>
                </c:pt>
                <c:pt idx="211">
                  <c:v>42772</c:v>
                </c:pt>
                <c:pt idx="212">
                  <c:v>42772</c:v>
                </c:pt>
                <c:pt idx="213">
                  <c:v>42772</c:v>
                </c:pt>
                <c:pt idx="214">
                  <c:v>42772</c:v>
                </c:pt>
                <c:pt idx="215">
                  <c:v>42772</c:v>
                </c:pt>
                <c:pt idx="216">
                  <c:v>42772</c:v>
                </c:pt>
                <c:pt idx="217">
                  <c:v>42772</c:v>
                </c:pt>
                <c:pt idx="218">
                  <c:v>42772</c:v>
                </c:pt>
                <c:pt idx="219">
                  <c:v>42772</c:v>
                </c:pt>
                <c:pt idx="220">
                  <c:v>42772</c:v>
                </c:pt>
                <c:pt idx="221">
                  <c:v>42772</c:v>
                </c:pt>
                <c:pt idx="222">
                  <c:v>42772</c:v>
                </c:pt>
                <c:pt idx="223">
                  <c:v>42772</c:v>
                </c:pt>
                <c:pt idx="224">
                  <c:v>42772</c:v>
                </c:pt>
                <c:pt idx="225">
                  <c:v>42772</c:v>
                </c:pt>
                <c:pt idx="226">
                  <c:v>42772</c:v>
                </c:pt>
                <c:pt idx="227">
                  <c:v>42772</c:v>
                </c:pt>
                <c:pt idx="228">
                  <c:v>42773</c:v>
                </c:pt>
                <c:pt idx="229">
                  <c:v>42773</c:v>
                </c:pt>
                <c:pt idx="230">
                  <c:v>42773</c:v>
                </c:pt>
                <c:pt idx="231">
                  <c:v>42773</c:v>
                </c:pt>
                <c:pt idx="232">
                  <c:v>42773</c:v>
                </c:pt>
                <c:pt idx="233">
                  <c:v>42773</c:v>
                </c:pt>
                <c:pt idx="234">
                  <c:v>42773</c:v>
                </c:pt>
                <c:pt idx="235">
                  <c:v>42773</c:v>
                </c:pt>
                <c:pt idx="236">
                  <c:v>42773</c:v>
                </c:pt>
                <c:pt idx="237">
                  <c:v>42773</c:v>
                </c:pt>
                <c:pt idx="238">
                  <c:v>42773</c:v>
                </c:pt>
                <c:pt idx="239">
                  <c:v>42773</c:v>
                </c:pt>
                <c:pt idx="240">
                  <c:v>42773</c:v>
                </c:pt>
                <c:pt idx="241">
                  <c:v>42773</c:v>
                </c:pt>
                <c:pt idx="242">
                  <c:v>42773</c:v>
                </c:pt>
                <c:pt idx="243">
                  <c:v>42773</c:v>
                </c:pt>
                <c:pt idx="244">
                  <c:v>42773</c:v>
                </c:pt>
                <c:pt idx="245">
                  <c:v>42773</c:v>
                </c:pt>
                <c:pt idx="246">
                  <c:v>42773</c:v>
                </c:pt>
                <c:pt idx="247">
                  <c:v>42773</c:v>
                </c:pt>
                <c:pt idx="248">
                  <c:v>42773</c:v>
                </c:pt>
                <c:pt idx="249">
                  <c:v>42773</c:v>
                </c:pt>
                <c:pt idx="250">
                  <c:v>42773</c:v>
                </c:pt>
                <c:pt idx="251">
                  <c:v>42773</c:v>
                </c:pt>
                <c:pt idx="252">
                  <c:v>42774</c:v>
                </c:pt>
                <c:pt idx="253">
                  <c:v>42774</c:v>
                </c:pt>
                <c:pt idx="254">
                  <c:v>42774</c:v>
                </c:pt>
                <c:pt idx="255">
                  <c:v>42774</c:v>
                </c:pt>
                <c:pt idx="256">
                  <c:v>42774</c:v>
                </c:pt>
                <c:pt idx="257">
                  <c:v>42774</c:v>
                </c:pt>
                <c:pt idx="258">
                  <c:v>42774</c:v>
                </c:pt>
                <c:pt idx="259">
                  <c:v>42774</c:v>
                </c:pt>
                <c:pt idx="260">
                  <c:v>42774</c:v>
                </c:pt>
                <c:pt idx="261">
                  <c:v>42774</c:v>
                </c:pt>
                <c:pt idx="262">
                  <c:v>42774</c:v>
                </c:pt>
                <c:pt idx="263">
                  <c:v>42774</c:v>
                </c:pt>
                <c:pt idx="264">
                  <c:v>42774</c:v>
                </c:pt>
                <c:pt idx="265">
                  <c:v>42774</c:v>
                </c:pt>
                <c:pt idx="266">
                  <c:v>42774</c:v>
                </c:pt>
                <c:pt idx="267">
                  <c:v>42774</c:v>
                </c:pt>
                <c:pt idx="268">
                  <c:v>42774</c:v>
                </c:pt>
                <c:pt idx="269">
                  <c:v>42774</c:v>
                </c:pt>
                <c:pt idx="270">
                  <c:v>42774</c:v>
                </c:pt>
                <c:pt idx="271">
                  <c:v>42774</c:v>
                </c:pt>
                <c:pt idx="272">
                  <c:v>42774</c:v>
                </c:pt>
                <c:pt idx="273">
                  <c:v>42774</c:v>
                </c:pt>
                <c:pt idx="274">
                  <c:v>42774</c:v>
                </c:pt>
                <c:pt idx="275">
                  <c:v>42774</c:v>
                </c:pt>
                <c:pt idx="276">
                  <c:v>42775</c:v>
                </c:pt>
                <c:pt idx="277">
                  <c:v>42775</c:v>
                </c:pt>
                <c:pt idx="278">
                  <c:v>42775</c:v>
                </c:pt>
                <c:pt idx="279">
                  <c:v>42775</c:v>
                </c:pt>
                <c:pt idx="280">
                  <c:v>42775</c:v>
                </c:pt>
                <c:pt idx="281">
                  <c:v>42775</c:v>
                </c:pt>
                <c:pt idx="282">
                  <c:v>42775</c:v>
                </c:pt>
                <c:pt idx="283">
                  <c:v>42775</c:v>
                </c:pt>
                <c:pt idx="284">
                  <c:v>42775</c:v>
                </c:pt>
                <c:pt idx="285">
                  <c:v>42775</c:v>
                </c:pt>
                <c:pt idx="286">
                  <c:v>42775</c:v>
                </c:pt>
                <c:pt idx="287">
                  <c:v>42775</c:v>
                </c:pt>
                <c:pt idx="288">
                  <c:v>42775</c:v>
                </c:pt>
                <c:pt idx="289">
                  <c:v>42775</c:v>
                </c:pt>
                <c:pt idx="290">
                  <c:v>42775</c:v>
                </c:pt>
                <c:pt idx="291">
                  <c:v>42775</c:v>
                </c:pt>
                <c:pt idx="292">
                  <c:v>42775</c:v>
                </c:pt>
                <c:pt idx="293">
                  <c:v>42775</c:v>
                </c:pt>
                <c:pt idx="294">
                  <c:v>42775</c:v>
                </c:pt>
                <c:pt idx="295">
                  <c:v>42775</c:v>
                </c:pt>
                <c:pt idx="296">
                  <c:v>42775</c:v>
                </c:pt>
                <c:pt idx="297">
                  <c:v>42775</c:v>
                </c:pt>
                <c:pt idx="298">
                  <c:v>42775</c:v>
                </c:pt>
                <c:pt idx="299">
                  <c:v>42775</c:v>
                </c:pt>
                <c:pt idx="300">
                  <c:v>42776</c:v>
                </c:pt>
                <c:pt idx="301">
                  <c:v>42776</c:v>
                </c:pt>
                <c:pt idx="302">
                  <c:v>42776</c:v>
                </c:pt>
                <c:pt idx="303">
                  <c:v>42776</c:v>
                </c:pt>
                <c:pt idx="304">
                  <c:v>42776</c:v>
                </c:pt>
                <c:pt idx="305">
                  <c:v>42776</c:v>
                </c:pt>
                <c:pt idx="306">
                  <c:v>42776</c:v>
                </c:pt>
                <c:pt idx="307">
                  <c:v>42776</c:v>
                </c:pt>
                <c:pt idx="308">
                  <c:v>42776</c:v>
                </c:pt>
                <c:pt idx="309">
                  <c:v>42776</c:v>
                </c:pt>
                <c:pt idx="310">
                  <c:v>42776</c:v>
                </c:pt>
                <c:pt idx="311">
                  <c:v>42776</c:v>
                </c:pt>
                <c:pt idx="312">
                  <c:v>42776</c:v>
                </c:pt>
                <c:pt idx="313">
                  <c:v>42776</c:v>
                </c:pt>
                <c:pt idx="314">
                  <c:v>42776</c:v>
                </c:pt>
                <c:pt idx="315">
                  <c:v>42776</c:v>
                </c:pt>
                <c:pt idx="316">
                  <c:v>42776</c:v>
                </c:pt>
                <c:pt idx="317">
                  <c:v>42776</c:v>
                </c:pt>
                <c:pt idx="318">
                  <c:v>42776</c:v>
                </c:pt>
                <c:pt idx="319">
                  <c:v>42776</c:v>
                </c:pt>
                <c:pt idx="320">
                  <c:v>42776</c:v>
                </c:pt>
                <c:pt idx="321">
                  <c:v>42776</c:v>
                </c:pt>
                <c:pt idx="322">
                  <c:v>42776</c:v>
                </c:pt>
                <c:pt idx="323">
                  <c:v>42776</c:v>
                </c:pt>
                <c:pt idx="324">
                  <c:v>42777</c:v>
                </c:pt>
                <c:pt idx="325">
                  <c:v>42777</c:v>
                </c:pt>
                <c:pt idx="326">
                  <c:v>42777</c:v>
                </c:pt>
                <c:pt idx="327">
                  <c:v>42777</c:v>
                </c:pt>
                <c:pt idx="328">
                  <c:v>42777</c:v>
                </c:pt>
                <c:pt idx="329">
                  <c:v>42777</c:v>
                </c:pt>
                <c:pt idx="330">
                  <c:v>42777</c:v>
                </c:pt>
                <c:pt idx="331">
                  <c:v>42777</c:v>
                </c:pt>
                <c:pt idx="332">
                  <c:v>42777</c:v>
                </c:pt>
                <c:pt idx="333">
                  <c:v>42777</c:v>
                </c:pt>
                <c:pt idx="334">
                  <c:v>42777</c:v>
                </c:pt>
                <c:pt idx="335">
                  <c:v>42777</c:v>
                </c:pt>
                <c:pt idx="336">
                  <c:v>42777</c:v>
                </c:pt>
                <c:pt idx="337">
                  <c:v>42777</c:v>
                </c:pt>
                <c:pt idx="338">
                  <c:v>42777</c:v>
                </c:pt>
                <c:pt idx="339">
                  <c:v>42777</c:v>
                </c:pt>
                <c:pt idx="340">
                  <c:v>42777</c:v>
                </c:pt>
                <c:pt idx="341">
                  <c:v>42777</c:v>
                </c:pt>
                <c:pt idx="342">
                  <c:v>42777</c:v>
                </c:pt>
                <c:pt idx="343">
                  <c:v>42777</c:v>
                </c:pt>
                <c:pt idx="344">
                  <c:v>42777</c:v>
                </c:pt>
                <c:pt idx="345">
                  <c:v>42777</c:v>
                </c:pt>
                <c:pt idx="346">
                  <c:v>42777</c:v>
                </c:pt>
                <c:pt idx="347">
                  <c:v>42777</c:v>
                </c:pt>
                <c:pt idx="348">
                  <c:v>42778</c:v>
                </c:pt>
                <c:pt idx="349">
                  <c:v>42778</c:v>
                </c:pt>
                <c:pt idx="350">
                  <c:v>42778</c:v>
                </c:pt>
                <c:pt idx="351">
                  <c:v>42778</c:v>
                </c:pt>
                <c:pt idx="352">
                  <c:v>42778</c:v>
                </c:pt>
                <c:pt idx="353">
                  <c:v>42778</c:v>
                </c:pt>
                <c:pt idx="354">
                  <c:v>42778</c:v>
                </c:pt>
                <c:pt idx="355">
                  <c:v>42778</c:v>
                </c:pt>
                <c:pt idx="356">
                  <c:v>42778</c:v>
                </c:pt>
                <c:pt idx="357">
                  <c:v>42778</c:v>
                </c:pt>
                <c:pt idx="358">
                  <c:v>42778</c:v>
                </c:pt>
                <c:pt idx="359">
                  <c:v>42778</c:v>
                </c:pt>
                <c:pt idx="360">
                  <c:v>42778</c:v>
                </c:pt>
                <c:pt idx="361">
                  <c:v>42778</c:v>
                </c:pt>
                <c:pt idx="362">
                  <c:v>42778</c:v>
                </c:pt>
                <c:pt idx="363">
                  <c:v>42778</c:v>
                </c:pt>
                <c:pt idx="364">
                  <c:v>42778</c:v>
                </c:pt>
                <c:pt idx="365">
                  <c:v>42778</c:v>
                </c:pt>
                <c:pt idx="366">
                  <c:v>42778</c:v>
                </c:pt>
                <c:pt idx="367">
                  <c:v>42778</c:v>
                </c:pt>
                <c:pt idx="368">
                  <c:v>42778</c:v>
                </c:pt>
                <c:pt idx="369">
                  <c:v>42778</c:v>
                </c:pt>
                <c:pt idx="370">
                  <c:v>42778</c:v>
                </c:pt>
                <c:pt idx="371">
                  <c:v>42778</c:v>
                </c:pt>
                <c:pt idx="372">
                  <c:v>42779</c:v>
                </c:pt>
                <c:pt idx="373">
                  <c:v>42779</c:v>
                </c:pt>
                <c:pt idx="374">
                  <c:v>42779</c:v>
                </c:pt>
                <c:pt idx="375">
                  <c:v>42779</c:v>
                </c:pt>
                <c:pt idx="376">
                  <c:v>42779</c:v>
                </c:pt>
                <c:pt idx="377">
                  <c:v>42779</c:v>
                </c:pt>
                <c:pt idx="378">
                  <c:v>42779</c:v>
                </c:pt>
                <c:pt idx="379">
                  <c:v>42779</c:v>
                </c:pt>
                <c:pt idx="380">
                  <c:v>42779</c:v>
                </c:pt>
                <c:pt idx="381">
                  <c:v>42779</c:v>
                </c:pt>
                <c:pt idx="382">
                  <c:v>42779</c:v>
                </c:pt>
                <c:pt idx="383">
                  <c:v>42779</c:v>
                </c:pt>
                <c:pt idx="384">
                  <c:v>42779</c:v>
                </c:pt>
                <c:pt idx="385">
                  <c:v>42779</c:v>
                </c:pt>
                <c:pt idx="386">
                  <c:v>42779</c:v>
                </c:pt>
                <c:pt idx="387">
                  <c:v>42779</c:v>
                </c:pt>
                <c:pt idx="388">
                  <c:v>42779</c:v>
                </c:pt>
                <c:pt idx="389">
                  <c:v>42779</c:v>
                </c:pt>
                <c:pt idx="390">
                  <c:v>42779</c:v>
                </c:pt>
                <c:pt idx="391">
                  <c:v>42779</c:v>
                </c:pt>
                <c:pt idx="392">
                  <c:v>42779</c:v>
                </c:pt>
                <c:pt idx="393">
                  <c:v>42779</c:v>
                </c:pt>
                <c:pt idx="394">
                  <c:v>42779</c:v>
                </c:pt>
                <c:pt idx="395">
                  <c:v>42779</c:v>
                </c:pt>
                <c:pt idx="396">
                  <c:v>42780</c:v>
                </c:pt>
                <c:pt idx="397">
                  <c:v>42780</c:v>
                </c:pt>
                <c:pt idx="398">
                  <c:v>42780</c:v>
                </c:pt>
                <c:pt idx="399">
                  <c:v>42780</c:v>
                </c:pt>
                <c:pt idx="400">
                  <c:v>42780</c:v>
                </c:pt>
                <c:pt idx="401">
                  <c:v>42780</c:v>
                </c:pt>
                <c:pt idx="402">
                  <c:v>42780</c:v>
                </c:pt>
                <c:pt idx="403">
                  <c:v>42780</c:v>
                </c:pt>
                <c:pt idx="404">
                  <c:v>42780</c:v>
                </c:pt>
                <c:pt idx="405">
                  <c:v>42780</c:v>
                </c:pt>
                <c:pt idx="406">
                  <c:v>42780</c:v>
                </c:pt>
                <c:pt idx="407">
                  <c:v>42780</c:v>
                </c:pt>
                <c:pt idx="408">
                  <c:v>42780</c:v>
                </c:pt>
                <c:pt idx="409">
                  <c:v>42780</c:v>
                </c:pt>
                <c:pt idx="410">
                  <c:v>42780</c:v>
                </c:pt>
                <c:pt idx="411">
                  <c:v>42780</c:v>
                </c:pt>
                <c:pt idx="412">
                  <c:v>42780</c:v>
                </c:pt>
                <c:pt idx="413">
                  <c:v>42780</c:v>
                </c:pt>
                <c:pt idx="414">
                  <c:v>42780</c:v>
                </c:pt>
                <c:pt idx="415">
                  <c:v>42780</c:v>
                </c:pt>
                <c:pt idx="416">
                  <c:v>42780</c:v>
                </c:pt>
                <c:pt idx="417">
                  <c:v>42780</c:v>
                </c:pt>
                <c:pt idx="418">
                  <c:v>42780</c:v>
                </c:pt>
                <c:pt idx="419">
                  <c:v>42780</c:v>
                </c:pt>
                <c:pt idx="420">
                  <c:v>42781</c:v>
                </c:pt>
                <c:pt idx="421">
                  <c:v>42781</c:v>
                </c:pt>
                <c:pt idx="422">
                  <c:v>42781</c:v>
                </c:pt>
                <c:pt idx="423">
                  <c:v>42781</c:v>
                </c:pt>
                <c:pt idx="424">
                  <c:v>42781</c:v>
                </c:pt>
                <c:pt idx="425">
                  <c:v>42781</c:v>
                </c:pt>
                <c:pt idx="426">
                  <c:v>42781</c:v>
                </c:pt>
                <c:pt idx="427">
                  <c:v>42781</c:v>
                </c:pt>
                <c:pt idx="428">
                  <c:v>42781</c:v>
                </c:pt>
                <c:pt idx="429">
                  <c:v>42781</c:v>
                </c:pt>
                <c:pt idx="430">
                  <c:v>42781</c:v>
                </c:pt>
                <c:pt idx="431">
                  <c:v>42781</c:v>
                </c:pt>
                <c:pt idx="432">
                  <c:v>42781</c:v>
                </c:pt>
                <c:pt idx="433">
                  <c:v>42781</c:v>
                </c:pt>
                <c:pt idx="434">
                  <c:v>42781</c:v>
                </c:pt>
                <c:pt idx="435">
                  <c:v>42781</c:v>
                </c:pt>
                <c:pt idx="436">
                  <c:v>42781</c:v>
                </c:pt>
                <c:pt idx="437">
                  <c:v>42781</c:v>
                </c:pt>
                <c:pt idx="438">
                  <c:v>42781</c:v>
                </c:pt>
                <c:pt idx="439">
                  <c:v>42781</c:v>
                </c:pt>
                <c:pt idx="440">
                  <c:v>42781</c:v>
                </c:pt>
                <c:pt idx="441">
                  <c:v>42781</c:v>
                </c:pt>
                <c:pt idx="442">
                  <c:v>42781</c:v>
                </c:pt>
                <c:pt idx="443">
                  <c:v>42781</c:v>
                </c:pt>
                <c:pt idx="444">
                  <c:v>42782</c:v>
                </c:pt>
                <c:pt idx="445">
                  <c:v>42782</c:v>
                </c:pt>
                <c:pt idx="446">
                  <c:v>42782</c:v>
                </c:pt>
                <c:pt idx="447">
                  <c:v>42782</c:v>
                </c:pt>
                <c:pt idx="448">
                  <c:v>42782</c:v>
                </c:pt>
                <c:pt idx="449">
                  <c:v>42782</c:v>
                </c:pt>
                <c:pt idx="450">
                  <c:v>42782</c:v>
                </c:pt>
                <c:pt idx="451">
                  <c:v>42782</c:v>
                </c:pt>
                <c:pt idx="452">
                  <c:v>42782</c:v>
                </c:pt>
                <c:pt idx="453">
                  <c:v>42782</c:v>
                </c:pt>
                <c:pt idx="454">
                  <c:v>42782</c:v>
                </c:pt>
                <c:pt idx="455">
                  <c:v>42782</c:v>
                </c:pt>
                <c:pt idx="456">
                  <c:v>42782</c:v>
                </c:pt>
                <c:pt idx="457">
                  <c:v>42782</c:v>
                </c:pt>
                <c:pt idx="458">
                  <c:v>42782</c:v>
                </c:pt>
                <c:pt idx="459">
                  <c:v>42782</c:v>
                </c:pt>
                <c:pt idx="460">
                  <c:v>42782</c:v>
                </c:pt>
                <c:pt idx="461">
                  <c:v>42782</c:v>
                </c:pt>
                <c:pt idx="462">
                  <c:v>42782</c:v>
                </c:pt>
                <c:pt idx="463">
                  <c:v>42782</c:v>
                </c:pt>
                <c:pt idx="464">
                  <c:v>42782</c:v>
                </c:pt>
                <c:pt idx="465">
                  <c:v>42782</c:v>
                </c:pt>
                <c:pt idx="466">
                  <c:v>42782</c:v>
                </c:pt>
                <c:pt idx="467">
                  <c:v>42782</c:v>
                </c:pt>
                <c:pt idx="468">
                  <c:v>42783</c:v>
                </c:pt>
                <c:pt idx="469">
                  <c:v>42783</c:v>
                </c:pt>
                <c:pt idx="470">
                  <c:v>42783</c:v>
                </c:pt>
                <c:pt idx="471">
                  <c:v>42783</c:v>
                </c:pt>
                <c:pt idx="472">
                  <c:v>42783</c:v>
                </c:pt>
                <c:pt idx="473">
                  <c:v>42783</c:v>
                </c:pt>
                <c:pt idx="474">
                  <c:v>42783</c:v>
                </c:pt>
                <c:pt idx="475">
                  <c:v>42783</c:v>
                </c:pt>
                <c:pt idx="476">
                  <c:v>42783</c:v>
                </c:pt>
                <c:pt idx="477">
                  <c:v>42783</c:v>
                </c:pt>
                <c:pt idx="478">
                  <c:v>42783</c:v>
                </c:pt>
                <c:pt idx="479">
                  <c:v>42783</c:v>
                </c:pt>
                <c:pt idx="480">
                  <c:v>42783</c:v>
                </c:pt>
                <c:pt idx="481">
                  <c:v>42783</c:v>
                </c:pt>
                <c:pt idx="482">
                  <c:v>42783</c:v>
                </c:pt>
                <c:pt idx="483">
                  <c:v>42783</c:v>
                </c:pt>
                <c:pt idx="484">
                  <c:v>42783</c:v>
                </c:pt>
                <c:pt idx="485">
                  <c:v>42783</c:v>
                </c:pt>
                <c:pt idx="486">
                  <c:v>42783</c:v>
                </c:pt>
                <c:pt idx="487">
                  <c:v>42783</c:v>
                </c:pt>
                <c:pt idx="488">
                  <c:v>42783</c:v>
                </c:pt>
                <c:pt idx="489">
                  <c:v>42783</c:v>
                </c:pt>
                <c:pt idx="490">
                  <c:v>42783</c:v>
                </c:pt>
                <c:pt idx="491">
                  <c:v>42783</c:v>
                </c:pt>
                <c:pt idx="492">
                  <c:v>42784</c:v>
                </c:pt>
                <c:pt idx="493">
                  <c:v>42784</c:v>
                </c:pt>
                <c:pt idx="494">
                  <c:v>42784</c:v>
                </c:pt>
                <c:pt idx="495">
                  <c:v>42784</c:v>
                </c:pt>
                <c:pt idx="496">
                  <c:v>42784</c:v>
                </c:pt>
                <c:pt idx="497">
                  <c:v>42784</c:v>
                </c:pt>
                <c:pt idx="498">
                  <c:v>42784</c:v>
                </c:pt>
                <c:pt idx="499">
                  <c:v>42784</c:v>
                </c:pt>
                <c:pt idx="500">
                  <c:v>42784</c:v>
                </c:pt>
                <c:pt idx="501">
                  <c:v>42784</c:v>
                </c:pt>
                <c:pt idx="502">
                  <c:v>42784</c:v>
                </c:pt>
                <c:pt idx="503">
                  <c:v>42784</c:v>
                </c:pt>
                <c:pt idx="504">
                  <c:v>42784</c:v>
                </c:pt>
                <c:pt idx="505">
                  <c:v>42784</c:v>
                </c:pt>
                <c:pt idx="506">
                  <c:v>42784</c:v>
                </c:pt>
                <c:pt idx="507">
                  <c:v>42784</c:v>
                </c:pt>
                <c:pt idx="508">
                  <c:v>42784</c:v>
                </c:pt>
                <c:pt idx="509">
                  <c:v>42784</c:v>
                </c:pt>
                <c:pt idx="510">
                  <c:v>42784</c:v>
                </c:pt>
                <c:pt idx="511">
                  <c:v>42784</c:v>
                </c:pt>
                <c:pt idx="512">
                  <c:v>42784</c:v>
                </c:pt>
                <c:pt idx="513">
                  <c:v>42784</c:v>
                </c:pt>
                <c:pt idx="514">
                  <c:v>42784</c:v>
                </c:pt>
                <c:pt idx="515">
                  <c:v>42784</c:v>
                </c:pt>
                <c:pt idx="516">
                  <c:v>42785</c:v>
                </c:pt>
                <c:pt idx="517">
                  <c:v>42785</c:v>
                </c:pt>
                <c:pt idx="518">
                  <c:v>42785</c:v>
                </c:pt>
                <c:pt idx="519">
                  <c:v>42785</c:v>
                </c:pt>
                <c:pt idx="520">
                  <c:v>42785</c:v>
                </c:pt>
                <c:pt idx="521">
                  <c:v>42785</c:v>
                </c:pt>
                <c:pt idx="522">
                  <c:v>42785</c:v>
                </c:pt>
                <c:pt idx="523">
                  <c:v>42785</c:v>
                </c:pt>
                <c:pt idx="524">
                  <c:v>42785</c:v>
                </c:pt>
                <c:pt idx="525">
                  <c:v>42785</c:v>
                </c:pt>
                <c:pt idx="526">
                  <c:v>42785</c:v>
                </c:pt>
                <c:pt idx="527">
                  <c:v>42785</c:v>
                </c:pt>
                <c:pt idx="528">
                  <c:v>42785</c:v>
                </c:pt>
                <c:pt idx="529">
                  <c:v>42785</c:v>
                </c:pt>
                <c:pt idx="530">
                  <c:v>42785</c:v>
                </c:pt>
                <c:pt idx="531">
                  <c:v>42785</c:v>
                </c:pt>
                <c:pt idx="532">
                  <c:v>42785</c:v>
                </c:pt>
                <c:pt idx="533">
                  <c:v>42785</c:v>
                </c:pt>
                <c:pt idx="534">
                  <c:v>42785</c:v>
                </c:pt>
                <c:pt idx="535">
                  <c:v>42785</c:v>
                </c:pt>
                <c:pt idx="536">
                  <c:v>42785</c:v>
                </c:pt>
                <c:pt idx="537">
                  <c:v>42785</c:v>
                </c:pt>
                <c:pt idx="538">
                  <c:v>42785</c:v>
                </c:pt>
                <c:pt idx="539">
                  <c:v>42785</c:v>
                </c:pt>
                <c:pt idx="540">
                  <c:v>42786</c:v>
                </c:pt>
                <c:pt idx="541">
                  <c:v>42786</c:v>
                </c:pt>
                <c:pt idx="542">
                  <c:v>42786</c:v>
                </c:pt>
                <c:pt idx="543">
                  <c:v>42786</c:v>
                </c:pt>
                <c:pt idx="544">
                  <c:v>42786</c:v>
                </c:pt>
                <c:pt idx="545">
                  <c:v>42786</c:v>
                </c:pt>
                <c:pt idx="546">
                  <c:v>42786</c:v>
                </c:pt>
                <c:pt idx="547">
                  <c:v>42786</c:v>
                </c:pt>
                <c:pt idx="548">
                  <c:v>42786</c:v>
                </c:pt>
                <c:pt idx="549">
                  <c:v>42786</c:v>
                </c:pt>
                <c:pt idx="550">
                  <c:v>42786</c:v>
                </c:pt>
                <c:pt idx="551">
                  <c:v>42786</c:v>
                </c:pt>
                <c:pt idx="552">
                  <c:v>42786</c:v>
                </c:pt>
                <c:pt idx="553">
                  <c:v>42786</c:v>
                </c:pt>
                <c:pt idx="554">
                  <c:v>42786</c:v>
                </c:pt>
                <c:pt idx="555">
                  <c:v>42786</c:v>
                </c:pt>
                <c:pt idx="556">
                  <c:v>42786</c:v>
                </c:pt>
                <c:pt idx="557">
                  <c:v>42786</c:v>
                </c:pt>
                <c:pt idx="558">
                  <c:v>42786</c:v>
                </c:pt>
                <c:pt idx="559">
                  <c:v>42786</c:v>
                </c:pt>
                <c:pt idx="560">
                  <c:v>42786</c:v>
                </c:pt>
                <c:pt idx="561">
                  <c:v>42786</c:v>
                </c:pt>
                <c:pt idx="562">
                  <c:v>42786</c:v>
                </c:pt>
                <c:pt idx="563">
                  <c:v>42786</c:v>
                </c:pt>
                <c:pt idx="564">
                  <c:v>42787</c:v>
                </c:pt>
                <c:pt idx="565">
                  <c:v>42787</c:v>
                </c:pt>
                <c:pt idx="566">
                  <c:v>42787</c:v>
                </c:pt>
                <c:pt idx="567">
                  <c:v>42787</c:v>
                </c:pt>
                <c:pt idx="568">
                  <c:v>42787</c:v>
                </c:pt>
                <c:pt idx="569">
                  <c:v>42787</c:v>
                </c:pt>
                <c:pt idx="570">
                  <c:v>42787</c:v>
                </c:pt>
                <c:pt idx="571">
                  <c:v>42787</c:v>
                </c:pt>
                <c:pt idx="572">
                  <c:v>42787</c:v>
                </c:pt>
                <c:pt idx="573">
                  <c:v>42787</c:v>
                </c:pt>
                <c:pt idx="574">
                  <c:v>42787</c:v>
                </c:pt>
                <c:pt idx="575">
                  <c:v>42787</c:v>
                </c:pt>
                <c:pt idx="576">
                  <c:v>42787</c:v>
                </c:pt>
                <c:pt idx="577">
                  <c:v>42787</c:v>
                </c:pt>
                <c:pt idx="578">
                  <c:v>42787</c:v>
                </c:pt>
                <c:pt idx="579">
                  <c:v>42787</c:v>
                </c:pt>
                <c:pt idx="580">
                  <c:v>42787</c:v>
                </c:pt>
                <c:pt idx="581">
                  <c:v>42787</c:v>
                </c:pt>
                <c:pt idx="582">
                  <c:v>42787</c:v>
                </c:pt>
                <c:pt idx="583">
                  <c:v>42787</c:v>
                </c:pt>
                <c:pt idx="584">
                  <c:v>42787</c:v>
                </c:pt>
                <c:pt idx="585">
                  <c:v>42787</c:v>
                </c:pt>
                <c:pt idx="586">
                  <c:v>42787</c:v>
                </c:pt>
                <c:pt idx="587">
                  <c:v>42787</c:v>
                </c:pt>
                <c:pt idx="588">
                  <c:v>42788</c:v>
                </c:pt>
                <c:pt idx="589">
                  <c:v>42788</c:v>
                </c:pt>
                <c:pt idx="590">
                  <c:v>42788</c:v>
                </c:pt>
                <c:pt idx="591">
                  <c:v>42788</c:v>
                </c:pt>
                <c:pt idx="592">
                  <c:v>42788</c:v>
                </c:pt>
                <c:pt idx="593">
                  <c:v>42788</c:v>
                </c:pt>
                <c:pt idx="594">
                  <c:v>42788</c:v>
                </c:pt>
                <c:pt idx="595">
                  <c:v>42788</c:v>
                </c:pt>
                <c:pt idx="596">
                  <c:v>42788</c:v>
                </c:pt>
                <c:pt idx="597">
                  <c:v>42788</c:v>
                </c:pt>
                <c:pt idx="598">
                  <c:v>42788</c:v>
                </c:pt>
                <c:pt idx="599">
                  <c:v>42788</c:v>
                </c:pt>
                <c:pt idx="600">
                  <c:v>42788</c:v>
                </c:pt>
                <c:pt idx="601">
                  <c:v>42788</c:v>
                </c:pt>
                <c:pt idx="602">
                  <c:v>42788</c:v>
                </c:pt>
                <c:pt idx="603">
                  <c:v>42788</c:v>
                </c:pt>
                <c:pt idx="604">
                  <c:v>42788</c:v>
                </c:pt>
                <c:pt idx="605">
                  <c:v>42788</c:v>
                </c:pt>
                <c:pt idx="606">
                  <c:v>42788</c:v>
                </c:pt>
                <c:pt idx="607">
                  <c:v>42788</c:v>
                </c:pt>
                <c:pt idx="608">
                  <c:v>42788</c:v>
                </c:pt>
                <c:pt idx="609">
                  <c:v>42788</c:v>
                </c:pt>
                <c:pt idx="610">
                  <c:v>42788</c:v>
                </c:pt>
                <c:pt idx="611">
                  <c:v>42788</c:v>
                </c:pt>
                <c:pt idx="612">
                  <c:v>42789</c:v>
                </c:pt>
                <c:pt idx="613">
                  <c:v>42789</c:v>
                </c:pt>
                <c:pt idx="614">
                  <c:v>42789</c:v>
                </c:pt>
                <c:pt idx="615">
                  <c:v>42789</c:v>
                </c:pt>
                <c:pt idx="616">
                  <c:v>42789</c:v>
                </c:pt>
                <c:pt idx="617">
                  <c:v>42789</c:v>
                </c:pt>
                <c:pt idx="618">
                  <c:v>42789</c:v>
                </c:pt>
                <c:pt idx="619">
                  <c:v>42789</c:v>
                </c:pt>
                <c:pt idx="620">
                  <c:v>42789</c:v>
                </c:pt>
                <c:pt idx="621">
                  <c:v>42789</c:v>
                </c:pt>
                <c:pt idx="622">
                  <c:v>42789</c:v>
                </c:pt>
                <c:pt idx="623">
                  <c:v>42789</c:v>
                </c:pt>
                <c:pt idx="624">
                  <c:v>42789</c:v>
                </c:pt>
                <c:pt idx="625">
                  <c:v>42789</c:v>
                </c:pt>
                <c:pt idx="626">
                  <c:v>42789</c:v>
                </c:pt>
                <c:pt idx="627">
                  <c:v>42789</c:v>
                </c:pt>
                <c:pt idx="628">
                  <c:v>42789</c:v>
                </c:pt>
                <c:pt idx="629">
                  <c:v>42789</c:v>
                </c:pt>
                <c:pt idx="630">
                  <c:v>42789</c:v>
                </c:pt>
                <c:pt idx="631">
                  <c:v>42789</c:v>
                </c:pt>
                <c:pt idx="632">
                  <c:v>42789</c:v>
                </c:pt>
                <c:pt idx="633">
                  <c:v>42789</c:v>
                </c:pt>
                <c:pt idx="634">
                  <c:v>42789</c:v>
                </c:pt>
                <c:pt idx="635">
                  <c:v>42789</c:v>
                </c:pt>
                <c:pt idx="636">
                  <c:v>42790</c:v>
                </c:pt>
                <c:pt idx="637">
                  <c:v>42790</c:v>
                </c:pt>
                <c:pt idx="638">
                  <c:v>42790</c:v>
                </c:pt>
                <c:pt idx="639">
                  <c:v>42790</c:v>
                </c:pt>
                <c:pt idx="640">
                  <c:v>42790</c:v>
                </c:pt>
                <c:pt idx="641">
                  <c:v>42790</c:v>
                </c:pt>
                <c:pt idx="642">
                  <c:v>42790</c:v>
                </c:pt>
                <c:pt idx="643">
                  <c:v>42790</c:v>
                </c:pt>
                <c:pt idx="644">
                  <c:v>42790</c:v>
                </c:pt>
                <c:pt idx="645">
                  <c:v>42790</c:v>
                </c:pt>
                <c:pt idx="646">
                  <c:v>42790</c:v>
                </c:pt>
                <c:pt idx="647">
                  <c:v>42790</c:v>
                </c:pt>
                <c:pt idx="648">
                  <c:v>42790</c:v>
                </c:pt>
                <c:pt idx="649">
                  <c:v>42790</c:v>
                </c:pt>
                <c:pt idx="650">
                  <c:v>42790</c:v>
                </c:pt>
                <c:pt idx="651">
                  <c:v>42790</c:v>
                </c:pt>
                <c:pt idx="652">
                  <c:v>42790</c:v>
                </c:pt>
                <c:pt idx="653">
                  <c:v>42790</c:v>
                </c:pt>
                <c:pt idx="654">
                  <c:v>42790</c:v>
                </c:pt>
                <c:pt idx="655">
                  <c:v>42790</c:v>
                </c:pt>
                <c:pt idx="656">
                  <c:v>42790</c:v>
                </c:pt>
                <c:pt idx="657">
                  <c:v>42790</c:v>
                </c:pt>
                <c:pt idx="658">
                  <c:v>42790</c:v>
                </c:pt>
                <c:pt idx="659">
                  <c:v>42790</c:v>
                </c:pt>
                <c:pt idx="660">
                  <c:v>42791</c:v>
                </c:pt>
                <c:pt idx="661">
                  <c:v>42791</c:v>
                </c:pt>
                <c:pt idx="662">
                  <c:v>42791</c:v>
                </c:pt>
                <c:pt idx="663">
                  <c:v>42791</c:v>
                </c:pt>
                <c:pt idx="664">
                  <c:v>42791</c:v>
                </c:pt>
                <c:pt idx="665">
                  <c:v>42791</c:v>
                </c:pt>
                <c:pt idx="666">
                  <c:v>42791</c:v>
                </c:pt>
                <c:pt idx="667">
                  <c:v>42791</c:v>
                </c:pt>
                <c:pt idx="668">
                  <c:v>42791</c:v>
                </c:pt>
                <c:pt idx="669">
                  <c:v>42791</c:v>
                </c:pt>
                <c:pt idx="670">
                  <c:v>42791</c:v>
                </c:pt>
                <c:pt idx="671">
                  <c:v>42791</c:v>
                </c:pt>
                <c:pt idx="672">
                  <c:v>42791</c:v>
                </c:pt>
                <c:pt idx="673">
                  <c:v>42791</c:v>
                </c:pt>
                <c:pt idx="674">
                  <c:v>42791</c:v>
                </c:pt>
                <c:pt idx="675">
                  <c:v>42791</c:v>
                </c:pt>
                <c:pt idx="676">
                  <c:v>42791</c:v>
                </c:pt>
                <c:pt idx="677">
                  <c:v>42791</c:v>
                </c:pt>
                <c:pt idx="678">
                  <c:v>42791</c:v>
                </c:pt>
                <c:pt idx="679">
                  <c:v>42791</c:v>
                </c:pt>
                <c:pt idx="680">
                  <c:v>42791</c:v>
                </c:pt>
                <c:pt idx="681">
                  <c:v>42791</c:v>
                </c:pt>
                <c:pt idx="682">
                  <c:v>42791</c:v>
                </c:pt>
                <c:pt idx="683">
                  <c:v>42791</c:v>
                </c:pt>
                <c:pt idx="684">
                  <c:v>42792</c:v>
                </c:pt>
                <c:pt idx="685">
                  <c:v>42792</c:v>
                </c:pt>
                <c:pt idx="686">
                  <c:v>42792</c:v>
                </c:pt>
                <c:pt idx="687">
                  <c:v>42792</c:v>
                </c:pt>
                <c:pt idx="688">
                  <c:v>42792</c:v>
                </c:pt>
                <c:pt idx="689">
                  <c:v>42792</c:v>
                </c:pt>
                <c:pt idx="690">
                  <c:v>42792</c:v>
                </c:pt>
                <c:pt idx="691">
                  <c:v>42792</c:v>
                </c:pt>
                <c:pt idx="692">
                  <c:v>42792</c:v>
                </c:pt>
                <c:pt idx="693">
                  <c:v>42792</c:v>
                </c:pt>
                <c:pt idx="694">
                  <c:v>42792</c:v>
                </c:pt>
                <c:pt idx="695">
                  <c:v>42792</c:v>
                </c:pt>
                <c:pt idx="696">
                  <c:v>42792</c:v>
                </c:pt>
                <c:pt idx="697">
                  <c:v>42792</c:v>
                </c:pt>
                <c:pt idx="698">
                  <c:v>42792</c:v>
                </c:pt>
                <c:pt idx="699">
                  <c:v>42792</c:v>
                </c:pt>
                <c:pt idx="700">
                  <c:v>42792</c:v>
                </c:pt>
                <c:pt idx="701">
                  <c:v>42792</c:v>
                </c:pt>
                <c:pt idx="702">
                  <c:v>42792</c:v>
                </c:pt>
                <c:pt idx="703">
                  <c:v>42792</c:v>
                </c:pt>
                <c:pt idx="704">
                  <c:v>42792</c:v>
                </c:pt>
                <c:pt idx="705">
                  <c:v>42792</c:v>
                </c:pt>
                <c:pt idx="706">
                  <c:v>42792</c:v>
                </c:pt>
                <c:pt idx="707">
                  <c:v>42792</c:v>
                </c:pt>
                <c:pt idx="708">
                  <c:v>42793</c:v>
                </c:pt>
                <c:pt idx="709">
                  <c:v>42793</c:v>
                </c:pt>
                <c:pt idx="710">
                  <c:v>42793</c:v>
                </c:pt>
                <c:pt idx="711">
                  <c:v>42793</c:v>
                </c:pt>
                <c:pt idx="712">
                  <c:v>42793</c:v>
                </c:pt>
                <c:pt idx="713">
                  <c:v>42793</c:v>
                </c:pt>
                <c:pt idx="714">
                  <c:v>42793</c:v>
                </c:pt>
                <c:pt idx="715">
                  <c:v>42793</c:v>
                </c:pt>
                <c:pt idx="716">
                  <c:v>42793</c:v>
                </c:pt>
                <c:pt idx="717">
                  <c:v>42793</c:v>
                </c:pt>
                <c:pt idx="718">
                  <c:v>42793</c:v>
                </c:pt>
                <c:pt idx="719">
                  <c:v>42793</c:v>
                </c:pt>
                <c:pt idx="720">
                  <c:v>42793</c:v>
                </c:pt>
                <c:pt idx="721">
                  <c:v>42793</c:v>
                </c:pt>
                <c:pt idx="722">
                  <c:v>42793</c:v>
                </c:pt>
                <c:pt idx="723">
                  <c:v>42793</c:v>
                </c:pt>
                <c:pt idx="724">
                  <c:v>42793</c:v>
                </c:pt>
                <c:pt idx="725">
                  <c:v>42793</c:v>
                </c:pt>
                <c:pt idx="726">
                  <c:v>42793</c:v>
                </c:pt>
                <c:pt idx="727">
                  <c:v>42793</c:v>
                </c:pt>
                <c:pt idx="728">
                  <c:v>42793</c:v>
                </c:pt>
                <c:pt idx="729">
                  <c:v>42793</c:v>
                </c:pt>
                <c:pt idx="730">
                  <c:v>42793</c:v>
                </c:pt>
                <c:pt idx="731">
                  <c:v>42793</c:v>
                </c:pt>
                <c:pt idx="732">
                  <c:v>42794</c:v>
                </c:pt>
                <c:pt idx="733">
                  <c:v>42794</c:v>
                </c:pt>
                <c:pt idx="734">
                  <c:v>42794</c:v>
                </c:pt>
                <c:pt idx="735">
                  <c:v>42794</c:v>
                </c:pt>
                <c:pt idx="736">
                  <c:v>42794</c:v>
                </c:pt>
                <c:pt idx="737">
                  <c:v>42794</c:v>
                </c:pt>
                <c:pt idx="738">
                  <c:v>42794</c:v>
                </c:pt>
                <c:pt idx="739">
                  <c:v>42794</c:v>
                </c:pt>
                <c:pt idx="740">
                  <c:v>42794</c:v>
                </c:pt>
                <c:pt idx="741">
                  <c:v>42794</c:v>
                </c:pt>
                <c:pt idx="742">
                  <c:v>42794</c:v>
                </c:pt>
                <c:pt idx="743">
                  <c:v>42794</c:v>
                </c:pt>
                <c:pt idx="744">
                  <c:v>42794</c:v>
                </c:pt>
                <c:pt idx="745">
                  <c:v>42794</c:v>
                </c:pt>
                <c:pt idx="746">
                  <c:v>42794</c:v>
                </c:pt>
                <c:pt idx="747">
                  <c:v>42794</c:v>
                </c:pt>
                <c:pt idx="748">
                  <c:v>42794</c:v>
                </c:pt>
                <c:pt idx="749">
                  <c:v>42794</c:v>
                </c:pt>
                <c:pt idx="750">
                  <c:v>42794</c:v>
                </c:pt>
                <c:pt idx="751">
                  <c:v>42794</c:v>
                </c:pt>
                <c:pt idx="752">
                  <c:v>42794</c:v>
                </c:pt>
                <c:pt idx="753">
                  <c:v>42794</c:v>
                </c:pt>
                <c:pt idx="754">
                  <c:v>42794</c:v>
                </c:pt>
                <c:pt idx="755">
                  <c:v>42794</c:v>
                </c:pt>
                <c:pt idx="756">
                  <c:v>42795</c:v>
                </c:pt>
                <c:pt idx="757">
                  <c:v>42795</c:v>
                </c:pt>
                <c:pt idx="758">
                  <c:v>42795</c:v>
                </c:pt>
                <c:pt idx="759">
                  <c:v>42795</c:v>
                </c:pt>
                <c:pt idx="760">
                  <c:v>42795</c:v>
                </c:pt>
                <c:pt idx="761">
                  <c:v>42795</c:v>
                </c:pt>
                <c:pt idx="762">
                  <c:v>42795</c:v>
                </c:pt>
                <c:pt idx="763">
                  <c:v>42795</c:v>
                </c:pt>
                <c:pt idx="764">
                  <c:v>42795</c:v>
                </c:pt>
                <c:pt idx="765">
                  <c:v>42795</c:v>
                </c:pt>
                <c:pt idx="766">
                  <c:v>42795</c:v>
                </c:pt>
                <c:pt idx="767">
                  <c:v>42795</c:v>
                </c:pt>
                <c:pt idx="768">
                  <c:v>42795</c:v>
                </c:pt>
                <c:pt idx="769">
                  <c:v>42795</c:v>
                </c:pt>
                <c:pt idx="770">
                  <c:v>42795</c:v>
                </c:pt>
                <c:pt idx="771">
                  <c:v>42795</c:v>
                </c:pt>
                <c:pt idx="772">
                  <c:v>42795</c:v>
                </c:pt>
                <c:pt idx="773">
                  <c:v>42795</c:v>
                </c:pt>
                <c:pt idx="774">
                  <c:v>42795</c:v>
                </c:pt>
                <c:pt idx="775">
                  <c:v>42795</c:v>
                </c:pt>
                <c:pt idx="776">
                  <c:v>42795</c:v>
                </c:pt>
                <c:pt idx="777">
                  <c:v>42795</c:v>
                </c:pt>
                <c:pt idx="778">
                  <c:v>42795</c:v>
                </c:pt>
                <c:pt idx="779">
                  <c:v>42795</c:v>
                </c:pt>
                <c:pt idx="780">
                  <c:v>42796</c:v>
                </c:pt>
                <c:pt idx="781">
                  <c:v>42796</c:v>
                </c:pt>
                <c:pt idx="782">
                  <c:v>42796</c:v>
                </c:pt>
                <c:pt idx="783">
                  <c:v>42796</c:v>
                </c:pt>
                <c:pt idx="784">
                  <c:v>42796</c:v>
                </c:pt>
                <c:pt idx="785">
                  <c:v>42796</c:v>
                </c:pt>
                <c:pt idx="786">
                  <c:v>42796</c:v>
                </c:pt>
                <c:pt idx="787">
                  <c:v>42796</c:v>
                </c:pt>
                <c:pt idx="788">
                  <c:v>42796</c:v>
                </c:pt>
                <c:pt idx="789">
                  <c:v>42796</c:v>
                </c:pt>
                <c:pt idx="790">
                  <c:v>42796</c:v>
                </c:pt>
                <c:pt idx="791">
                  <c:v>42796</c:v>
                </c:pt>
                <c:pt idx="792">
                  <c:v>42796</c:v>
                </c:pt>
                <c:pt idx="793">
                  <c:v>42796</c:v>
                </c:pt>
                <c:pt idx="794">
                  <c:v>42796</c:v>
                </c:pt>
                <c:pt idx="795">
                  <c:v>42796</c:v>
                </c:pt>
                <c:pt idx="796">
                  <c:v>42796</c:v>
                </c:pt>
                <c:pt idx="797">
                  <c:v>42796</c:v>
                </c:pt>
                <c:pt idx="798">
                  <c:v>42796</c:v>
                </c:pt>
                <c:pt idx="799">
                  <c:v>42796</c:v>
                </c:pt>
                <c:pt idx="800">
                  <c:v>42796</c:v>
                </c:pt>
                <c:pt idx="801">
                  <c:v>42796</c:v>
                </c:pt>
                <c:pt idx="802">
                  <c:v>42796</c:v>
                </c:pt>
                <c:pt idx="803">
                  <c:v>42796</c:v>
                </c:pt>
                <c:pt idx="804">
                  <c:v>42797</c:v>
                </c:pt>
                <c:pt idx="805">
                  <c:v>42797</c:v>
                </c:pt>
                <c:pt idx="806">
                  <c:v>42797</c:v>
                </c:pt>
                <c:pt idx="807">
                  <c:v>42797</c:v>
                </c:pt>
                <c:pt idx="808">
                  <c:v>42797</c:v>
                </c:pt>
                <c:pt idx="809">
                  <c:v>42797</c:v>
                </c:pt>
                <c:pt idx="810">
                  <c:v>42797</c:v>
                </c:pt>
                <c:pt idx="811">
                  <c:v>42797</c:v>
                </c:pt>
                <c:pt idx="812">
                  <c:v>42797</c:v>
                </c:pt>
                <c:pt idx="813">
                  <c:v>42797</c:v>
                </c:pt>
                <c:pt idx="814">
                  <c:v>42797</c:v>
                </c:pt>
                <c:pt idx="815">
                  <c:v>42797</c:v>
                </c:pt>
                <c:pt idx="816">
                  <c:v>42797</c:v>
                </c:pt>
                <c:pt idx="817">
                  <c:v>42797</c:v>
                </c:pt>
                <c:pt idx="818">
                  <c:v>42797</c:v>
                </c:pt>
                <c:pt idx="819">
                  <c:v>42797</c:v>
                </c:pt>
                <c:pt idx="820">
                  <c:v>42797</c:v>
                </c:pt>
                <c:pt idx="821">
                  <c:v>42797</c:v>
                </c:pt>
                <c:pt idx="822">
                  <c:v>42797</c:v>
                </c:pt>
                <c:pt idx="823">
                  <c:v>42797</c:v>
                </c:pt>
                <c:pt idx="824">
                  <c:v>42797</c:v>
                </c:pt>
                <c:pt idx="825">
                  <c:v>42797</c:v>
                </c:pt>
                <c:pt idx="826">
                  <c:v>42797</c:v>
                </c:pt>
                <c:pt idx="827">
                  <c:v>42797</c:v>
                </c:pt>
                <c:pt idx="828">
                  <c:v>42798</c:v>
                </c:pt>
                <c:pt idx="829">
                  <c:v>42798</c:v>
                </c:pt>
                <c:pt idx="830">
                  <c:v>42798</c:v>
                </c:pt>
                <c:pt idx="831">
                  <c:v>42798</c:v>
                </c:pt>
                <c:pt idx="832">
                  <c:v>42798</c:v>
                </c:pt>
                <c:pt idx="833">
                  <c:v>42798</c:v>
                </c:pt>
                <c:pt idx="834">
                  <c:v>42798</c:v>
                </c:pt>
                <c:pt idx="835">
                  <c:v>42798</c:v>
                </c:pt>
                <c:pt idx="836">
                  <c:v>42798</c:v>
                </c:pt>
                <c:pt idx="837">
                  <c:v>42798</c:v>
                </c:pt>
                <c:pt idx="838">
                  <c:v>42798</c:v>
                </c:pt>
                <c:pt idx="839">
                  <c:v>42798</c:v>
                </c:pt>
                <c:pt idx="840">
                  <c:v>42798</c:v>
                </c:pt>
                <c:pt idx="841">
                  <c:v>42798</c:v>
                </c:pt>
                <c:pt idx="842">
                  <c:v>42798</c:v>
                </c:pt>
                <c:pt idx="843">
                  <c:v>42798</c:v>
                </c:pt>
                <c:pt idx="844">
                  <c:v>42798</c:v>
                </c:pt>
                <c:pt idx="845">
                  <c:v>42798</c:v>
                </c:pt>
                <c:pt idx="846">
                  <c:v>42798</c:v>
                </c:pt>
                <c:pt idx="847">
                  <c:v>42798</c:v>
                </c:pt>
                <c:pt idx="848">
                  <c:v>42798</c:v>
                </c:pt>
                <c:pt idx="849">
                  <c:v>42798</c:v>
                </c:pt>
                <c:pt idx="850">
                  <c:v>42798</c:v>
                </c:pt>
                <c:pt idx="851">
                  <c:v>42798</c:v>
                </c:pt>
                <c:pt idx="852">
                  <c:v>42799</c:v>
                </c:pt>
                <c:pt idx="853">
                  <c:v>42799</c:v>
                </c:pt>
                <c:pt idx="854">
                  <c:v>42799</c:v>
                </c:pt>
                <c:pt idx="855">
                  <c:v>42799</c:v>
                </c:pt>
                <c:pt idx="856">
                  <c:v>42799</c:v>
                </c:pt>
                <c:pt idx="857">
                  <c:v>42799</c:v>
                </c:pt>
                <c:pt idx="858">
                  <c:v>42799</c:v>
                </c:pt>
                <c:pt idx="859">
                  <c:v>42799</c:v>
                </c:pt>
                <c:pt idx="860">
                  <c:v>42799</c:v>
                </c:pt>
                <c:pt idx="861">
                  <c:v>42799</c:v>
                </c:pt>
                <c:pt idx="862">
                  <c:v>42799</c:v>
                </c:pt>
                <c:pt idx="863">
                  <c:v>42799</c:v>
                </c:pt>
                <c:pt idx="864">
                  <c:v>42799</c:v>
                </c:pt>
                <c:pt idx="865">
                  <c:v>42799</c:v>
                </c:pt>
                <c:pt idx="866">
                  <c:v>42799</c:v>
                </c:pt>
                <c:pt idx="867">
                  <c:v>42799</c:v>
                </c:pt>
                <c:pt idx="868">
                  <c:v>42799</c:v>
                </c:pt>
                <c:pt idx="869">
                  <c:v>42799</c:v>
                </c:pt>
                <c:pt idx="870">
                  <c:v>42799</c:v>
                </c:pt>
                <c:pt idx="871">
                  <c:v>42799</c:v>
                </c:pt>
                <c:pt idx="872">
                  <c:v>42799</c:v>
                </c:pt>
                <c:pt idx="873">
                  <c:v>42799</c:v>
                </c:pt>
                <c:pt idx="874">
                  <c:v>42799</c:v>
                </c:pt>
                <c:pt idx="875">
                  <c:v>42799</c:v>
                </c:pt>
                <c:pt idx="876">
                  <c:v>42800</c:v>
                </c:pt>
                <c:pt idx="877">
                  <c:v>42800</c:v>
                </c:pt>
                <c:pt idx="878">
                  <c:v>42800</c:v>
                </c:pt>
                <c:pt idx="879">
                  <c:v>42800</c:v>
                </c:pt>
                <c:pt idx="880">
                  <c:v>42800</c:v>
                </c:pt>
                <c:pt idx="881">
                  <c:v>42800</c:v>
                </c:pt>
                <c:pt idx="882">
                  <c:v>42800</c:v>
                </c:pt>
                <c:pt idx="883">
                  <c:v>42800</c:v>
                </c:pt>
                <c:pt idx="884">
                  <c:v>42800</c:v>
                </c:pt>
                <c:pt idx="885">
                  <c:v>42800</c:v>
                </c:pt>
                <c:pt idx="886">
                  <c:v>42800</c:v>
                </c:pt>
                <c:pt idx="887">
                  <c:v>42800</c:v>
                </c:pt>
                <c:pt idx="888">
                  <c:v>42800</c:v>
                </c:pt>
                <c:pt idx="889">
                  <c:v>42800</c:v>
                </c:pt>
                <c:pt idx="890">
                  <c:v>42800</c:v>
                </c:pt>
                <c:pt idx="891">
                  <c:v>42800</c:v>
                </c:pt>
                <c:pt idx="892">
                  <c:v>42800</c:v>
                </c:pt>
                <c:pt idx="893">
                  <c:v>42800</c:v>
                </c:pt>
                <c:pt idx="894">
                  <c:v>42800</c:v>
                </c:pt>
                <c:pt idx="895">
                  <c:v>42800</c:v>
                </c:pt>
                <c:pt idx="896">
                  <c:v>42800</c:v>
                </c:pt>
                <c:pt idx="897">
                  <c:v>42800</c:v>
                </c:pt>
                <c:pt idx="898">
                  <c:v>42800</c:v>
                </c:pt>
                <c:pt idx="899">
                  <c:v>42800</c:v>
                </c:pt>
                <c:pt idx="900">
                  <c:v>42801</c:v>
                </c:pt>
                <c:pt idx="901">
                  <c:v>42801</c:v>
                </c:pt>
                <c:pt idx="902">
                  <c:v>42801</c:v>
                </c:pt>
                <c:pt idx="903">
                  <c:v>42801</c:v>
                </c:pt>
                <c:pt idx="904">
                  <c:v>42801</c:v>
                </c:pt>
                <c:pt idx="905">
                  <c:v>42801</c:v>
                </c:pt>
                <c:pt idx="906">
                  <c:v>42801</c:v>
                </c:pt>
                <c:pt idx="907">
                  <c:v>42801</c:v>
                </c:pt>
                <c:pt idx="908">
                  <c:v>42801</c:v>
                </c:pt>
                <c:pt idx="909">
                  <c:v>42801</c:v>
                </c:pt>
                <c:pt idx="910">
                  <c:v>42801</c:v>
                </c:pt>
                <c:pt idx="911">
                  <c:v>42801</c:v>
                </c:pt>
                <c:pt idx="912">
                  <c:v>42801</c:v>
                </c:pt>
                <c:pt idx="913">
                  <c:v>42801</c:v>
                </c:pt>
                <c:pt idx="914">
                  <c:v>42801</c:v>
                </c:pt>
                <c:pt idx="915">
                  <c:v>42801</c:v>
                </c:pt>
                <c:pt idx="916">
                  <c:v>42801</c:v>
                </c:pt>
                <c:pt idx="917">
                  <c:v>42801</c:v>
                </c:pt>
                <c:pt idx="918">
                  <c:v>42801</c:v>
                </c:pt>
                <c:pt idx="919">
                  <c:v>42801</c:v>
                </c:pt>
                <c:pt idx="920">
                  <c:v>42801</c:v>
                </c:pt>
                <c:pt idx="921">
                  <c:v>42801</c:v>
                </c:pt>
                <c:pt idx="922">
                  <c:v>42801</c:v>
                </c:pt>
                <c:pt idx="923">
                  <c:v>42801</c:v>
                </c:pt>
                <c:pt idx="924">
                  <c:v>42802</c:v>
                </c:pt>
                <c:pt idx="925">
                  <c:v>42802</c:v>
                </c:pt>
                <c:pt idx="926">
                  <c:v>42802</c:v>
                </c:pt>
                <c:pt idx="927">
                  <c:v>42802</c:v>
                </c:pt>
                <c:pt idx="928">
                  <c:v>42802</c:v>
                </c:pt>
                <c:pt idx="929">
                  <c:v>42802</c:v>
                </c:pt>
                <c:pt idx="930">
                  <c:v>42802</c:v>
                </c:pt>
                <c:pt idx="931">
                  <c:v>42802</c:v>
                </c:pt>
                <c:pt idx="932">
                  <c:v>42802</c:v>
                </c:pt>
                <c:pt idx="933">
                  <c:v>42802</c:v>
                </c:pt>
                <c:pt idx="934">
                  <c:v>42802</c:v>
                </c:pt>
                <c:pt idx="935">
                  <c:v>42802</c:v>
                </c:pt>
                <c:pt idx="936">
                  <c:v>42802</c:v>
                </c:pt>
                <c:pt idx="937">
                  <c:v>42802</c:v>
                </c:pt>
                <c:pt idx="938">
                  <c:v>42802</c:v>
                </c:pt>
                <c:pt idx="939">
                  <c:v>42802</c:v>
                </c:pt>
                <c:pt idx="940">
                  <c:v>42802</c:v>
                </c:pt>
                <c:pt idx="941">
                  <c:v>42802</c:v>
                </c:pt>
                <c:pt idx="942">
                  <c:v>42802</c:v>
                </c:pt>
                <c:pt idx="943">
                  <c:v>42802</c:v>
                </c:pt>
                <c:pt idx="944">
                  <c:v>42802</c:v>
                </c:pt>
                <c:pt idx="945">
                  <c:v>42802</c:v>
                </c:pt>
                <c:pt idx="946">
                  <c:v>42802</c:v>
                </c:pt>
                <c:pt idx="947">
                  <c:v>42802</c:v>
                </c:pt>
                <c:pt idx="948">
                  <c:v>42803</c:v>
                </c:pt>
                <c:pt idx="949">
                  <c:v>42803</c:v>
                </c:pt>
                <c:pt idx="950">
                  <c:v>42803</c:v>
                </c:pt>
                <c:pt idx="951">
                  <c:v>42803</c:v>
                </c:pt>
                <c:pt idx="952">
                  <c:v>42803</c:v>
                </c:pt>
                <c:pt idx="953">
                  <c:v>42803</c:v>
                </c:pt>
                <c:pt idx="954">
                  <c:v>42803</c:v>
                </c:pt>
                <c:pt idx="955">
                  <c:v>42803</c:v>
                </c:pt>
                <c:pt idx="956">
                  <c:v>42803</c:v>
                </c:pt>
                <c:pt idx="957">
                  <c:v>42803</c:v>
                </c:pt>
                <c:pt idx="958">
                  <c:v>42803</c:v>
                </c:pt>
                <c:pt idx="959">
                  <c:v>42803</c:v>
                </c:pt>
                <c:pt idx="960">
                  <c:v>42803</c:v>
                </c:pt>
                <c:pt idx="961">
                  <c:v>42803</c:v>
                </c:pt>
                <c:pt idx="962">
                  <c:v>42803</c:v>
                </c:pt>
                <c:pt idx="963">
                  <c:v>42803</c:v>
                </c:pt>
                <c:pt idx="964">
                  <c:v>42803</c:v>
                </c:pt>
                <c:pt idx="965">
                  <c:v>42803</c:v>
                </c:pt>
                <c:pt idx="966">
                  <c:v>42803</c:v>
                </c:pt>
                <c:pt idx="967">
                  <c:v>42803</c:v>
                </c:pt>
                <c:pt idx="968">
                  <c:v>42803</c:v>
                </c:pt>
                <c:pt idx="969">
                  <c:v>42803</c:v>
                </c:pt>
                <c:pt idx="970">
                  <c:v>42803</c:v>
                </c:pt>
                <c:pt idx="971">
                  <c:v>42803</c:v>
                </c:pt>
                <c:pt idx="972">
                  <c:v>42804</c:v>
                </c:pt>
                <c:pt idx="973">
                  <c:v>42804</c:v>
                </c:pt>
                <c:pt idx="974">
                  <c:v>42804</c:v>
                </c:pt>
                <c:pt idx="975">
                  <c:v>42804</c:v>
                </c:pt>
                <c:pt idx="976">
                  <c:v>42804</c:v>
                </c:pt>
                <c:pt idx="977">
                  <c:v>42804</c:v>
                </c:pt>
                <c:pt idx="978">
                  <c:v>42804</c:v>
                </c:pt>
                <c:pt idx="979">
                  <c:v>42804</c:v>
                </c:pt>
                <c:pt idx="980">
                  <c:v>42804</c:v>
                </c:pt>
                <c:pt idx="981">
                  <c:v>42804</c:v>
                </c:pt>
                <c:pt idx="982">
                  <c:v>42804</c:v>
                </c:pt>
                <c:pt idx="983">
                  <c:v>42804</c:v>
                </c:pt>
                <c:pt idx="984">
                  <c:v>42804</c:v>
                </c:pt>
                <c:pt idx="985">
                  <c:v>42804</c:v>
                </c:pt>
                <c:pt idx="986">
                  <c:v>42804</c:v>
                </c:pt>
                <c:pt idx="987">
                  <c:v>42804</c:v>
                </c:pt>
                <c:pt idx="988">
                  <c:v>42804</c:v>
                </c:pt>
                <c:pt idx="989">
                  <c:v>42804</c:v>
                </c:pt>
                <c:pt idx="990">
                  <c:v>42804</c:v>
                </c:pt>
                <c:pt idx="991">
                  <c:v>42804</c:v>
                </c:pt>
                <c:pt idx="992">
                  <c:v>42804</c:v>
                </c:pt>
                <c:pt idx="993">
                  <c:v>42804</c:v>
                </c:pt>
                <c:pt idx="994">
                  <c:v>42804</c:v>
                </c:pt>
                <c:pt idx="995">
                  <c:v>42804</c:v>
                </c:pt>
                <c:pt idx="996">
                  <c:v>42805</c:v>
                </c:pt>
                <c:pt idx="997">
                  <c:v>42805</c:v>
                </c:pt>
                <c:pt idx="998">
                  <c:v>42805</c:v>
                </c:pt>
                <c:pt idx="999">
                  <c:v>42805</c:v>
                </c:pt>
                <c:pt idx="1000">
                  <c:v>42805</c:v>
                </c:pt>
                <c:pt idx="1001">
                  <c:v>42805</c:v>
                </c:pt>
                <c:pt idx="1002">
                  <c:v>42805</c:v>
                </c:pt>
                <c:pt idx="1003">
                  <c:v>42805</c:v>
                </c:pt>
                <c:pt idx="1004">
                  <c:v>42805</c:v>
                </c:pt>
                <c:pt idx="1005">
                  <c:v>42805</c:v>
                </c:pt>
                <c:pt idx="1006">
                  <c:v>42805</c:v>
                </c:pt>
                <c:pt idx="1007">
                  <c:v>42805</c:v>
                </c:pt>
                <c:pt idx="1008">
                  <c:v>42805</c:v>
                </c:pt>
                <c:pt idx="1009">
                  <c:v>42805</c:v>
                </c:pt>
                <c:pt idx="1010">
                  <c:v>42805</c:v>
                </c:pt>
                <c:pt idx="1011">
                  <c:v>42805</c:v>
                </c:pt>
                <c:pt idx="1012">
                  <c:v>42805</c:v>
                </c:pt>
                <c:pt idx="1013">
                  <c:v>42805</c:v>
                </c:pt>
                <c:pt idx="1014">
                  <c:v>42805</c:v>
                </c:pt>
                <c:pt idx="1015">
                  <c:v>42805</c:v>
                </c:pt>
                <c:pt idx="1016">
                  <c:v>42805</c:v>
                </c:pt>
                <c:pt idx="1017">
                  <c:v>42805</c:v>
                </c:pt>
                <c:pt idx="1018">
                  <c:v>42805</c:v>
                </c:pt>
                <c:pt idx="1019">
                  <c:v>42805</c:v>
                </c:pt>
                <c:pt idx="1020">
                  <c:v>42806</c:v>
                </c:pt>
                <c:pt idx="1021">
                  <c:v>42806</c:v>
                </c:pt>
                <c:pt idx="1022">
                  <c:v>42806</c:v>
                </c:pt>
                <c:pt idx="1023">
                  <c:v>42806</c:v>
                </c:pt>
                <c:pt idx="1024">
                  <c:v>42806</c:v>
                </c:pt>
                <c:pt idx="1025">
                  <c:v>42806</c:v>
                </c:pt>
                <c:pt idx="1026">
                  <c:v>42806</c:v>
                </c:pt>
                <c:pt idx="1027">
                  <c:v>42806</c:v>
                </c:pt>
                <c:pt idx="1028">
                  <c:v>42806</c:v>
                </c:pt>
                <c:pt idx="1029">
                  <c:v>42806</c:v>
                </c:pt>
                <c:pt idx="1030">
                  <c:v>42806</c:v>
                </c:pt>
                <c:pt idx="1031">
                  <c:v>42806</c:v>
                </c:pt>
                <c:pt idx="1032">
                  <c:v>42806</c:v>
                </c:pt>
                <c:pt idx="1033">
                  <c:v>42806</c:v>
                </c:pt>
                <c:pt idx="1034">
                  <c:v>42806</c:v>
                </c:pt>
                <c:pt idx="1035">
                  <c:v>42806</c:v>
                </c:pt>
                <c:pt idx="1036">
                  <c:v>42806</c:v>
                </c:pt>
                <c:pt idx="1037">
                  <c:v>42806</c:v>
                </c:pt>
                <c:pt idx="1038">
                  <c:v>42806</c:v>
                </c:pt>
                <c:pt idx="1039">
                  <c:v>42806</c:v>
                </c:pt>
                <c:pt idx="1040">
                  <c:v>42806</c:v>
                </c:pt>
                <c:pt idx="1041">
                  <c:v>42806</c:v>
                </c:pt>
                <c:pt idx="1042">
                  <c:v>42806</c:v>
                </c:pt>
                <c:pt idx="1043">
                  <c:v>42806</c:v>
                </c:pt>
                <c:pt idx="1044">
                  <c:v>42807</c:v>
                </c:pt>
                <c:pt idx="1045">
                  <c:v>42807</c:v>
                </c:pt>
                <c:pt idx="1046">
                  <c:v>42807</c:v>
                </c:pt>
                <c:pt idx="1047">
                  <c:v>42807</c:v>
                </c:pt>
                <c:pt idx="1048">
                  <c:v>42807</c:v>
                </c:pt>
                <c:pt idx="1049">
                  <c:v>42807</c:v>
                </c:pt>
                <c:pt idx="1050">
                  <c:v>42807</c:v>
                </c:pt>
                <c:pt idx="1051">
                  <c:v>42807</c:v>
                </c:pt>
                <c:pt idx="1052">
                  <c:v>42807</c:v>
                </c:pt>
                <c:pt idx="1053">
                  <c:v>42807</c:v>
                </c:pt>
                <c:pt idx="1054">
                  <c:v>42807</c:v>
                </c:pt>
                <c:pt idx="1055">
                  <c:v>42807</c:v>
                </c:pt>
                <c:pt idx="1056">
                  <c:v>42807</c:v>
                </c:pt>
                <c:pt idx="1057">
                  <c:v>42807</c:v>
                </c:pt>
                <c:pt idx="1058">
                  <c:v>42807</c:v>
                </c:pt>
                <c:pt idx="1059">
                  <c:v>42807</c:v>
                </c:pt>
                <c:pt idx="1060">
                  <c:v>42807</c:v>
                </c:pt>
                <c:pt idx="1061">
                  <c:v>42807</c:v>
                </c:pt>
                <c:pt idx="1062">
                  <c:v>42807</c:v>
                </c:pt>
                <c:pt idx="1063">
                  <c:v>42807</c:v>
                </c:pt>
                <c:pt idx="1064">
                  <c:v>42807</c:v>
                </c:pt>
                <c:pt idx="1065">
                  <c:v>42807</c:v>
                </c:pt>
                <c:pt idx="1066">
                  <c:v>42807</c:v>
                </c:pt>
                <c:pt idx="1067">
                  <c:v>42807</c:v>
                </c:pt>
                <c:pt idx="1068">
                  <c:v>42808</c:v>
                </c:pt>
                <c:pt idx="1069">
                  <c:v>42808</c:v>
                </c:pt>
                <c:pt idx="1070">
                  <c:v>42808</c:v>
                </c:pt>
                <c:pt idx="1071">
                  <c:v>42808</c:v>
                </c:pt>
                <c:pt idx="1072">
                  <c:v>42808</c:v>
                </c:pt>
                <c:pt idx="1073">
                  <c:v>42808</c:v>
                </c:pt>
                <c:pt idx="1074">
                  <c:v>42808</c:v>
                </c:pt>
                <c:pt idx="1075">
                  <c:v>42808</c:v>
                </c:pt>
                <c:pt idx="1076">
                  <c:v>42808</c:v>
                </c:pt>
                <c:pt idx="1077">
                  <c:v>42808</c:v>
                </c:pt>
                <c:pt idx="1078">
                  <c:v>42808</c:v>
                </c:pt>
                <c:pt idx="1079">
                  <c:v>42808</c:v>
                </c:pt>
                <c:pt idx="1080">
                  <c:v>42808</c:v>
                </c:pt>
                <c:pt idx="1081">
                  <c:v>42808</c:v>
                </c:pt>
                <c:pt idx="1082">
                  <c:v>42808</c:v>
                </c:pt>
                <c:pt idx="1083">
                  <c:v>42808</c:v>
                </c:pt>
                <c:pt idx="1084">
                  <c:v>42808</c:v>
                </c:pt>
                <c:pt idx="1085">
                  <c:v>42808</c:v>
                </c:pt>
                <c:pt idx="1086">
                  <c:v>42808</c:v>
                </c:pt>
                <c:pt idx="1087">
                  <c:v>42808</c:v>
                </c:pt>
                <c:pt idx="1088">
                  <c:v>42808</c:v>
                </c:pt>
                <c:pt idx="1089">
                  <c:v>42808</c:v>
                </c:pt>
                <c:pt idx="1090">
                  <c:v>42808</c:v>
                </c:pt>
                <c:pt idx="1091">
                  <c:v>42808</c:v>
                </c:pt>
                <c:pt idx="1092">
                  <c:v>42809</c:v>
                </c:pt>
                <c:pt idx="1093">
                  <c:v>42809</c:v>
                </c:pt>
                <c:pt idx="1094">
                  <c:v>42809</c:v>
                </c:pt>
                <c:pt idx="1095">
                  <c:v>42809</c:v>
                </c:pt>
                <c:pt idx="1096">
                  <c:v>42809</c:v>
                </c:pt>
                <c:pt idx="1097">
                  <c:v>42809</c:v>
                </c:pt>
                <c:pt idx="1098">
                  <c:v>42809</c:v>
                </c:pt>
                <c:pt idx="1099">
                  <c:v>42809</c:v>
                </c:pt>
                <c:pt idx="1100">
                  <c:v>42809</c:v>
                </c:pt>
                <c:pt idx="1101">
                  <c:v>42809</c:v>
                </c:pt>
                <c:pt idx="1102">
                  <c:v>42809</c:v>
                </c:pt>
                <c:pt idx="1103">
                  <c:v>42809</c:v>
                </c:pt>
                <c:pt idx="1104">
                  <c:v>42809</c:v>
                </c:pt>
                <c:pt idx="1105">
                  <c:v>42809</c:v>
                </c:pt>
                <c:pt idx="1106">
                  <c:v>42809</c:v>
                </c:pt>
                <c:pt idx="1107">
                  <c:v>42809</c:v>
                </c:pt>
                <c:pt idx="1108">
                  <c:v>42809</c:v>
                </c:pt>
                <c:pt idx="1109">
                  <c:v>42809</c:v>
                </c:pt>
                <c:pt idx="1110">
                  <c:v>42809</c:v>
                </c:pt>
                <c:pt idx="1111">
                  <c:v>42809</c:v>
                </c:pt>
                <c:pt idx="1112">
                  <c:v>42809</c:v>
                </c:pt>
                <c:pt idx="1113">
                  <c:v>42809</c:v>
                </c:pt>
                <c:pt idx="1114">
                  <c:v>42809</c:v>
                </c:pt>
                <c:pt idx="1115">
                  <c:v>42809</c:v>
                </c:pt>
                <c:pt idx="1116">
                  <c:v>42810</c:v>
                </c:pt>
                <c:pt idx="1117">
                  <c:v>42810</c:v>
                </c:pt>
                <c:pt idx="1118">
                  <c:v>42810</c:v>
                </c:pt>
                <c:pt idx="1119">
                  <c:v>42810</c:v>
                </c:pt>
                <c:pt idx="1120">
                  <c:v>42810</c:v>
                </c:pt>
                <c:pt idx="1121">
                  <c:v>42810</c:v>
                </c:pt>
                <c:pt idx="1122">
                  <c:v>42810</c:v>
                </c:pt>
                <c:pt idx="1123">
                  <c:v>42810</c:v>
                </c:pt>
                <c:pt idx="1124">
                  <c:v>42810</c:v>
                </c:pt>
                <c:pt idx="1125">
                  <c:v>42810</c:v>
                </c:pt>
                <c:pt idx="1126">
                  <c:v>42810</c:v>
                </c:pt>
                <c:pt idx="1127">
                  <c:v>42810</c:v>
                </c:pt>
                <c:pt idx="1128">
                  <c:v>42810</c:v>
                </c:pt>
                <c:pt idx="1129">
                  <c:v>42810</c:v>
                </c:pt>
                <c:pt idx="1130">
                  <c:v>42810</c:v>
                </c:pt>
                <c:pt idx="1131">
                  <c:v>42810</c:v>
                </c:pt>
                <c:pt idx="1132">
                  <c:v>42810</c:v>
                </c:pt>
                <c:pt idx="1133">
                  <c:v>42810</c:v>
                </c:pt>
                <c:pt idx="1134">
                  <c:v>42810</c:v>
                </c:pt>
                <c:pt idx="1135">
                  <c:v>42810</c:v>
                </c:pt>
                <c:pt idx="1136">
                  <c:v>42810</c:v>
                </c:pt>
                <c:pt idx="1137">
                  <c:v>42810</c:v>
                </c:pt>
                <c:pt idx="1138">
                  <c:v>42810</c:v>
                </c:pt>
                <c:pt idx="1139">
                  <c:v>42810</c:v>
                </c:pt>
                <c:pt idx="1140">
                  <c:v>42811</c:v>
                </c:pt>
                <c:pt idx="1141">
                  <c:v>42811</c:v>
                </c:pt>
                <c:pt idx="1142">
                  <c:v>42811</c:v>
                </c:pt>
                <c:pt idx="1143">
                  <c:v>42811</c:v>
                </c:pt>
                <c:pt idx="1144">
                  <c:v>42811</c:v>
                </c:pt>
                <c:pt idx="1145">
                  <c:v>42811</c:v>
                </c:pt>
                <c:pt idx="1146">
                  <c:v>42811</c:v>
                </c:pt>
                <c:pt idx="1147">
                  <c:v>42811</c:v>
                </c:pt>
                <c:pt idx="1148">
                  <c:v>42811</c:v>
                </c:pt>
                <c:pt idx="1149">
                  <c:v>42811</c:v>
                </c:pt>
                <c:pt idx="1150">
                  <c:v>42811</c:v>
                </c:pt>
                <c:pt idx="1151">
                  <c:v>42811</c:v>
                </c:pt>
                <c:pt idx="1152">
                  <c:v>42811</c:v>
                </c:pt>
                <c:pt idx="1153">
                  <c:v>42811</c:v>
                </c:pt>
                <c:pt idx="1154">
                  <c:v>42811</c:v>
                </c:pt>
                <c:pt idx="1155">
                  <c:v>42811</c:v>
                </c:pt>
                <c:pt idx="1156">
                  <c:v>42811</c:v>
                </c:pt>
                <c:pt idx="1157">
                  <c:v>42811</c:v>
                </c:pt>
                <c:pt idx="1158">
                  <c:v>42811</c:v>
                </c:pt>
                <c:pt idx="1159">
                  <c:v>42811</c:v>
                </c:pt>
                <c:pt idx="1160">
                  <c:v>42811</c:v>
                </c:pt>
                <c:pt idx="1161">
                  <c:v>42811</c:v>
                </c:pt>
                <c:pt idx="1162">
                  <c:v>42811</c:v>
                </c:pt>
                <c:pt idx="1163">
                  <c:v>42811</c:v>
                </c:pt>
                <c:pt idx="1164">
                  <c:v>42812</c:v>
                </c:pt>
                <c:pt idx="1165">
                  <c:v>42812</c:v>
                </c:pt>
                <c:pt idx="1166">
                  <c:v>42812</c:v>
                </c:pt>
                <c:pt idx="1167">
                  <c:v>42812</c:v>
                </c:pt>
                <c:pt idx="1168">
                  <c:v>42812</c:v>
                </c:pt>
                <c:pt idx="1169">
                  <c:v>42812</c:v>
                </c:pt>
                <c:pt idx="1170">
                  <c:v>42812</c:v>
                </c:pt>
                <c:pt idx="1171">
                  <c:v>42812</c:v>
                </c:pt>
                <c:pt idx="1172">
                  <c:v>42812</c:v>
                </c:pt>
                <c:pt idx="1173">
                  <c:v>42812</c:v>
                </c:pt>
                <c:pt idx="1174">
                  <c:v>42812</c:v>
                </c:pt>
                <c:pt idx="1175">
                  <c:v>42812</c:v>
                </c:pt>
                <c:pt idx="1176">
                  <c:v>42812</c:v>
                </c:pt>
                <c:pt idx="1177">
                  <c:v>42812</c:v>
                </c:pt>
                <c:pt idx="1178">
                  <c:v>42812</c:v>
                </c:pt>
                <c:pt idx="1179">
                  <c:v>42812</c:v>
                </c:pt>
                <c:pt idx="1180">
                  <c:v>42812</c:v>
                </c:pt>
                <c:pt idx="1181">
                  <c:v>42812</c:v>
                </c:pt>
                <c:pt idx="1182">
                  <c:v>42812</c:v>
                </c:pt>
                <c:pt idx="1183">
                  <c:v>42812</c:v>
                </c:pt>
                <c:pt idx="1184">
                  <c:v>42812</c:v>
                </c:pt>
                <c:pt idx="1185">
                  <c:v>42812</c:v>
                </c:pt>
                <c:pt idx="1186">
                  <c:v>42812</c:v>
                </c:pt>
                <c:pt idx="1187">
                  <c:v>42812</c:v>
                </c:pt>
                <c:pt idx="1188">
                  <c:v>42813</c:v>
                </c:pt>
                <c:pt idx="1189">
                  <c:v>42813</c:v>
                </c:pt>
                <c:pt idx="1190">
                  <c:v>42813</c:v>
                </c:pt>
                <c:pt idx="1191">
                  <c:v>42813</c:v>
                </c:pt>
                <c:pt idx="1192">
                  <c:v>42813</c:v>
                </c:pt>
                <c:pt idx="1193">
                  <c:v>42813</c:v>
                </c:pt>
                <c:pt idx="1194">
                  <c:v>42813</c:v>
                </c:pt>
                <c:pt idx="1195">
                  <c:v>42813</c:v>
                </c:pt>
                <c:pt idx="1196">
                  <c:v>42813</c:v>
                </c:pt>
                <c:pt idx="1197">
                  <c:v>42813</c:v>
                </c:pt>
                <c:pt idx="1198">
                  <c:v>42813</c:v>
                </c:pt>
                <c:pt idx="1199">
                  <c:v>42813</c:v>
                </c:pt>
                <c:pt idx="1200">
                  <c:v>42813</c:v>
                </c:pt>
                <c:pt idx="1201">
                  <c:v>42813</c:v>
                </c:pt>
                <c:pt idx="1202">
                  <c:v>42813</c:v>
                </c:pt>
                <c:pt idx="1203">
                  <c:v>42813</c:v>
                </c:pt>
                <c:pt idx="1204">
                  <c:v>42813</c:v>
                </c:pt>
                <c:pt idx="1205">
                  <c:v>42813</c:v>
                </c:pt>
                <c:pt idx="1206">
                  <c:v>42813</c:v>
                </c:pt>
                <c:pt idx="1207">
                  <c:v>42813</c:v>
                </c:pt>
                <c:pt idx="1208">
                  <c:v>42813</c:v>
                </c:pt>
                <c:pt idx="1209">
                  <c:v>42813</c:v>
                </c:pt>
                <c:pt idx="1210">
                  <c:v>42813</c:v>
                </c:pt>
                <c:pt idx="1211">
                  <c:v>42813</c:v>
                </c:pt>
                <c:pt idx="1212">
                  <c:v>42814</c:v>
                </c:pt>
                <c:pt idx="1213">
                  <c:v>42814</c:v>
                </c:pt>
                <c:pt idx="1214">
                  <c:v>42814</c:v>
                </c:pt>
                <c:pt idx="1215">
                  <c:v>42814</c:v>
                </c:pt>
                <c:pt idx="1216">
                  <c:v>42814</c:v>
                </c:pt>
                <c:pt idx="1217">
                  <c:v>42814</c:v>
                </c:pt>
                <c:pt idx="1218">
                  <c:v>42814</c:v>
                </c:pt>
                <c:pt idx="1219">
                  <c:v>42814</c:v>
                </c:pt>
                <c:pt idx="1220">
                  <c:v>42814</c:v>
                </c:pt>
                <c:pt idx="1221">
                  <c:v>42814</c:v>
                </c:pt>
                <c:pt idx="1222">
                  <c:v>42814</c:v>
                </c:pt>
                <c:pt idx="1223">
                  <c:v>42814</c:v>
                </c:pt>
                <c:pt idx="1224">
                  <c:v>42814</c:v>
                </c:pt>
                <c:pt idx="1225">
                  <c:v>42814</c:v>
                </c:pt>
                <c:pt idx="1226">
                  <c:v>42814</c:v>
                </c:pt>
                <c:pt idx="1227">
                  <c:v>42814</c:v>
                </c:pt>
                <c:pt idx="1228">
                  <c:v>42814</c:v>
                </c:pt>
                <c:pt idx="1229">
                  <c:v>42814</c:v>
                </c:pt>
                <c:pt idx="1230">
                  <c:v>42814</c:v>
                </c:pt>
                <c:pt idx="1231">
                  <c:v>42814</c:v>
                </c:pt>
                <c:pt idx="1232">
                  <c:v>42814</c:v>
                </c:pt>
                <c:pt idx="1233">
                  <c:v>42814</c:v>
                </c:pt>
                <c:pt idx="1234">
                  <c:v>42814</c:v>
                </c:pt>
                <c:pt idx="1235">
                  <c:v>42814</c:v>
                </c:pt>
                <c:pt idx="1236">
                  <c:v>42815</c:v>
                </c:pt>
                <c:pt idx="1237">
                  <c:v>42815</c:v>
                </c:pt>
                <c:pt idx="1238">
                  <c:v>42815</c:v>
                </c:pt>
                <c:pt idx="1239">
                  <c:v>42815</c:v>
                </c:pt>
                <c:pt idx="1240">
                  <c:v>42815</c:v>
                </c:pt>
                <c:pt idx="1241">
                  <c:v>42815</c:v>
                </c:pt>
                <c:pt idx="1242">
                  <c:v>42815</c:v>
                </c:pt>
                <c:pt idx="1243">
                  <c:v>42815</c:v>
                </c:pt>
                <c:pt idx="1244">
                  <c:v>42815</c:v>
                </c:pt>
                <c:pt idx="1245">
                  <c:v>42815</c:v>
                </c:pt>
                <c:pt idx="1246">
                  <c:v>42815</c:v>
                </c:pt>
                <c:pt idx="1247">
                  <c:v>42815</c:v>
                </c:pt>
                <c:pt idx="1248">
                  <c:v>42815</c:v>
                </c:pt>
                <c:pt idx="1249">
                  <c:v>42815</c:v>
                </c:pt>
                <c:pt idx="1250">
                  <c:v>42815</c:v>
                </c:pt>
                <c:pt idx="1251">
                  <c:v>42815</c:v>
                </c:pt>
                <c:pt idx="1252">
                  <c:v>42815</c:v>
                </c:pt>
                <c:pt idx="1253">
                  <c:v>42815</c:v>
                </c:pt>
                <c:pt idx="1254">
                  <c:v>42815</c:v>
                </c:pt>
                <c:pt idx="1255">
                  <c:v>42815</c:v>
                </c:pt>
                <c:pt idx="1256">
                  <c:v>42815</c:v>
                </c:pt>
                <c:pt idx="1257">
                  <c:v>42815</c:v>
                </c:pt>
                <c:pt idx="1258">
                  <c:v>42815</c:v>
                </c:pt>
                <c:pt idx="1259">
                  <c:v>42815</c:v>
                </c:pt>
                <c:pt idx="1260">
                  <c:v>42816</c:v>
                </c:pt>
                <c:pt idx="1261">
                  <c:v>42816</c:v>
                </c:pt>
                <c:pt idx="1262">
                  <c:v>42816</c:v>
                </c:pt>
                <c:pt idx="1263">
                  <c:v>42816</c:v>
                </c:pt>
                <c:pt idx="1264">
                  <c:v>42816</c:v>
                </c:pt>
                <c:pt idx="1265">
                  <c:v>42816</c:v>
                </c:pt>
                <c:pt idx="1266">
                  <c:v>42816</c:v>
                </c:pt>
                <c:pt idx="1267">
                  <c:v>42816</c:v>
                </c:pt>
                <c:pt idx="1268">
                  <c:v>42816</c:v>
                </c:pt>
                <c:pt idx="1269">
                  <c:v>42816</c:v>
                </c:pt>
                <c:pt idx="1270">
                  <c:v>42816</c:v>
                </c:pt>
                <c:pt idx="1271">
                  <c:v>42816</c:v>
                </c:pt>
                <c:pt idx="1272">
                  <c:v>42816</c:v>
                </c:pt>
                <c:pt idx="1273">
                  <c:v>42816</c:v>
                </c:pt>
                <c:pt idx="1274">
                  <c:v>42816</c:v>
                </c:pt>
                <c:pt idx="1275">
                  <c:v>42816</c:v>
                </c:pt>
                <c:pt idx="1276">
                  <c:v>42816</c:v>
                </c:pt>
                <c:pt idx="1277">
                  <c:v>42816</c:v>
                </c:pt>
                <c:pt idx="1278">
                  <c:v>42816</c:v>
                </c:pt>
                <c:pt idx="1279">
                  <c:v>42816</c:v>
                </c:pt>
                <c:pt idx="1280">
                  <c:v>42816</c:v>
                </c:pt>
                <c:pt idx="1281">
                  <c:v>42816</c:v>
                </c:pt>
                <c:pt idx="1282">
                  <c:v>42816</c:v>
                </c:pt>
                <c:pt idx="1283">
                  <c:v>42816</c:v>
                </c:pt>
                <c:pt idx="1284">
                  <c:v>42817</c:v>
                </c:pt>
                <c:pt idx="1285">
                  <c:v>42817</c:v>
                </c:pt>
                <c:pt idx="1286">
                  <c:v>42817</c:v>
                </c:pt>
                <c:pt idx="1287">
                  <c:v>42817</c:v>
                </c:pt>
                <c:pt idx="1288">
                  <c:v>42817</c:v>
                </c:pt>
                <c:pt idx="1289">
                  <c:v>42817</c:v>
                </c:pt>
                <c:pt idx="1290">
                  <c:v>42817</c:v>
                </c:pt>
                <c:pt idx="1291">
                  <c:v>42817</c:v>
                </c:pt>
                <c:pt idx="1292">
                  <c:v>42817</c:v>
                </c:pt>
                <c:pt idx="1293">
                  <c:v>42817</c:v>
                </c:pt>
                <c:pt idx="1294">
                  <c:v>42817</c:v>
                </c:pt>
                <c:pt idx="1295">
                  <c:v>42817</c:v>
                </c:pt>
                <c:pt idx="1296">
                  <c:v>42817</c:v>
                </c:pt>
                <c:pt idx="1297">
                  <c:v>42817</c:v>
                </c:pt>
                <c:pt idx="1298">
                  <c:v>42817</c:v>
                </c:pt>
                <c:pt idx="1299">
                  <c:v>42817</c:v>
                </c:pt>
                <c:pt idx="1300">
                  <c:v>42817</c:v>
                </c:pt>
                <c:pt idx="1301">
                  <c:v>42817</c:v>
                </c:pt>
                <c:pt idx="1302">
                  <c:v>42817</c:v>
                </c:pt>
                <c:pt idx="1303">
                  <c:v>42817</c:v>
                </c:pt>
                <c:pt idx="1304">
                  <c:v>42817</c:v>
                </c:pt>
                <c:pt idx="1305">
                  <c:v>42817</c:v>
                </c:pt>
                <c:pt idx="1306">
                  <c:v>42817</c:v>
                </c:pt>
                <c:pt idx="1307">
                  <c:v>42817</c:v>
                </c:pt>
                <c:pt idx="1308">
                  <c:v>42818</c:v>
                </c:pt>
                <c:pt idx="1309">
                  <c:v>42818</c:v>
                </c:pt>
                <c:pt idx="1310">
                  <c:v>42818</c:v>
                </c:pt>
                <c:pt idx="1311">
                  <c:v>42818</c:v>
                </c:pt>
                <c:pt idx="1312">
                  <c:v>42818</c:v>
                </c:pt>
                <c:pt idx="1313">
                  <c:v>42818</c:v>
                </c:pt>
                <c:pt idx="1314">
                  <c:v>42818</c:v>
                </c:pt>
                <c:pt idx="1315">
                  <c:v>42818</c:v>
                </c:pt>
                <c:pt idx="1316">
                  <c:v>42818</c:v>
                </c:pt>
                <c:pt idx="1317">
                  <c:v>42818</c:v>
                </c:pt>
                <c:pt idx="1318">
                  <c:v>42818</c:v>
                </c:pt>
                <c:pt idx="1319">
                  <c:v>42818</c:v>
                </c:pt>
                <c:pt idx="1320">
                  <c:v>42818</c:v>
                </c:pt>
                <c:pt idx="1321">
                  <c:v>42818</c:v>
                </c:pt>
                <c:pt idx="1322">
                  <c:v>42818</c:v>
                </c:pt>
                <c:pt idx="1323">
                  <c:v>42818</c:v>
                </c:pt>
                <c:pt idx="1324">
                  <c:v>42818</c:v>
                </c:pt>
                <c:pt idx="1325">
                  <c:v>42818</c:v>
                </c:pt>
                <c:pt idx="1326">
                  <c:v>42818</c:v>
                </c:pt>
                <c:pt idx="1327">
                  <c:v>42818</c:v>
                </c:pt>
                <c:pt idx="1328">
                  <c:v>42818</c:v>
                </c:pt>
                <c:pt idx="1329">
                  <c:v>42818</c:v>
                </c:pt>
                <c:pt idx="1330">
                  <c:v>42818</c:v>
                </c:pt>
                <c:pt idx="1331">
                  <c:v>42818</c:v>
                </c:pt>
                <c:pt idx="1332">
                  <c:v>42819</c:v>
                </c:pt>
                <c:pt idx="1333">
                  <c:v>42819</c:v>
                </c:pt>
                <c:pt idx="1334">
                  <c:v>42819</c:v>
                </c:pt>
                <c:pt idx="1335">
                  <c:v>42819</c:v>
                </c:pt>
                <c:pt idx="1336">
                  <c:v>42819</c:v>
                </c:pt>
                <c:pt idx="1337">
                  <c:v>42819</c:v>
                </c:pt>
                <c:pt idx="1338">
                  <c:v>42819</c:v>
                </c:pt>
                <c:pt idx="1339">
                  <c:v>42819</c:v>
                </c:pt>
                <c:pt idx="1340">
                  <c:v>42819</c:v>
                </c:pt>
                <c:pt idx="1341">
                  <c:v>42819</c:v>
                </c:pt>
                <c:pt idx="1342">
                  <c:v>42819</c:v>
                </c:pt>
                <c:pt idx="1343">
                  <c:v>42819</c:v>
                </c:pt>
                <c:pt idx="1344">
                  <c:v>42819</c:v>
                </c:pt>
                <c:pt idx="1345">
                  <c:v>42819</c:v>
                </c:pt>
                <c:pt idx="1346">
                  <c:v>42819</c:v>
                </c:pt>
                <c:pt idx="1347">
                  <c:v>42819</c:v>
                </c:pt>
                <c:pt idx="1348">
                  <c:v>42819</c:v>
                </c:pt>
                <c:pt idx="1349">
                  <c:v>42819</c:v>
                </c:pt>
                <c:pt idx="1350">
                  <c:v>42819</c:v>
                </c:pt>
                <c:pt idx="1351">
                  <c:v>42819</c:v>
                </c:pt>
                <c:pt idx="1352">
                  <c:v>42819</c:v>
                </c:pt>
                <c:pt idx="1353">
                  <c:v>42819</c:v>
                </c:pt>
                <c:pt idx="1354">
                  <c:v>42819</c:v>
                </c:pt>
                <c:pt idx="1355">
                  <c:v>42819</c:v>
                </c:pt>
                <c:pt idx="1356">
                  <c:v>42820</c:v>
                </c:pt>
                <c:pt idx="1357">
                  <c:v>42820</c:v>
                </c:pt>
                <c:pt idx="1358">
                  <c:v>42820</c:v>
                </c:pt>
                <c:pt idx="1359">
                  <c:v>42820</c:v>
                </c:pt>
                <c:pt idx="1360">
                  <c:v>42820</c:v>
                </c:pt>
                <c:pt idx="1361">
                  <c:v>42820</c:v>
                </c:pt>
                <c:pt idx="1362">
                  <c:v>42820</c:v>
                </c:pt>
                <c:pt idx="1363">
                  <c:v>42820</c:v>
                </c:pt>
                <c:pt idx="1364">
                  <c:v>42820</c:v>
                </c:pt>
                <c:pt idx="1365">
                  <c:v>42820</c:v>
                </c:pt>
                <c:pt idx="1366">
                  <c:v>42820</c:v>
                </c:pt>
                <c:pt idx="1367">
                  <c:v>42820</c:v>
                </c:pt>
                <c:pt idx="1368">
                  <c:v>42820</c:v>
                </c:pt>
                <c:pt idx="1369">
                  <c:v>42820</c:v>
                </c:pt>
                <c:pt idx="1370">
                  <c:v>42820</c:v>
                </c:pt>
                <c:pt idx="1371">
                  <c:v>42820</c:v>
                </c:pt>
                <c:pt idx="1372">
                  <c:v>42820</c:v>
                </c:pt>
                <c:pt idx="1373">
                  <c:v>42820</c:v>
                </c:pt>
                <c:pt idx="1374">
                  <c:v>42820</c:v>
                </c:pt>
                <c:pt idx="1375">
                  <c:v>42820</c:v>
                </c:pt>
                <c:pt idx="1376">
                  <c:v>42820</c:v>
                </c:pt>
                <c:pt idx="1377">
                  <c:v>42820</c:v>
                </c:pt>
                <c:pt idx="1378">
                  <c:v>42820</c:v>
                </c:pt>
                <c:pt idx="1379">
                  <c:v>42820</c:v>
                </c:pt>
                <c:pt idx="1380">
                  <c:v>42821</c:v>
                </c:pt>
                <c:pt idx="1381">
                  <c:v>42821</c:v>
                </c:pt>
                <c:pt idx="1382">
                  <c:v>42821</c:v>
                </c:pt>
                <c:pt idx="1383">
                  <c:v>42821</c:v>
                </c:pt>
                <c:pt idx="1384">
                  <c:v>42821</c:v>
                </c:pt>
                <c:pt idx="1385">
                  <c:v>42821</c:v>
                </c:pt>
                <c:pt idx="1386">
                  <c:v>42821</c:v>
                </c:pt>
                <c:pt idx="1387">
                  <c:v>42821</c:v>
                </c:pt>
                <c:pt idx="1388">
                  <c:v>42821</c:v>
                </c:pt>
                <c:pt idx="1389">
                  <c:v>42821</c:v>
                </c:pt>
                <c:pt idx="1390">
                  <c:v>42821</c:v>
                </c:pt>
                <c:pt idx="1391">
                  <c:v>42821</c:v>
                </c:pt>
                <c:pt idx="1392">
                  <c:v>42821</c:v>
                </c:pt>
                <c:pt idx="1393">
                  <c:v>42821</c:v>
                </c:pt>
                <c:pt idx="1394">
                  <c:v>42821</c:v>
                </c:pt>
                <c:pt idx="1395">
                  <c:v>42821</c:v>
                </c:pt>
                <c:pt idx="1396">
                  <c:v>42821</c:v>
                </c:pt>
                <c:pt idx="1397">
                  <c:v>42821</c:v>
                </c:pt>
                <c:pt idx="1398">
                  <c:v>42821</c:v>
                </c:pt>
                <c:pt idx="1399">
                  <c:v>42821</c:v>
                </c:pt>
                <c:pt idx="1400">
                  <c:v>42821</c:v>
                </c:pt>
                <c:pt idx="1401">
                  <c:v>42821</c:v>
                </c:pt>
                <c:pt idx="1402">
                  <c:v>42821</c:v>
                </c:pt>
                <c:pt idx="1403">
                  <c:v>42821</c:v>
                </c:pt>
                <c:pt idx="1404">
                  <c:v>42822</c:v>
                </c:pt>
                <c:pt idx="1405">
                  <c:v>42822</c:v>
                </c:pt>
                <c:pt idx="1406">
                  <c:v>42822</c:v>
                </c:pt>
                <c:pt idx="1407">
                  <c:v>42822</c:v>
                </c:pt>
                <c:pt idx="1408">
                  <c:v>42822</c:v>
                </c:pt>
                <c:pt idx="1409">
                  <c:v>42822</c:v>
                </c:pt>
                <c:pt idx="1410">
                  <c:v>42822</c:v>
                </c:pt>
                <c:pt idx="1411">
                  <c:v>42822</c:v>
                </c:pt>
                <c:pt idx="1412">
                  <c:v>42822</c:v>
                </c:pt>
                <c:pt idx="1413">
                  <c:v>42822</c:v>
                </c:pt>
                <c:pt idx="1414">
                  <c:v>42822</c:v>
                </c:pt>
                <c:pt idx="1415">
                  <c:v>42822</c:v>
                </c:pt>
                <c:pt idx="1416">
                  <c:v>42822</c:v>
                </c:pt>
                <c:pt idx="1417">
                  <c:v>42822</c:v>
                </c:pt>
                <c:pt idx="1418">
                  <c:v>42822</c:v>
                </c:pt>
                <c:pt idx="1419">
                  <c:v>42822</c:v>
                </c:pt>
                <c:pt idx="1420">
                  <c:v>42822</c:v>
                </c:pt>
                <c:pt idx="1421">
                  <c:v>42822</c:v>
                </c:pt>
                <c:pt idx="1422">
                  <c:v>42822</c:v>
                </c:pt>
                <c:pt idx="1423">
                  <c:v>42822</c:v>
                </c:pt>
                <c:pt idx="1424">
                  <c:v>42822</c:v>
                </c:pt>
                <c:pt idx="1425">
                  <c:v>42822</c:v>
                </c:pt>
                <c:pt idx="1426">
                  <c:v>42822</c:v>
                </c:pt>
                <c:pt idx="1427">
                  <c:v>42822</c:v>
                </c:pt>
                <c:pt idx="1428">
                  <c:v>42823</c:v>
                </c:pt>
                <c:pt idx="1429">
                  <c:v>42823</c:v>
                </c:pt>
                <c:pt idx="1430">
                  <c:v>42823</c:v>
                </c:pt>
                <c:pt idx="1431">
                  <c:v>42823</c:v>
                </c:pt>
                <c:pt idx="1432">
                  <c:v>42823</c:v>
                </c:pt>
                <c:pt idx="1433">
                  <c:v>42823</c:v>
                </c:pt>
                <c:pt idx="1434">
                  <c:v>42823</c:v>
                </c:pt>
                <c:pt idx="1435">
                  <c:v>42823</c:v>
                </c:pt>
                <c:pt idx="1436">
                  <c:v>42823</c:v>
                </c:pt>
                <c:pt idx="1437">
                  <c:v>42823</c:v>
                </c:pt>
                <c:pt idx="1438">
                  <c:v>42823</c:v>
                </c:pt>
                <c:pt idx="1439">
                  <c:v>42823</c:v>
                </c:pt>
                <c:pt idx="1440">
                  <c:v>42823</c:v>
                </c:pt>
                <c:pt idx="1441">
                  <c:v>42823</c:v>
                </c:pt>
                <c:pt idx="1442">
                  <c:v>42823</c:v>
                </c:pt>
                <c:pt idx="1443">
                  <c:v>42823</c:v>
                </c:pt>
                <c:pt idx="1444">
                  <c:v>42823</c:v>
                </c:pt>
                <c:pt idx="1445">
                  <c:v>42823</c:v>
                </c:pt>
                <c:pt idx="1446">
                  <c:v>42823</c:v>
                </c:pt>
                <c:pt idx="1447">
                  <c:v>42823</c:v>
                </c:pt>
                <c:pt idx="1448">
                  <c:v>42823</c:v>
                </c:pt>
                <c:pt idx="1449">
                  <c:v>42823</c:v>
                </c:pt>
                <c:pt idx="1450">
                  <c:v>42823</c:v>
                </c:pt>
                <c:pt idx="1451">
                  <c:v>42823</c:v>
                </c:pt>
                <c:pt idx="1452">
                  <c:v>42824</c:v>
                </c:pt>
                <c:pt idx="1453">
                  <c:v>42824</c:v>
                </c:pt>
                <c:pt idx="1454">
                  <c:v>42824</c:v>
                </c:pt>
                <c:pt idx="1455">
                  <c:v>42824</c:v>
                </c:pt>
                <c:pt idx="1456">
                  <c:v>42824</c:v>
                </c:pt>
                <c:pt idx="1457">
                  <c:v>42824</c:v>
                </c:pt>
                <c:pt idx="1458">
                  <c:v>42824</c:v>
                </c:pt>
                <c:pt idx="1459">
                  <c:v>42824</c:v>
                </c:pt>
                <c:pt idx="1460">
                  <c:v>42824</c:v>
                </c:pt>
                <c:pt idx="1461">
                  <c:v>42824</c:v>
                </c:pt>
                <c:pt idx="1462">
                  <c:v>42824</c:v>
                </c:pt>
                <c:pt idx="1463">
                  <c:v>42824</c:v>
                </c:pt>
                <c:pt idx="1464">
                  <c:v>42824</c:v>
                </c:pt>
                <c:pt idx="1465">
                  <c:v>42824</c:v>
                </c:pt>
                <c:pt idx="1466">
                  <c:v>42824</c:v>
                </c:pt>
                <c:pt idx="1467">
                  <c:v>42824</c:v>
                </c:pt>
                <c:pt idx="1468">
                  <c:v>42824</c:v>
                </c:pt>
                <c:pt idx="1469">
                  <c:v>42824</c:v>
                </c:pt>
                <c:pt idx="1470">
                  <c:v>42824</c:v>
                </c:pt>
                <c:pt idx="1471">
                  <c:v>42824</c:v>
                </c:pt>
                <c:pt idx="1472">
                  <c:v>42824</c:v>
                </c:pt>
                <c:pt idx="1473">
                  <c:v>42824</c:v>
                </c:pt>
                <c:pt idx="1474">
                  <c:v>42824</c:v>
                </c:pt>
                <c:pt idx="1475">
                  <c:v>42824</c:v>
                </c:pt>
                <c:pt idx="1476">
                  <c:v>42825</c:v>
                </c:pt>
                <c:pt idx="1477">
                  <c:v>42825</c:v>
                </c:pt>
                <c:pt idx="1478">
                  <c:v>42825</c:v>
                </c:pt>
                <c:pt idx="1479">
                  <c:v>42825</c:v>
                </c:pt>
                <c:pt idx="1480">
                  <c:v>42825</c:v>
                </c:pt>
                <c:pt idx="1481">
                  <c:v>42825</c:v>
                </c:pt>
                <c:pt idx="1482">
                  <c:v>42825</c:v>
                </c:pt>
                <c:pt idx="1483">
                  <c:v>42825</c:v>
                </c:pt>
                <c:pt idx="1484">
                  <c:v>42825</c:v>
                </c:pt>
                <c:pt idx="1485">
                  <c:v>42825</c:v>
                </c:pt>
                <c:pt idx="1486">
                  <c:v>42825</c:v>
                </c:pt>
                <c:pt idx="1487">
                  <c:v>42825</c:v>
                </c:pt>
                <c:pt idx="1488">
                  <c:v>42825</c:v>
                </c:pt>
                <c:pt idx="1489">
                  <c:v>42825</c:v>
                </c:pt>
                <c:pt idx="1490">
                  <c:v>42825</c:v>
                </c:pt>
                <c:pt idx="1491">
                  <c:v>42825</c:v>
                </c:pt>
                <c:pt idx="1492">
                  <c:v>42825</c:v>
                </c:pt>
                <c:pt idx="1493">
                  <c:v>42825</c:v>
                </c:pt>
                <c:pt idx="1494">
                  <c:v>42825</c:v>
                </c:pt>
                <c:pt idx="1495">
                  <c:v>42825</c:v>
                </c:pt>
                <c:pt idx="1496">
                  <c:v>42825</c:v>
                </c:pt>
                <c:pt idx="1497">
                  <c:v>42825</c:v>
                </c:pt>
                <c:pt idx="1498">
                  <c:v>42825</c:v>
                </c:pt>
                <c:pt idx="1499">
                  <c:v>42825</c:v>
                </c:pt>
                <c:pt idx="1500">
                  <c:v>42826</c:v>
                </c:pt>
                <c:pt idx="1501">
                  <c:v>42826</c:v>
                </c:pt>
                <c:pt idx="1502">
                  <c:v>42826</c:v>
                </c:pt>
                <c:pt idx="1503">
                  <c:v>42826</c:v>
                </c:pt>
                <c:pt idx="1504">
                  <c:v>42826</c:v>
                </c:pt>
                <c:pt idx="1505">
                  <c:v>42826</c:v>
                </c:pt>
                <c:pt idx="1506">
                  <c:v>42826</c:v>
                </c:pt>
                <c:pt idx="1507">
                  <c:v>42826</c:v>
                </c:pt>
                <c:pt idx="1508">
                  <c:v>42826</c:v>
                </c:pt>
                <c:pt idx="1509">
                  <c:v>42826</c:v>
                </c:pt>
                <c:pt idx="1510">
                  <c:v>42826</c:v>
                </c:pt>
                <c:pt idx="1511">
                  <c:v>42826</c:v>
                </c:pt>
                <c:pt idx="1512">
                  <c:v>42826</c:v>
                </c:pt>
                <c:pt idx="1513">
                  <c:v>42826</c:v>
                </c:pt>
                <c:pt idx="1514">
                  <c:v>42826</c:v>
                </c:pt>
                <c:pt idx="1515">
                  <c:v>42826</c:v>
                </c:pt>
                <c:pt idx="1516">
                  <c:v>42826</c:v>
                </c:pt>
                <c:pt idx="1517">
                  <c:v>42826</c:v>
                </c:pt>
                <c:pt idx="1518">
                  <c:v>42826</c:v>
                </c:pt>
                <c:pt idx="1519">
                  <c:v>42826</c:v>
                </c:pt>
                <c:pt idx="1520">
                  <c:v>42826</c:v>
                </c:pt>
                <c:pt idx="1521">
                  <c:v>42826</c:v>
                </c:pt>
                <c:pt idx="1522">
                  <c:v>42826</c:v>
                </c:pt>
                <c:pt idx="1523">
                  <c:v>42826</c:v>
                </c:pt>
                <c:pt idx="1524">
                  <c:v>42827</c:v>
                </c:pt>
                <c:pt idx="1525">
                  <c:v>42827</c:v>
                </c:pt>
                <c:pt idx="1526">
                  <c:v>42827</c:v>
                </c:pt>
                <c:pt idx="1527">
                  <c:v>42827</c:v>
                </c:pt>
                <c:pt idx="1528">
                  <c:v>42827</c:v>
                </c:pt>
                <c:pt idx="1529">
                  <c:v>42827</c:v>
                </c:pt>
                <c:pt idx="1530">
                  <c:v>42827</c:v>
                </c:pt>
                <c:pt idx="1531">
                  <c:v>42827</c:v>
                </c:pt>
                <c:pt idx="1532">
                  <c:v>42827</c:v>
                </c:pt>
                <c:pt idx="1533">
                  <c:v>42827</c:v>
                </c:pt>
                <c:pt idx="1534">
                  <c:v>42827</c:v>
                </c:pt>
                <c:pt idx="1535">
                  <c:v>42827</c:v>
                </c:pt>
                <c:pt idx="1536">
                  <c:v>42827</c:v>
                </c:pt>
                <c:pt idx="1537">
                  <c:v>42827</c:v>
                </c:pt>
                <c:pt idx="1538">
                  <c:v>42827</c:v>
                </c:pt>
                <c:pt idx="1539">
                  <c:v>42827</c:v>
                </c:pt>
                <c:pt idx="1540">
                  <c:v>42827</c:v>
                </c:pt>
                <c:pt idx="1541">
                  <c:v>42827</c:v>
                </c:pt>
                <c:pt idx="1542">
                  <c:v>42827</c:v>
                </c:pt>
                <c:pt idx="1543">
                  <c:v>42827</c:v>
                </c:pt>
                <c:pt idx="1544">
                  <c:v>42827</c:v>
                </c:pt>
                <c:pt idx="1545">
                  <c:v>42827</c:v>
                </c:pt>
                <c:pt idx="1546">
                  <c:v>42827</c:v>
                </c:pt>
                <c:pt idx="1547">
                  <c:v>42827</c:v>
                </c:pt>
                <c:pt idx="1548">
                  <c:v>42828</c:v>
                </c:pt>
                <c:pt idx="1549">
                  <c:v>42828</c:v>
                </c:pt>
                <c:pt idx="1550">
                  <c:v>42828</c:v>
                </c:pt>
                <c:pt idx="1551">
                  <c:v>42828</c:v>
                </c:pt>
                <c:pt idx="1552">
                  <c:v>42828</c:v>
                </c:pt>
                <c:pt idx="1553">
                  <c:v>42828</c:v>
                </c:pt>
                <c:pt idx="1554">
                  <c:v>42828</c:v>
                </c:pt>
                <c:pt idx="1555">
                  <c:v>42828</c:v>
                </c:pt>
                <c:pt idx="1556">
                  <c:v>42828</c:v>
                </c:pt>
                <c:pt idx="1557">
                  <c:v>42828</c:v>
                </c:pt>
                <c:pt idx="1558">
                  <c:v>42828</c:v>
                </c:pt>
                <c:pt idx="1559">
                  <c:v>42828</c:v>
                </c:pt>
                <c:pt idx="1560">
                  <c:v>42828</c:v>
                </c:pt>
                <c:pt idx="1561">
                  <c:v>42828</c:v>
                </c:pt>
                <c:pt idx="1562">
                  <c:v>42828</c:v>
                </c:pt>
                <c:pt idx="1563">
                  <c:v>42828</c:v>
                </c:pt>
                <c:pt idx="1564">
                  <c:v>42828</c:v>
                </c:pt>
                <c:pt idx="1565">
                  <c:v>42828</c:v>
                </c:pt>
                <c:pt idx="1566">
                  <c:v>42828</c:v>
                </c:pt>
                <c:pt idx="1567">
                  <c:v>42828</c:v>
                </c:pt>
                <c:pt idx="1568">
                  <c:v>42828</c:v>
                </c:pt>
                <c:pt idx="1569">
                  <c:v>42828</c:v>
                </c:pt>
                <c:pt idx="1570">
                  <c:v>42828</c:v>
                </c:pt>
                <c:pt idx="1571">
                  <c:v>42828</c:v>
                </c:pt>
                <c:pt idx="1572">
                  <c:v>42829</c:v>
                </c:pt>
                <c:pt idx="1573">
                  <c:v>42829</c:v>
                </c:pt>
                <c:pt idx="1574">
                  <c:v>42829</c:v>
                </c:pt>
                <c:pt idx="1575">
                  <c:v>42829</c:v>
                </c:pt>
                <c:pt idx="1576">
                  <c:v>42829</c:v>
                </c:pt>
                <c:pt idx="1577">
                  <c:v>42829</c:v>
                </c:pt>
                <c:pt idx="1578">
                  <c:v>42829</c:v>
                </c:pt>
                <c:pt idx="1579">
                  <c:v>42829</c:v>
                </c:pt>
                <c:pt idx="1580">
                  <c:v>42829</c:v>
                </c:pt>
                <c:pt idx="1581">
                  <c:v>42829</c:v>
                </c:pt>
                <c:pt idx="1582">
                  <c:v>42829</c:v>
                </c:pt>
                <c:pt idx="1583">
                  <c:v>42829</c:v>
                </c:pt>
                <c:pt idx="1584">
                  <c:v>42829</c:v>
                </c:pt>
                <c:pt idx="1585">
                  <c:v>42829</c:v>
                </c:pt>
                <c:pt idx="1586">
                  <c:v>42829</c:v>
                </c:pt>
                <c:pt idx="1587">
                  <c:v>42829</c:v>
                </c:pt>
                <c:pt idx="1588">
                  <c:v>42829</c:v>
                </c:pt>
                <c:pt idx="1589">
                  <c:v>42829</c:v>
                </c:pt>
                <c:pt idx="1590">
                  <c:v>42829</c:v>
                </c:pt>
                <c:pt idx="1591">
                  <c:v>42829</c:v>
                </c:pt>
                <c:pt idx="1592">
                  <c:v>42829</c:v>
                </c:pt>
                <c:pt idx="1593">
                  <c:v>42829</c:v>
                </c:pt>
                <c:pt idx="1594">
                  <c:v>42829</c:v>
                </c:pt>
                <c:pt idx="1595">
                  <c:v>42829</c:v>
                </c:pt>
                <c:pt idx="1596">
                  <c:v>42830</c:v>
                </c:pt>
                <c:pt idx="1597">
                  <c:v>42830</c:v>
                </c:pt>
                <c:pt idx="1598">
                  <c:v>42830</c:v>
                </c:pt>
                <c:pt idx="1599">
                  <c:v>42830</c:v>
                </c:pt>
                <c:pt idx="1600">
                  <c:v>42830</c:v>
                </c:pt>
                <c:pt idx="1601">
                  <c:v>42830</c:v>
                </c:pt>
                <c:pt idx="1602">
                  <c:v>42830</c:v>
                </c:pt>
                <c:pt idx="1603">
                  <c:v>42830</c:v>
                </c:pt>
                <c:pt idx="1604">
                  <c:v>42830</c:v>
                </c:pt>
                <c:pt idx="1605">
                  <c:v>42830</c:v>
                </c:pt>
                <c:pt idx="1606">
                  <c:v>42830</c:v>
                </c:pt>
                <c:pt idx="1607">
                  <c:v>42830</c:v>
                </c:pt>
                <c:pt idx="1608">
                  <c:v>42830</c:v>
                </c:pt>
                <c:pt idx="1609">
                  <c:v>42830</c:v>
                </c:pt>
                <c:pt idx="1610">
                  <c:v>42830</c:v>
                </c:pt>
                <c:pt idx="1611">
                  <c:v>42830</c:v>
                </c:pt>
                <c:pt idx="1612">
                  <c:v>42830</c:v>
                </c:pt>
                <c:pt idx="1613">
                  <c:v>42830</c:v>
                </c:pt>
                <c:pt idx="1614">
                  <c:v>42830</c:v>
                </c:pt>
                <c:pt idx="1615">
                  <c:v>42830</c:v>
                </c:pt>
                <c:pt idx="1616">
                  <c:v>42830</c:v>
                </c:pt>
                <c:pt idx="1617">
                  <c:v>42830</c:v>
                </c:pt>
                <c:pt idx="1618">
                  <c:v>42830</c:v>
                </c:pt>
                <c:pt idx="1619">
                  <c:v>42830</c:v>
                </c:pt>
                <c:pt idx="1620">
                  <c:v>42831</c:v>
                </c:pt>
                <c:pt idx="1621">
                  <c:v>42831</c:v>
                </c:pt>
                <c:pt idx="1622">
                  <c:v>42831</c:v>
                </c:pt>
                <c:pt idx="1623">
                  <c:v>42831</c:v>
                </c:pt>
                <c:pt idx="1624">
                  <c:v>42831</c:v>
                </c:pt>
                <c:pt idx="1625">
                  <c:v>42831</c:v>
                </c:pt>
                <c:pt idx="1626">
                  <c:v>42831</c:v>
                </c:pt>
                <c:pt idx="1627">
                  <c:v>42831</c:v>
                </c:pt>
                <c:pt idx="1628">
                  <c:v>42831</c:v>
                </c:pt>
                <c:pt idx="1629">
                  <c:v>42831</c:v>
                </c:pt>
                <c:pt idx="1630">
                  <c:v>42831</c:v>
                </c:pt>
                <c:pt idx="1631">
                  <c:v>42831</c:v>
                </c:pt>
                <c:pt idx="1632">
                  <c:v>42831</c:v>
                </c:pt>
                <c:pt idx="1633">
                  <c:v>42831</c:v>
                </c:pt>
                <c:pt idx="1634">
                  <c:v>42831</c:v>
                </c:pt>
                <c:pt idx="1635">
                  <c:v>42831</c:v>
                </c:pt>
                <c:pt idx="1636">
                  <c:v>42831</c:v>
                </c:pt>
                <c:pt idx="1637">
                  <c:v>42831</c:v>
                </c:pt>
                <c:pt idx="1638">
                  <c:v>42831</c:v>
                </c:pt>
                <c:pt idx="1639">
                  <c:v>42831</c:v>
                </c:pt>
                <c:pt idx="1640">
                  <c:v>42831</c:v>
                </c:pt>
                <c:pt idx="1641">
                  <c:v>42831</c:v>
                </c:pt>
                <c:pt idx="1642">
                  <c:v>42831</c:v>
                </c:pt>
                <c:pt idx="1643">
                  <c:v>42831</c:v>
                </c:pt>
                <c:pt idx="1644">
                  <c:v>42832</c:v>
                </c:pt>
                <c:pt idx="1645">
                  <c:v>42832</c:v>
                </c:pt>
                <c:pt idx="1646">
                  <c:v>42832</c:v>
                </c:pt>
                <c:pt idx="1647">
                  <c:v>42832</c:v>
                </c:pt>
                <c:pt idx="1648">
                  <c:v>42832</c:v>
                </c:pt>
                <c:pt idx="1649">
                  <c:v>42832</c:v>
                </c:pt>
                <c:pt idx="1650">
                  <c:v>42832</c:v>
                </c:pt>
                <c:pt idx="1651">
                  <c:v>42832</c:v>
                </c:pt>
                <c:pt idx="1652">
                  <c:v>42832</c:v>
                </c:pt>
                <c:pt idx="1653">
                  <c:v>42832</c:v>
                </c:pt>
                <c:pt idx="1654">
                  <c:v>42832</c:v>
                </c:pt>
                <c:pt idx="1655">
                  <c:v>42832</c:v>
                </c:pt>
                <c:pt idx="1656">
                  <c:v>42832</c:v>
                </c:pt>
                <c:pt idx="1657">
                  <c:v>42832</c:v>
                </c:pt>
                <c:pt idx="1658">
                  <c:v>42832</c:v>
                </c:pt>
                <c:pt idx="1659">
                  <c:v>42832</c:v>
                </c:pt>
                <c:pt idx="1660">
                  <c:v>42832</c:v>
                </c:pt>
                <c:pt idx="1661">
                  <c:v>42832</c:v>
                </c:pt>
                <c:pt idx="1662">
                  <c:v>42832</c:v>
                </c:pt>
                <c:pt idx="1663">
                  <c:v>42832</c:v>
                </c:pt>
                <c:pt idx="1664">
                  <c:v>42832</c:v>
                </c:pt>
                <c:pt idx="1665">
                  <c:v>42832</c:v>
                </c:pt>
                <c:pt idx="1666">
                  <c:v>42832</c:v>
                </c:pt>
                <c:pt idx="1667">
                  <c:v>42832</c:v>
                </c:pt>
                <c:pt idx="1668">
                  <c:v>42833</c:v>
                </c:pt>
                <c:pt idx="1669">
                  <c:v>42833</c:v>
                </c:pt>
                <c:pt idx="1670">
                  <c:v>42833</c:v>
                </c:pt>
                <c:pt idx="1671">
                  <c:v>42833</c:v>
                </c:pt>
                <c:pt idx="1672">
                  <c:v>42833</c:v>
                </c:pt>
                <c:pt idx="1673">
                  <c:v>42833</c:v>
                </c:pt>
                <c:pt idx="1674">
                  <c:v>42833</c:v>
                </c:pt>
                <c:pt idx="1675">
                  <c:v>42833</c:v>
                </c:pt>
                <c:pt idx="1676">
                  <c:v>42833</c:v>
                </c:pt>
                <c:pt idx="1677">
                  <c:v>42833</c:v>
                </c:pt>
                <c:pt idx="1678">
                  <c:v>42833</c:v>
                </c:pt>
                <c:pt idx="1679">
                  <c:v>42833</c:v>
                </c:pt>
                <c:pt idx="1680">
                  <c:v>42833</c:v>
                </c:pt>
                <c:pt idx="1681">
                  <c:v>42833</c:v>
                </c:pt>
                <c:pt idx="1682">
                  <c:v>42833</c:v>
                </c:pt>
                <c:pt idx="1683">
                  <c:v>42833</c:v>
                </c:pt>
                <c:pt idx="1684">
                  <c:v>42833</c:v>
                </c:pt>
                <c:pt idx="1685">
                  <c:v>42833</c:v>
                </c:pt>
                <c:pt idx="1686">
                  <c:v>42833</c:v>
                </c:pt>
                <c:pt idx="1687">
                  <c:v>42833</c:v>
                </c:pt>
                <c:pt idx="1688">
                  <c:v>42833</c:v>
                </c:pt>
                <c:pt idx="1689">
                  <c:v>42833</c:v>
                </c:pt>
                <c:pt idx="1690">
                  <c:v>42833</c:v>
                </c:pt>
                <c:pt idx="1691">
                  <c:v>42833</c:v>
                </c:pt>
                <c:pt idx="1692">
                  <c:v>42834</c:v>
                </c:pt>
                <c:pt idx="1693">
                  <c:v>42834</c:v>
                </c:pt>
                <c:pt idx="1694">
                  <c:v>42834</c:v>
                </c:pt>
                <c:pt idx="1695">
                  <c:v>42834</c:v>
                </c:pt>
                <c:pt idx="1696">
                  <c:v>42834</c:v>
                </c:pt>
                <c:pt idx="1697">
                  <c:v>42834</c:v>
                </c:pt>
                <c:pt idx="1698">
                  <c:v>42834</c:v>
                </c:pt>
                <c:pt idx="1699">
                  <c:v>42834</c:v>
                </c:pt>
                <c:pt idx="1700">
                  <c:v>42834</c:v>
                </c:pt>
                <c:pt idx="1701">
                  <c:v>42834</c:v>
                </c:pt>
                <c:pt idx="1702">
                  <c:v>42834</c:v>
                </c:pt>
                <c:pt idx="1703">
                  <c:v>42834</c:v>
                </c:pt>
                <c:pt idx="1704">
                  <c:v>42834</c:v>
                </c:pt>
                <c:pt idx="1705">
                  <c:v>42834</c:v>
                </c:pt>
                <c:pt idx="1706">
                  <c:v>42834</c:v>
                </c:pt>
                <c:pt idx="1707">
                  <c:v>42834</c:v>
                </c:pt>
                <c:pt idx="1708">
                  <c:v>42834</c:v>
                </c:pt>
                <c:pt idx="1709">
                  <c:v>42834</c:v>
                </c:pt>
                <c:pt idx="1710">
                  <c:v>42834</c:v>
                </c:pt>
                <c:pt idx="1711">
                  <c:v>42834</c:v>
                </c:pt>
                <c:pt idx="1712">
                  <c:v>42834</c:v>
                </c:pt>
                <c:pt idx="1713">
                  <c:v>42834</c:v>
                </c:pt>
                <c:pt idx="1714">
                  <c:v>42834</c:v>
                </c:pt>
                <c:pt idx="1715">
                  <c:v>42834</c:v>
                </c:pt>
                <c:pt idx="1716">
                  <c:v>42835</c:v>
                </c:pt>
                <c:pt idx="1717">
                  <c:v>42835</c:v>
                </c:pt>
                <c:pt idx="1718">
                  <c:v>42835</c:v>
                </c:pt>
                <c:pt idx="1719">
                  <c:v>42835</c:v>
                </c:pt>
                <c:pt idx="1720">
                  <c:v>42835</c:v>
                </c:pt>
                <c:pt idx="1721">
                  <c:v>42835</c:v>
                </c:pt>
                <c:pt idx="1722">
                  <c:v>42835</c:v>
                </c:pt>
                <c:pt idx="1723">
                  <c:v>42835</c:v>
                </c:pt>
                <c:pt idx="1724">
                  <c:v>42835</c:v>
                </c:pt>
                <c:pt idx="1725">
                  <c:v>42835</c:v>
                </c:pt>
                <c:pt idx="1726">
                  <c:v>42835</c:v>
                </c:pt>
                <c:pt idx="1727">
                  <c:v>42835</c:v>
                </c:pt>
                <c:pt idx="1728">
                  <c:v>42835</c:v>
                </c:pt>
                <c:pt idx="1729">
                  <c:v>42835</c:v>
                </c:pt>
                <c:pt idx="1730">
                  <c:v>42835</c:v>
                </c:pt>
                <c:pt idx="1731">
                  <c:v>42835</c:v>
                </c:pt>
                <c:pt idx="1732">
                  <c:v>42835</c:v>
                </c:pt>
                <c:pt idx="1733">
                  <c:v>42835</c:v>
                </c:pt>
                <c:pt idx="1734">
                  <c:v>42835</c:v>
                </c:pt>
                <c:pt idx="1735">
                  <c:v>42835</c:v>
                </c:pt>
                <c:pt idx="1736">
                  <c:v>42835</c:v>
                </c:pt>
                <c:pt idx="1737">
                  <c:v>42835</c:v>
                </c:pt>
                <c:pt idx="1738">
                  <c:v>42835</c:v>
                </c:pt>
                <c:pt idx="1739">
                  <c:v>42835</c:v>
                </c:pt>
                <c:pt idx="1740">
                  <c:v>42836</c:v>
                </c:pt>
                <c:pt idx="1741">
                  <c:v>42836</c:v>
                </c:pt>
                <c:pt idx="1742">
                  <c:v>42836</c:v>
                </c:pt>
                <c:pt idx="1743">
                  <c:v>42836</c:v>
                </c:pt>
                <c:pt idx="1744">
                  <c:v>42836</c:v>
                </c:pt>
                <c:pt idx="1745">
                  <c:v>42836</c:v>
                </c:pt>
                <c:pt idx="1746">
                  <c:v>42836</c:v>
                </c:pt>
                <c:pt idx="1747">
                  <c:v>42836</c:v>
                </c:pt>
                <c:pt idx="1748">
                  <c:v>42836</c:v>
                </c:pt>
                <c:pt idx="1749">
                  <c:v>42836</c:v>
                </c:pt>
                <c:pt idx="1750">
                  <c:v>42836</c:v>
                </c:pt>
                <c:pt idx="1751">
                  <c:v>42836</c:v>
                </c:pt>
                <c:pt idx="1752">
                  <c:v>42836</c:v>
                </c:pt>
                <c:pt idx="1753">
                  <c:v>42836</c:v>
                </c:pt>
                <c:pt idx="1754">
                  <c:v>42836</c:v>
                </c:pt>
                <c:pt idx="1755">
                  <c:v>42836</c:v>
                </c:pt>
                <c:pt idx="1756">
                  <c:v>42836</c:v>
                </c:pt>
                <c:pt idx="1757">
                  <c:v>42836</c:v>
                </c:pt>
                <c:pt idx="1758">
                  <c:v>42836</c:v>
                </c:pt>
                <c:pt idx="1759">
                  <c:v>42836</c:v>
                </c:pt>
                <c:pt idx="1760">
                  <c:v>42836</c:v>
                </c:pt>
                <c:pt idx="1761">
                  <c:v>42836</c:v>
                </c:pt>
                <c:pt idx="1762">
                  <c:v>42836</c:v>
                </c:pt>
                <c:pt idx="1763">
                  <c:v>42836</c:v>
                </c:pt>
                <c:pt idx="1764">
                  <c:v>42837</c:v>
                </c:pt>
                <c:pt idx="1765">
                  <c:v>42837</c:v>
                </c:pt>
                <c:pt idx="1766">
                  <c:v>42837</c:v>
                </c:pt>
                <c:pt idx="1767">
                  <c:v>42837</c:v>
                </c:pt>
                <c:pt idx="1768">
                  <c:v>42837</c:v>
                </c:pt>
                <c:pt idx="1769">
                  <c:v>42837</c:v>
                </c:pt>
                <c:pt idx="1770">
                  <c:v>42837</c:v>
                </c:pt>
                <c:pt idx="1771">
                  <c:v>42837</c:v>
                </c:pt>
                <c:pt idx="1772">
                  <c:v>42837</c:v>
                </c:pt>
                <c:pt idx="1773">
                  <c:v>42837</c:v>
                </c:pt>
                <c:pt idx="1774">
                  <c:v>42837</c:v>
                </c:pt>
                <c:pt idx="1775">
                  <c:v>42837</c:v>
                </c:pt>
                <c:pt idx="1776">
                  <c:v>42837</c:v>
                </c:pt>
                <c:pt idx="1777">
                  <c:v>42837</c:v>
                </c:pt>
                <c:pt idx="1778">
                  <c:v>42837</c:v>
                </c:pt>
                <c:pt idx="1779">
                  <c:v>42837</c:v>
                </c:pt>
                <c:pt idx="1780">
                  <c:v>42837</c:v>
                </c:pt>
                <c:pt idx="1781">
                  <c:v>42837</c:v>
                </c:pt>
                <c:pt idx="1782">
                  <c:v>42837</c:v>
                </c:pt>
                <c:pt idx="1783">
                  <c:v>42837</c:v>
                </c:pt>
                <c:pt idx="1784">
                  <c:v>42837</c:v>
                </c:pt>
                <c:pt idx="1785">
                  <c:v>42837</c:v>
                </c:pt>
                <c:pt idx="1786">
                  <c:v>42837</c:v>
                </c:pt>
                <c:pt idx="1787">
                  <c:v>42837</c:v>
                </c:pt>
                <c:pt idx="1788">
                  <c:v>42838</c:v>
                </c:pt>
                <c:pt idx="1789">
                  <c:v>42838</c:v>
                </c:pt>
                <c:pt idx="1790">
                  <c:v>42838</c:v>
                </c:pt>
                <c:pt idx="1791">
                  <c:v>42838</c:v>
                </c:pt>
                <c:pt idx="1792">
                  <c:v>42838</c:v>
                </c:pt>
                <c:pt idx="1793">
                  <c:v>42838</c:v>
                </c:pt>
                <c:pt idx="1794">
                  <c:v>42838</c:v>
                </c:pt>
                <c:pt idx="1795">
                  <c:v>42838</c:v>
                </c:pt>
                <c:pt idx="1796">
                  <c:v>42838</c:v>
                </c:pt>
                <c:pt idx="1797">
                  <c:v>42838</c:v>
                </c:pt>
                <c:pt idx="1798">
                  <c:v>42838</c:v>
                </c:pt>
                <c:pt idx="1799">
                  <c:v>42838</c:v>
                </c:pt>
                <c:pt idx="1800">
                  <c:v>42838</c:v>
                </c:pt>
                <c:pt idx="1801">
                  <c:v>42838</c:v>
                </c:pt>
                <c:pt idx="1802">
                  <c:v>42838</c:v>
                </c:pt>
                <c:pt idx="1803">
                  <c:v>42838</c:v>
                </c:pt>
                <c:pt idx="1804">
                  <c:v>42838</c:v>
                </c:pt>
                <c:pt idx="1805">
                  <c:v>42838</c:v>
                </c:pt>
                <c:pt idx="1806">
                  <c:v>42838</c:v>
                </c:pt>
                <c:pt idx="1807">
                  <c:v>42838</c:v>
                </c:pt>
                <c:pt idx="1808">
                  <c:v>42838</c:v>
                </c:pt>
                <c:pt idx="1809">
                  <c:v>42838</c:v>
                </c:pt>
                <c:pt idx="1810">
                  <c:v>42838</c:v>
                </c:pt>
                <c:pt idx="1811">
                  <c:v>42838</c:v>
                </c:pt>
                <c:pt idx="1812">
                  <c:v>42839</c:v>
                </c:pt>
                <c:pt idx="1813">
                  <c:v>42839</c:v>
                </c:pt>
                <c:pt idx="1814">
                  <c:v>42839</c:v>
                </c:pt>
                <c:pt idx="1815">
                  <c:v>42839</c:v>
                </c:pt>
                <c:pt idx="1816">
                  <c:v>42839</c:v>
                </c:pt>
                <c:pt idx="1817">
                  <c:v>42839</c:v>
                </c:pt>
                <c:pt idx="1818">
                  <c:v>42839</c:v>
                </c:pt>
                <c:pt idx="1819">
                  <c:v>42839</c:v>
                </c:pt>
                <c:pt idx="1820">
                  <c:v>42839</c:v>
                </c:pt>
                <c:pt idx="1821">
                  <c:v>42839</c:v>
                </c:pt>
                <c:pt idx="1822">
                  <c:v>42839</c:v>
                </c:pt>
                <c:pt idx="1823">
                  <c:v>42839</c:v>
                </c:pt>
                <c:pt idx="1824">
                  <c:v>42839</c:v>
                </c:pt>
                <c:pt idx="1825">
                  <c:v>42839</c:v>
                </c:pt>
                <c:pt idx="1826">
                  <c:v>42839</c:v>
                </c:pt>
                <c:pt idx="1827">
                  <c:v>42839</c:v>
                </c:pt>
                <c:pt idx="1828">
                  <c:v>42839</c:v>
                </c:pt>
                <c:pt idx="1829">
                  <c:v>42839</c:v>
                </c:pt>
                <c:pt idx="1830">
                  <c:v>42839</c:v>
                </c:pt>
                <c:pt idx="1831">
                  <c:v>42839</c:v>
                </c:pt>
                <c:pt idx="1832">
                  <c:v>42839</c:v>
                </c:pt>
                <c:pt idx="1833">
                  <c:v>42839</c:v>
                </c:pt>
                <c:pt idx="1834">
                  <c:v>42839</c:v>
                </c:pt>
                <c:pt idx="1835">
                  <c:v>42839</c:v>
                </c:pt>
                <c:pt idx="1836">
                  <c:v>42840</c:v>
                </c:pt>
                <c:pt idx="1837">
                  <c:v>42840</c:v>
                </c:pt>
                <c:pt idx="1838">
                  <c:v>42840</c:v>
                </c:pt>
                <c:pt idx="1839">
                  <c:v>42840</c:v>
                </c:pt>
                <c:pt idx="1840">
                  <c:v>42840</c:v>
                </c:pt>
                <c:pt idx="1841">
                  <c:v>42840</c:v>
                </c:pt>
                <c:pt idx="1842">
                  <c:v>42840</c:v>
                </c:pt>
                <c:pt idx="1843">
                  <c:v>42840</c:v>
                </c:pt>
                <c:pt idx="1844">
                  <c:v>42840</c:v>
                </c:pt>
                <c:pt idx="1845">
                  <c:v>42840</c:v>
                </c:pt>
                <c:pt idx="1846">
                  <c:v>42840</c:v>
                </c:pt>
                <c:pt idx="1847">
                  <c:v>42840</c:v>
                </c:pt>
                <c:pt idx="1848">
                  <c:v>42840</c:v>
                </c:pt>
                <c:pt idx="1849">
                  <c:v>42840</c:v>
                </c:pt>
                <c:pt idx="1850">
                  <c:v>42840</c:v>
                </c:pt>
                <c:pt idx="1851">
                  <c:v>42840</c:v>
                </c:pt>
                <c:pt idx="1852">
                  <c:v>42840</c:v>
                </c:pt>
                <c:pt idx="1853">
                  <c:v>42840</c:v>
                </c:pt>
                <c:pt idx="1854">
                  <c:v>42840</c:v>
                </c:pt>
                <c:pt idx="1855">
                  <c:v>42840</c:v>
                </c:pt>
                <c:pt idx="1856">
                  <c:v>42840</c:v>
                </c:pt>
                <c:pt idx="1857">
                  <c:v>42840</c:v>
                </c:pt>
                <c:pt idx="1858">
                  <c:v>42840</c:v>
                </c:pt>
                <c:pt idx="1859">
                  <c:v>42840</c:v>
                </c:pt>
                <c:pt idx="1860">
                  <c:v>42841</c:v>
                </c:pt>
                <c:pt idx="1861">
                  <c:v>42841</c:v>
                </c:pt>
                <c:pt idx="1862">
                  <c:v>42841</c:v>
                </c:pt>
                <c:pt idx="1863">
                  <c:v>42841</c:v>
                </c:pt>
                <c:pt idx="1864">
                  <c:v>42841</c:v>
                </c:pt>
                <c:pt idx="1865">
                  <c:v>42841</c:v>
                </c:pt>
                <c:pt idx="1866">
                  <c:v>42841</c:v>
                </c:pt>
                <c:pt idx="1867">
                  <c:v>42841</c:v>
                </c:pt>
                <c:pt idx="1868">
                  <c:v>42841</c:v>
                </c:pt>
                <c:pt idx="1869">
                  <c:v>42841</c:v>
                </c:pt>
                <c:pt idx="1870">
                  <c:v>42841</c:v>
                </c:pt>
                <c:pt idx="1871">
                  <c:v>42841</c:v>
                </c:pt>
                <c:pt idx="1872">
                  <c:v>42841</c:v>
                </c:pt>
                <c:pt idx="1873">
                  <c:v>42841</c:v>
                </c:pt>
                <c:pt idx="1874">
                  <c:v>42841</c:v>
                </c:pt>
                <c:pt idx="1875">
                  <c:v>42841</c:v>
                </c:pt>
                <c:pt idx="1876">
                  <c:v>42841</c:v>
                </c:pt>
                <c:pt idx="1877">
                  <c:v>42841</c:v>
                </c:pt>
                <c:pt idx="1878">
                  <c:v>42841</c:v>
                </c:pt>
                <c:pt idx="1879">
                  <c:v>42841</c:v>
                </c:pt>
                <c:pt idx="1880">
                  <c:v>42841</c:v>
                </c:pt>
                <c:pt idx="1881">
                  <c:v>42841</c:v>
                </c:pt>
                <c:pt idx="1882">
                  <c:v>42841</c:v>
                </c:pt>
                <c:pt idx="1883">
                  <c:v>42841</c:v>
                </c:pt>
                <c:pt idx="1884">
                  <c:v>42842</c:v>
                </c:pt>
                <c:pt idx="1885">
                  <c:v>42842</c:v>
                </c:pt>
                <c:pt idx="1886">
                  <c:v>42842</c:v>
                </c:pt>
                <c:pt idx="1887">
                  <c:v>42842</c:v>
                </c:pt>
                <c:pt idx="1888">
                  <c:v>42842</c:v>
                </c:pt>
                <c:pt idx="1889">
                  <c:v>42842</c:v>
                </c:pt>
                <c:pt idx="1890">
                  <c:v>42842</c:v>
                </c:pt>
                <c:pt idx="1891">
                  <c:v>42842</c:v>
                </c:pt>
                <c:pt idx="1892">
                  <c:v>42842</c:v>
                </c:pt>
                <c:pt idx="1893">
                  <c:v>42842</c:v>
                </c:pt>
                <c:pt idx="1894">
                  <c:v>42842</c:v>
                </c:pt>
                <c:pt idx="1895">
                  <c:v>42842</c:v>
                </c:pt>
                <c:pt idx="1896">
                  <c:v>42842</c:v>
                </c:pt>
                <c:pt idx="1897">
                  <c:v>42842</c:v>
                </c:pt>
                <c:pt idx="1898">
                  <c:v>42842</c:v>
                </c:pt>
                <c:pt idx="1899">
                  <c:v>42842</c:v>
                </c:pt>
                <c:pt idx="1900">
                  <c:v>42842</c:v>
                </c:pt>
                <c:pt idx="1901">
                  <c:v>42842</c:v>
                </c:pt>
                <c:pt idx="1902">
                  <c:v>42842</c:v>
                </c:pt>
                <c:pt idx="1903">
                  <c:v>42842</c:v>
                </c:pt>
                <c:pt idx="1904">
                  <c:v>42842</c:v>
                </c:pt>
                <c:pt idx="1905">
                  <c:v>42842</c:v>
                </c:pt>
                <c:pt idx="1906">
                  <c:v>42842</c:v>
                </c:pt>
                <c:pt idx="1907">
                  <c:v>42842</c:v>
                </c:pt>
                <c:pt idx="1908">
                  <c:v>42843</c:v>
                </c:pt>
                <c:pt idx="1909">
                  <c:v>42843</c:v>
                </c:pt>
                <c:pt idx="1910">
                  <c:v>42843</c:v>
                </c:pt>
                <c:pt idx="1911">
                  <c:v>42843</c:v>
                </c:pt>
                <c:pt idx="1912">
                  <c:v>42843</c:v>
                </c:pt>
                <c:pt idx="1913">
                  <c:v>42843</c:v>
                </c:pt>
                <c:pt idx="1914">
                  <c:v>42843</c:v>
                </c:pt>
                <c:pt idx="1915">
                  <c:v>42843</c:v>
                </c:pt>
                <c:pt idx="1916">
                  <c:v>42843</c:v>
                </c:pt>
                <c:pt idx="1917">
                  <c:v>42843</c:v>
                </c:pt>
                <c:pt idx="1918">
                  <c:v>42843</c:v>
                </c:pt>
                <c:pt idx="1919">
                  <c:v>42843</c:v>
                </c:pt>
                <c:pt idx="1920">
                  <c:v>42843</c:v>
                </c:pt>
                <c:pt idx="1921">
                  <c:v>42843</c:v>
                </c:pt>
                <c:pt idx="1922">
                  <c:v>42843</c:v>
                </c:pt>
                <c:pt idx="1923">
                  <c:v>42843</c:v>
                </c:pt>
                <c:pt idx="1924">
                  <c:v>42843</c:v>
                </c:pt>
                <c:pt idx="1925">
                  <c:v>42843</c:v>
                </c:pt>
                <c:pt idx="1926">
                  <c:v>42843</c:v>
                </c:pt>
                <c:pt idx="1927">
                  <c:v>42843</c:v>
                </c:pt>
                <c:pt idx="1928">
                  <c:v>42843</c:v>
                </c:pt>
                <c:pt idx="1929">
                  <c:v>42843</c:v>
                </c:pt>
                <c:pt idx="1930">
                  <c:v>42843</c:v>
                </c:pt>
                <c:pt idx="1931">
                  <c:v>42843</c:v>
                </c:pt>
                <c:pt idx="1932">
                  <c:v>42844</c:v>
                </c:pt>
                <c:pt idx="1933">
                  <c:v>42844</c:v>
                </c:pt>
                <c:pt idx="1934">
                  <c:v>42844</c:v>
                </c:pt>
                <c:pt idx="1935">
                  <c:v>42844</c:v>
                </c:pt>
                <c:pt idx="1936">
                  <c:v>42844</c:v>
                </c:pt>
                <c:pt idx="1937">
                  <c:v>42844</c:v>
                </c:pt>
                <c:pt idx="1938">
                  <c:v>42844</c:v>
                </c:pt>
                <c:pt idx="1939">
                  <c:v>42844</c:v>
                </c:pt>
                <c:pt idx="1940">
                  <c:v>42844</c:v>
                </c:pt>
                <c:pt idx="1941">
                  <c:v>42844</c:v>
                </c:pt>
                <c:pt idx="1942">
                  <c:v>42844</c:v>
                </c:pt>
                <c:pt idx="1943">
                  <c:v>42844</c:v>
                </c:pt>
                <c:pt idx="1944">
                  <c:v>42844</c:v>
                </c:pt>
                <c:pt idx="1945">
                  <c:v>42844</c:v>
                </c:pt>
                <c:pt idx="1946">
                  <c:v>42844</c:v>
                </c:pt>
                <c:pt idx="1947">
                  <c:v>42844</c:v>
                </c:pt>
                <c:pt idx="1948">
                  <c:v>42844</c:v>
                </c:pt>
                <c:pt idx="1949">
                  <c:v>42844</c:v>
                </c:pt>
                <c:pt idx="1950">
                  <c:v>42844</c:v>
                </c:pt>
                <c:pt idx="1951">
                  <c:v>42844</c:v>
                </c:pt>
                <c:pt idx="1952">
                  <c:v>42844</c:v>
                </c:pt>
                <c:pt idx="1953">
                  <c:v>42844</c:v>
                </c:pt>
                <c:pt idx="1954">
                  <c:v>42844</c:v>
                </c:pt>
                <c:pt idx="1955">
                  <c:v>42844</c:v>
                </c:pt>
                <c:pt idx="1956">
                  <c:v>42845</c:v>
                </c:pt>
                <c:pt idx="1957">
                  <c:v>42845</c:v>
                </c:pt>
                <c:pt idx="1958">
                  <c:v>42845</c:v>
                </c:pt>
                <c:pt idx="1959">
                  <c:v>42845</c:v>
                </c:pt>
                <c:pt idx="1960">
                  <c:v>42845</c:v>
                </c:pt>
                <c:pt idx="1961">
                  <c:v>42845</c:v>
                </c:pt>
                <c:pt idx="1962">
                  <c:v>42845</c:v>
                </c:pt>
                <c:pt idx="1963">
                  <c:v>42845</c:v>
                </c:pt>
                <c:pt idx="1964">
                  <c:v>42845</c:v>
                </c:pt>
                <c:pt idx="1965">
                  <c:v>42845</c:v>
                </c:pt>
                <c:pt idx="1966">
                  <c:v>42845</c:v>
                </c:pt>
                <c:pt idx="1967">
                  <c:v>42845</c:v>
                </c:pt>
                <c:pt idx="1968">
                  <c:v>42845</c:v>
                </c:pt>
                <c:pt idx="1969">
                  <c:v>42845</c:v>
                </c:pt>
                <c:pt idx="1970">
                  <c:v>42845</c:v>
                </c:pt>
                <c:pt idx="1971">
                  <c:v>42845</c:v>
                </c:pt>
                <c:pt idx="1972">
                  <c:v>42845</c:v>
                </c:pt>
                <c:pt idx="1973">
                  <c:v>42845</c:v>
                </c:pt>
                <c:pt idx="1974">
                  <c:v>42845</c:v>
                </c:pt>
                <c:pt idx="1975">
                  <c:v>42845</c:v>
                </c:pt>
                <c:pt idx="1976">
                  <c:v>42845</c:v>
                </c:pt>
                <c:pt idx="1977">
                  <c:v>42845</c:v>
                </c:pt>
                <c:pt idx="1978">
                  <c:v>42845</c:v>
                </c:pt>
                <c:pt idx="1979">
                  <c:v>42845</c:v>
                </c:pt>
                <c:pt idx="1980">
                  <c:v>42846</c:v>
                </c:pt>
                <c:pt idx="1981">
                  <c:v>42846</c:v>
                </c:pt>
                <c:pt idx="1982">
                  <c:v>42846</c:v>
                </c:pt>
                <c:pt idx="1983">
                  <c:v>42846</c:v>
                </c:pt>
                <c:pt idx="1984">
                  <c:v>42846</c:v>
                </c:pt>
                <c:pt idx="1985">
                  <c:v>42846</c:v>
                </c:pt>
                <c:pt idx="1986">
                  <c:v>42846</c:v>
                </c:pt>
                <c:pt idx="1987">
                  <c:v>42846</c:v>
                </c:pt>
                <c:pt idx="1988">
                  <c:v>42846</c:v>
                </c:pt>
                <c:pt idx="1989">
                  <c:v>42846</c:v>
                </c:pt>
                <c:pt idx="1990">
                  <c:v>42846</c:v>
                </c:pt>
                <c:pt idx="1991">
                  <c:v>42846</c:v>
                </c:pt>
                <c:pt idx="1992">
                  <c:v>42846</c:v>
                </c:pt>
                <c:pt idx="1993">
                  <c:v>42846</c:v>
                </c:pt>
                <c:pt idx="1994">
                  <c:v>42846</c:v>
                </c:pt>
                <c:pt idx="1995">
                  <c:v>42846</c:v>
                </c:pt>
                <c:pt idx="1996">
                  <c:v>42846</c:v>
                </c:pt>
                <c:pt idx="1997">
                  <c:v>42846</c:v>
                </c:pt>
                <c:pt idx="1998">
                  <c:v>42846</c:v>
                </c:pt>
                <c:pt idx="1999">
                  <c:v>42846</c:v>
                </c:pt>
                <c:pt idx="2000">
                  <c:v>42846</c:v>
                </c:pt>
                <c:pt idx="2001">
                  <c:v>42846</c:v>
                </c:pt>
                <c:pt idx="2002">
                  <c:v>42846</c:v>
                </c:pt>
                <c:pt idx="2003">
                  <c:v>42846</c:v>
                </c:pt>
                <c:pt idx="2004">
                  <c:v>42847</c:v>
                </c:pt>
                <c:pt idx="2005">
                  <c:v>42847</c:v>
                </c:pt>
                <c:pt idx="2006">
                  <c:v>42847</c:v>
                </c:pt>
                <c:pt idx="2007">
                  <c:v>42847</c:v>
                </c:pt>
                <c:pt idx="2008">
                  <c:v>42847</c:v>
                </c:pt>
                <c:pt idx="2009">
                  <c:v>42847</c:v>
                </c:pt>
                <c:pt idx="2010">
                  <c:v>42847</c:v>
                </c:pt>
                <c:pt idx="2011">
                  <c:v>42847</c:v>
                </c:pt>
                <c:pt idx="2012">
                  <c:v>42847</c:v>
                </c:pt>
                <c:pt idx="2013">
                  <c:v>42847</c:v>
                </c:pt>
                <c:pt idx="2014">
                  <c:v>42847</c:v>
                </c:pt>
                <c:pt idx="2015">
                  <c:v>42847</c:v>
                </c:pt>
                <c:pt idx="2016">
                  <c:v>42847</c:v>
                </c:pt>
                <c:pt idx="2017">
                  <c:v>42847</c:v>
                </c:pt>
                <c:pt idx="2018">
                  <c:v>42847</c:v>
                </c:pt>
                <c:pt idx="2019">
                  <c:v>42847</c:v>
                </c:pt>
                <c:pt idx="2020">
                  <c:v>42847</c:v>
                </c:pt>
                <c:pt idx="2021">
                  <c:v>42847</c:v>
                </c:pt>
                <c:pt idx="2022">
                  <c:v>42847</c:v>
                </c:pt>
                <c:pt idx="2023">
                  <c:v>42847</c:v>
                </c:pt>
                <c:pt idx="2024">
                  <c:v>42847</c:v>
                </c:pt>
                <c:pt idx="2025">
                  <c:v>42847</c:v>
                </c:pt>
                <c:pt idx="2026">
                  <c:v>42847</c:v>
                </c:pt>
                <c:pt idx="2027">
                  <c:v>42847</c:v>
                </c:pt>
                <c:pt idx="2028">
                  <c:v>42848</c:v>
                </c:pt>
                <c:pt idx="2029">
                  <c:v>42848</c:v>
                </c:pt>
                <c:pt idx="2030">
                  <c:v>42848</c:v>
                </c:pt>
                <c:pt idx="2031">
                  <c:v>42848</c:v>
                </c:pt>
                <c:pt idx="2032">
                  <c:v>42848</c:v>
                </c:pt>
                <c:pt idx="2033">
                  <c:v>42848</c:v>
                </c:pt>
                <c:pt idx="2034">
                  <c:v>42848</c:v>
                </c:pt>
                <c:pt idx="2035">
                  <c:v>42848</c:v>
                </c:pt>
                <c:pt idx="2036">
                  <c:v>42848</c:v>
                </c:pt>
                <c:pt idx="2037">
                  <c:v>42848</c:v>
                </c:pt>
                <c:pt idx="2038">
                  <c:v>42848</c:v>
                </c:pt>
                <c:pt idx="2039">
                  <c:v>42848</c:v>
                </c:pt>
                <c:pt idx="2040">
                  <c:v>42848</c:v>
                </c:pt>
                <c:pt idx="2041">
                  <c:v>42848</c:v>
                </c:pt>
                <c:pt idx="2042">
                  <c:v>42848</c:v>
                </c:pt>
                <c:pt idx="2043">
                  <c:v>42848</c:v>
                </c:pt>
                <c:pt idx="2044">
                  <c:v>42848</c:v>
                </c:pt>
                <c:pt idx="2045">
                  <c:v>42848</c:v>
                </c:pt>
                <c:pt idx="2046">
                  <c:v>42848</c:v>
                </c:pt>
                <c:pt idx="2047">
                  <c:v>42848</c:v>
                </c:pt>
                <c:pt idx="2048">
                  <c:v>42848</c:v>
                </c:pt>
                <c:pt idx="2049">
                  <c:v>42848</c:v>
                </c:pt>
                <c:pt idx="2050">
                  <c:v>42848</c:v>
                </c:pt>
                <c:pt idx="2051">
                  <c:v>42848</c:v>
                </c:pt>
                <c:pt idx="2052">
                  <c:v>42849</c:v>
                </c:pt>
                <c:pt idx="2053">
                  <c:v>42849</c:v>
                </c:pt>
                <c:pt idx="2054">
                  <c:v>42849</c:v>
                </c:pt>
                <c:pt idx="2055">
                  <c:v>42849</c:v>
                </c:pt>
                <c:pt idx="2056">
                  <c:v>42849</c:v>
                </c:pt>
                <c:pt idx="2057">
                  <c:v>42849</c:v>
                </c:pt>
                <c:pt idx="2058">
                  <c:v>42849</c:v>
                </c:pt>
                <c:pt idx="2059">
                  <c:v>42849</c:v>
                </c:pt>
                <c:pt idx="2060">
                  <c:v>42849</c:v>
                </c:pt>
                <c:pt idx="2061">
                  <c:v>42849</c:v>
                </c:pt>
                <c:pt idx="2062">
                  <c:v>42849</c:v>
                </c:pt>
                <c:pt idx="2063">
                  <c:v>42849</c:v>
                </c:pt>
                <c:pt idx="2064">
                  <c:v>42849</c:v>
                </c:pt>
                <c:pt idx="2065">
                  <c:v>42849</c:v>
                </c:pt>
                <c:pt idx="2066">
                  <c:v>42849</c:v>
                </c:pt>
                <c:pt idx="2067">
                  <c:v>42849</c:v>
                </c:pt>
                <c:pt idx="2068">
                  <c:v>42849</c:v>
                </c:pt>
                <c:pt idx="2069">
                  <c:v>42849</c:v>
                </c:pt>
                <c:pt idx="2070">
                  <c:v>42849</c:v>
                </c:pt>
                <c:pt idx="2071">
                  <c:v>42849</c:v>
                </c:pt>
                <c:pt idx="2072">
                  <c:v>42849</c:v>
                </c:pt>
                <c:pt idx="2073">
                  <c:v>42849</c:v>
                </c:pt>
                <c:pt idx="2074">
                  <c:v>42849</c:v>
                </c:pt>
                <c:pt idx="2075">
                  <c:v>42849</c:v>
                </c:pt>
                <c:pt idx="2076">
                  <c:v>42850</c:v>
                </c:pt>
                <c:pt idx="2077">
                  <c:v>42850</c:v>
                </c:pt>
                <c:pt idx="2078">
                  <c:v>42850</c:v>
                </c:pt>
                <c:pt idx="2079">
                  <c:v>42850</c:v>
                </c:pt>
                <c:pt idx="2080">
                  <c:v>42850</c:v>
                </c:pt>
                <c:pt idx="2081">
                  <c:v>42850</c:v>
                </c:pt>
                <c:pt idx="2082">
                  <c:v>42850</c:v>
                </c:pt>
                <c:pt idx="2083">
                  <c:v>42850</c:v>
                </c:pt>
                <c:pt idx="2084">
                  <c:v>42850</c:v>
                </c:pt>
                <c:pt idx="2085">
                  <c:v>42850</c:v>
                </c:pt>
                <c:pt idx="2086">
                  <c:v>42850</c:v>
                </c:pt>
                <c:pt idx="2087">
                  <c:v>42850</c:v>
                </c:pt>
                <c:pt idx="2088">
                  <c:v>42850</c:v>
                </c:pt>
                <c:pt idx="2089">
                  <c:v>42850</c:v>
                </c:pt>
                <c:pt idx="2090">
                  <c:v>42850</c:v>
                </c:pt>
                <c:pt idx="2091">
                  <c:v>42850</c:v>
                </c:pt>
                <c:pt idx="2092">
                  <c:v>42850</c:v>
                </c:pt>
                <c:pt idx="2093">
                  <c:v>42850</c:v>
                </c:pt>
                <c:pt idx="2094">
                  <c:v>42850</c:v>
                </c:pt>
                <c:pt idx="2095">
                  <c:v>42850</c:v>
                </c:pt>
                <c:pt idx="2096">
                  <c:v>42850</c:v>
                </c:pt>
                <c:pt idx="2097">
                  <c:v>42850</c:v>
                </c:pt>
                <c:pt idx="2098">
                  <c:v>42850</c:v>
                </c:pt>
                <c:pt idx="2099">
                  <c:v>42850</c:v>
                </c:pt>
                <c:pt idx="2100">
                  <c:v>42851</c:v>
                </c:pt>
                <c:pt idx="2101">
                  <c:v>42851</c:v>
                </c:pt>
                <c:pt idx="2102">
                  <c:v>42851</c:v>
                </c:pt>
                <c:pt idx="2103">
                  <c:v>42851</c:v>
                </c:pt>
                <c:pt idx="2104">
                  <c:v>42851</c:v>
                </c:pt>
                <c:pt idx="2105">
                  <c:v>42851</c:v>
                </c:pt>
                <c:pt idx="2106">
                  <c:v>42851</c:v>
                </c:pt>
                <c:pt idx="2107">
                  <c:v>42851</c:v>
                </c:pt>
                <c:pt idx="2108">
                  <c:v>42851</c:v>
                </c:pt>
                <c:pt idx="2109">
                  <c:v>42851</c:v>
                </c:pt>
                <c:pt idx="2110">
                  <c:v>42851</c:v>
                </c:pt>
                <c:pt idx="2111">
                  <c:v>42851</c:v>
                </c:pt>
                <c:pt idx="2112">
                  <c:v>42851</c:v>
                </c:pt>
                <c:pt idx="2113">
                  <c:v>42851</c:v>
                </c:pt>
                <c:pt idx="2114">
                  <c:v>42851</c:v>
                </c:pt>
                <c:pt idx="2115">
                  <c:v>42851</c:v>
                </c:pt>
                <c:pt idx="2116">
                  <c:v>42851</c:v>
                </c:pt>
                <c:pt idx="2117">
                  <c:v>42851</c:v>
                </c:pt>
                <c:pt idx="2118">
                  <c:v>42851</c:v>
                </c:pt>
                <c:pt idx="2119">
                  <c:v>42851</c:v>
                </c:pt>
                <c:pt idx="2120">
                  <c:v>42851</c:v>
                </c:pt>
                <c:pt idx="2121">
                  <c:v>42851</c:v>
                </c:pt>
                <c:pt idx="2122">
                  <c:v>42851</c:v>
                </c:pt>
                <c:pt idx="2123">
                  <c:v>42851</c:v>
                </c:pt>
                <c:pt idx="2124">
                  <c:v>42852</c:v>
                </c:pt>
                <c:pt idx="2125">
                  <c:v>42852</c:v>
                </c:pt>
                <c:pt idx="2126">
                  <c:v>42852</c:v>
                </c:pt>
                <c:pt idx="2127">
                  <c:v>42852</c:v>
                </c:pt>
                <c:pt idx="2128">
                  <c:v>42852</c:v>
                </c:pt>
                <c:pt idx="2129">
                  <c:v>42852</c:v>
                </c:pt>
                <c:pt idx="2130">
                  <c:v>42852</c:v>
                </c:pt>
                <c:pt idx="2131">
                  <c:v>42852</c:v>
                </c:pt>
                <c:pt idx="2132">
                  <c:v>42852</c:v>
                </c:pt>
                <c:pt idx="2133">
                  <c:v>42852</c:v>
                </c:pt>
                <c:pt idx="2134">
                  <c:v>42852</c:v>
                </c:pt>
                <c:pt idx="2135">
                  <c:v>42852</c:v>
                </c:pt>
                <c:pt idx="2136">
                  <c:v>42852</c:v>
                </c:pt>
                <c:pt idx="2137">
                  <c:v>42852</c:v>
                </c:pt>
                <c:pt idx="2138">
                  <c:v>42852</c:v>
                </c:pt>
                <c:pt idx="2139">
                  <c:v>42852</c:v>
                </c:pt>
                <c:pt idx="2140">
                  <c:v>42852</c:v>
                </c:pt>
                <c:pt idx="2141">
                  <c:v>42852</c:v>
                </c:pt>
                <c:pt idx="2142">
                  <c:v>42852</c:v>
                </c:pt>
                <c:pt idx="2143">
                  <c:v>42852</c:v>
                </c:pt>
                <c:pt idx="2144">
                  <c:v>42852</c:v>
                </c:pt>
                <c:pt idx="2145">
                  <c:v>42852</c:v>
                </c:pt>
                <c:pt idx="2146">
                  <c:v>42852</c:v>
                </c:pt>
                <c:pt idx="2147">
                  <c:v>42852</c:v>
                </c:pt>
                <c:pt idx="2148">
                  <c:v>42853</c:v>
                </c:pt>
                <c:pt idx="2149">
                  <c:v>42853</c:v>
                </c:pt>
                <c:pt idx="2150">
                  <c:v>42853</c:v>
                </c:pt>
                <c:pt idx="2151">
                  <c:v>42853</c:v>
                </c:pt>
                <c:pt idx="2152">
                  <c:v>42853</c:v>
                </c:pt>
                <c:pt idx="2153">
                  <c:v>42853</c:v>
                </c:pt>
                <c:pt idx="2154">
                  <c:v>42853</c:v>
                </c:pt>
                <c:pt idx="2155">
                  <c:v>42853</c:v>
                </c:pt>
                <c:pt idx="2156">
                  <c:v>42853</c:v>
                </c:pt>
                <c:pt idx="2157">
                  <c:v>42853</c:v>
                </c:pt>
                <c:pt idx="2158">
                  <c:v>42853</c:v>
                </c:pt>
                <c:pt idx="2159">
                  <c:v>42853</c:v>
                </c:pt>
                <c:pt idx="2160">
                  <c:v>42853</c:v>
                </c:pt>
                <c:pt idx="2161">
                  <c:v>42853</c:v>
                </c:pt>
                <c:pt idx="2162">
                  <c:v>42853</c:v>
                </c:pt>
                <c:pt idx="2163">
                  <c:v>42853</c:v>
                </c:pt>
                <c:pt idx="2164">
                  <c:v>42853</c:v>
                </c:pt>
                <c:pt idx="2165">
                  <c:v>42853</c:v>
                </c:pt>
                <c:pt idx="2166">
                  <c:v>42853</c:v>
                </c:pt>
                <c:pt idx="2167">
                  <c:v>42853</c:v>
                </c:pt>
                <c:pt idx="2168">
                  <c:v>42853</c:v>
                </c:pt>
                <c:pt idx="2169">
                  <c:v>42853</c:v>
                </c:pt>
                <c:pt idx="2170">
                  <c:v>42853</c:v>
                </c:pt>
                <c:pt idx="2171">
                  <c:v>42853</c:v>
                </c:pt>
                <c:pt idx="2172">
                  <c:v>42854</c:v>
                </c:pt>
                <c:pt idx="2173">
                  <c:v>42854</c:v>
                </c:pt>
                <c:pt idx="2174">
                  <c:v>42854</c:v>
                </c:pt>
                <c:pt idx="2175">
                  <c:v>42854</c:v>
                </c:pt>
                <c:pt idx="2176">
                  <c:v>42854</c:v>
                </c:pt>
                <c:pt idx="2177">
                  <c:v>42854</c:v>
                </c:pt>
                <c:pt idx="2178">
                  <c:v>42854</c:v>
                </c:pt>
                <c:pt idx="2179">
                  <c:v>42854</c:v>
                </c:pt>
                <c:pt idx="2180">
                  <c:v>42854</c:v>
                </c:pt>
                <c:pt idx="2181">
                  <c:v>42854</c:v>
                </c:pt>
                <c:pt idx="2182">
                  <c:v>42854</c:v>
                </c:pt>
                <c:pt idx="2183">
                  <c:v>42854</c:v>
                </c:pt>
                <c:pt idx="2184">
                  <c:v>42854</c:v>
                </c:pt>
                <c:pt idx="2185">
                  <c:v>42854</c:v>
                </c:pt>
                <c:pt idx="2186">
                  <c:v>42854</c:v>
                </c:pt>
                <c:pt idx="2187">
                  <c:v>42854</c:v>
                </c:pt>
                <c:pt idx="2188">
                  <c:v>42854</c:v>
                </c:pt>
                <c:pt idx="2189">
                  <c:v>42854</c:v>
                </c:pt>
                <c:pt idx="2190">
                  <c:v>42854</c:v>
                </c:pt>
                <c:pt idx="2191">
                  <c:v>42854</c:v>
                </c:pt>
                <c:pt idx="2192">
                  <c:v>42854</c:v>
                </c:pt>
                <c:pt idx="2193">
                  <c:v>42854</c:v>
                </c:pt>
                <c:pt idx="2194">
                  <c:v>42854</c:v>
                </c:pt>
                <c:pt idx="2195">
                  <c:v>42854</c:v>
                </c:pt>
                <c:pt idx="2196">
                  <c:v>42855</c:v>
                </c:pt>
                <c:pt idx="2197">
                  <c:v>42855</c:v>
                </c:pt>
                <c:pt idx="2198">
                  <c:v>42855</c:v>
                </c:pt>
                <c:pt idx="2199">
                  <c:v>42855</c:v>
                </c:pt>
                <c:pt idx="2200">
                  <c:v>42855</c:v>
                </c:pt>
                <c:pt idx="2201">
                  <c:v>42855</c:v>
                </c:pt>
                <c:pt idx="2202">
                  <c:v>42855</c:v>
                </c:pt>
                <c:pt idx="2203">
                  <c:v>42855</c:v>
                </c:pt>
                <c:pt idx="2204">
                  <c:v>42855</c:v>
                </c:pt>
                <c:pt idx="2205">
                  <c:v>42855</c:v>
                </c:pt>
                <c:pt idx="2206">
                  <c:v>42855</c:v>
                </c:pt>
                <c:pt idx="2207">
                  <c:v>42855</c:v>
                </c:pt>
                <c:pt idx="2208">
                  <c:v>42855</c:v>
                </c:pt>
                <c:pt idx="2209">
                  <c:v>42855</c:v>
                </c:pt>
                <c:pt idx="2210">
                  <c:v>42855</c:v>
                </c:pt>
                <c:pt idx="2211">
                  <c:v>42855</c:v>
                </c:pt>
                <c:pt idx="2212">
                  <c:v>42855</c:v>
                </c:pt>
                <c:pt idx="2213">
                  <c:v>42855</c:v>
                </c:pt>
                <c:pt idx="2214">
                  <c:v>42855</c:v>
                </c:pt>
                <c:pt idx="2215">
                  <c:v>42855</c:v>
                </c:pt>
                <c:pt idx="2216">
                  <c:v>42855</c:v>
                </c:pt>
                <c:pt idx="2217">
                  <c:v>42855</c:v>
                </c:pt>
                <c:pt idx="2218">
                  <c:v>42855</c:v>
                </c:pt>
                <c:pt idx="2219">
                  <c:v>42855</c:v>
                </c:pt>
                <c:pt idx="2220">
                  <c:v>42856</c:v>
                </c:pt>
                <c:pt idx="2221">
                  <c:v>42856</c:v>
                </c:pt>
                <c:pt idx="2222">
                  <c:v>42856</c:v>
                </c:pt>
                <c:pt idx="2223">
                  <c:v>42856</c:v>
                </c:pt>
                <c:pt idx="2224">
                  <c:v>42856</c:v>
                </c:pt>
                <c:pt idx="2225">
                  <c:v>42856</c:v>
                </c:pt>
                <c:pt idx="2226">
                  <c:v>42856</c:v>
                </c:pt>
                <c:pt idx="2227">
                  <c:v>42856</c:v>
                </c:pt>
                <c:pt idx="2228">
                  <c:v>42856</c:v>
                </c:pt>
                <c:pt idx="2229">
                  <c:v>42856</c:v>
                </c:pt>
                <c:pt idx="2230">
                  <c:v>42856</c:v>
                </c:pt>
                <c:pt idx="2231">
                  <c:v>42856</c:v>
                </c:pt>
                <c:pt idx="2232">
                  <c:v>42856</c:v>
                </c:pt>
                <c:pt idx="2233">
                  <c:v>42856</c:v>
                </c:pt>
                <c:pt idx="2234">
                  <c:v>42856</c:v>
                </c:pt>
                <c:pt idx="2235">
                  <c:v>42856</c:v>
                </c:pt>
                <c:pt idx="2236">
                  <c:v>42856</c:v>
                </c:pt>
                <c:pt idx="2237">
                  <c:v>42856</c:v>
                </c:pt>
                <c:pt idx="2238">
                  <c:v>42856</c:v>
                </c:pt>
                <c:pt idx="2239">
                  <c:v>42856</c:v>
                </c:pt>
                <c:pt idx="2240">
                  <c:v>42856</c:v>
                </c:pt>
                <c:pt idx="2241">
                  <c:v>42856</c:v>
                </c:pt>
                <c:pt idx="2242">
                  <c:v>42856</c:v>
                </c:pt>
                <c:pt idx="2243">
                  <c:v>42856</c:v>
                </c:pt>
                <c:pt idx="2244">
                  <c:v>42857</c:v>
                </c:pt>
                <c:pt idx="2245">
                  <c:v>42857</c:v>
                </c:pt>
                <c:pt idx="2246">
                  <c:v>42857</c:v>
                </c:pt>
                <c:pt idx="2247">
                  <c:v>42857</c:v>
                </c:pt>
                <c:pt idx="2248">
                  <c:v>42857</c:v>
                </c:pt>
                <c:pt idx="2249">
                  <c:v>42857</c:v>
                </c:pt>
                <c:pt idx="2250">
                  <c:v>42857</c:v>
                </c:pt>
                <c:pt idx="2251">
                  <c:v>42857</c:v>
                </c:pt>
                <c:pt idx="2252">
                  <c:v>42857</c:v>
                </c:pt>
                <c:pt idx="2253">
                  <c:v>42857</c:v>
                </c:pt>
                <c:pt idx="2254">
                  <c:v>42857</c:v>
                </c:pt>
                <c:pt idx="2255">
                  <c:v>42857</c:v>
                </c:pt>
                <c:pt idx="2256">
                  <c:v>42857</c:v>
                </c:pt>
                <c:pt idx="2257">
                  <c:v>42857</c:v>
                </c:pt>
                <c:pt idx="2258">
                  <c:v>42857</c:v>
                </c:pt>
                <c:pt idx="2259">
                  <c:v>42857</c:v>
                </c:pt>
                <c:pt idx="2260">
                  <c:v>42857</c:v>
                </c:pt>
                <c:pt idx="2261">
                  <c:v>42857</c:v>
                </c:pt>
                <c:pt idx="2262">
                  <c:v>42857</c:v>
                </c:pt>
                <c:pt idx="2263">
                  <c:v>42857</c:v>
                </c:pt>
                <c:pt idx="2264">
                  <c:v>42857</c:v>
                </c:pt>
                <c:pt idx="2265">
                  <c:v>42857</c:v>
                </c:pt>
                <c:pt idx="2266">
                  <c:v>42857</c:v>
                </c:pt>
                <c:pt idx="2267">
                  <c:v>42857</c:v>
                </c:pt>
                <c:pt idx="2268">
                  <c:v>42858</c:v>
                </c:pt>
                <c:pt idx="2269">
                  <c:v>42858</c:v>
                </c:pt>
                <c:pt idx="2270">
                  <c:v>42858</c:v>
                </c:pt>
                <c:pt idx="2271">
                  <c:v>42858</c:v>
                </c:pt>
                <c:pt idx="2272">
                  <c:v>42858</c:v>
                </c:pt>
                <c:pt idx="2273">
                  <c:v>42858</c:v>
                </c:pt>
                <c:pt idx="2274">
                  <c:v>42858</c:v>
                </c:pt>
                <c:pt idx="2275">
                  <c:v>42858</c:v>
                </c:pt>
                <c:pt idx="2276">
                  <c:v>42858</c:v>
                </c:pt>
                <c:pt idx="2277">
                  <c:v>42858</c:v>
                </c:pt>
                <c:pt idx="2278">
                  <c:v>42858</c:v>
                </c:pt>
                <c:pt idx="2279">
                  <c:v>42858</c:v>
                </c:pt>
                <c:pt idx="2280">
                  <c:v>42858</c:v>
                </c:pt>
                <c:pt idx="2281">
                  <c:v>42858</c:v>
                </c:pt>
                <c:pt idx="2282">
                  <c:v>42858</c:v>
                </c:pt>
                <c:pt idx="2283">
                  <c:v>42858</c:v>
                </c:pt>
                <c:pt idx="2284">
                  <c:v>42858</c:v>
                </c:pt>
                <c:pt idx="2285">
                  <c:v>42858</c:v>
                </c:pt>
                <c:pt idx="2286">
                  <c:v>42858</c:v>
                </c:pt>
                <c:pt idx="2287">
                  <c:v>42858</c:v>
                </c:pt>
                <c:pt idx="2288">
                  <c:v>42858</c:v>
                </c:pt>
                <c:pt idx="2289">
                  <c:v>42858</c:v>
                </c:pt>
                <c:pt idx="2290">
                  <c:v>42858</c:v>
                </c:pt>
                <c:pt idx="2291">
                  <c:v>42858</c:v>
                </c:pt>
                <c:pt idx="2292">
                  <c:v>42859</c:v>
                </c:pt>
                <c:pt idx="2293">
                  <c:v>42859</c:v>
                </c:pt>
                <c:pt idx="2294">
                  <c:v>42859</c:v>
                </c:pt>
                <c:pt idx="2295">
                  <c:v>42859</c:v>
                </c:pt>
                <c:pt idx="2296">
                  <c:v>42859</c:v>
                </c:pt>
                <c:pt idx="2297">
                  <c:v>42859</c:v>
                </c:pt>
                <c:pt idx="2298">
                  <c:v>42859</c:v>
                </c:pt>
                <c:pt idx="2299">
                  <c:v>42859</c:v>
                </c:pt>
                <c:pt idx="2300">
                  <c:v>42859</c:v>
                </c:pt>
                <c:pt idx="2301">
                  <c:v>42859</c:v>
                </c:pt>
                <c:pt idx="2302">
                  <c:v>42859</c:v>
                </c:pt>
                <c:pt idx="2303">
                  <c:v>42859</c:v>
                </c:pt>
                <c:pt idx="2304">
                  <c:v>42859</c:v>
                </c:pt>
                <c:pt idx="2305">
                  <c:v>42859</c:v>
                </c:pt>
                <c:pt idx="2306">
                  <c:v>42859</c:v>
                </c:pt>
                <c:pt idx="2307">
                  <c:v>42859</c:v>
                </c:pt>
                <c:pt idx="2308">
                  <c:v>42859</c:v>
                </c:pt>
                <c:pt idx="2309">
                  <c:v>42859</c:v>
                </c:pt>
                <c:pt idx="2310">
                  <c:v>42859</c:v>
                </c:pt>
                <c:pt idx="2311">
                  <c:v>42859</c:v>
                </c:pt>
                <c:pt idx="2312">
                  <c:v>42859</c:v>
                </c:pt>
                <c:pt idx="2313">
                  <c:v>42859</c:v>
                </c:pt>
                <c:pt idx="2314">
                  <c:v>42859</c:v>
                </c:pt>
                <c:pt idx="2315">
                  <c:v>42859</c:v>
                </c:pt>
                <c:pt idx="2316">
                  <c:v>42860</c:v>
                </c:pt>
                <c:pt idx="2317">
                  <c:v>42860</c:v>
                </c:pt>
                <c:pt idx="2318">
                  <c:v>42860</c:v>
                </c:pt>
                <c:pt idx="2319">
                  <c:v>42860</c:v>
                </c:pt>
                <c:pt idx="2320">
                  <c:v>42860</c:v>
                </c:pt>
                <c:pt idx="2321">
                  <c:v>42860</c:v>
                </c:pt>
                <c:pt idx="2322">
                  <c:v>42860</c:v>
                </c:pt>
                <c:pt idx="2323">
                  <c:v>42860</c:v>
                </c:pt>
                <c:pt idx="2324">
                  <c:v>42860</c:v>
                </c:pt>
                <c:pt idx="2325">
                  <c:v>42860</c:v>
                </c:pt>
                <c:pt idx="2326">
                  <c:v>42860</c:v>
                </c:pt>
                <c:pt idx="2327">
                  <c:v>42860</c:v>
                </c:pt>
                <c:pt idx="2328">
                  <c:v>42860</c:v>
                </c:pt>
                <c:pt idx="2329">
                  <c:v>42860</c:v>
                </c:pt>
                <c:pt idx="2330">
                  <c:v>42860</c:v>
                </c:pt>
                <c:pt idx="2331">
                  <c:v>42860</c:v>
                </c:pt>
                <c:pt idx="2332">
                  <c:v>42860</c:v>
                </c:pt>
                <c:pt idx="2333">
                  <c:v>42860</c:v>
                </c:pt>
                <c:pt idx="2334">
                  <c:v>42860</c:v>
                </c:pt>
                <c:pt idx="2335">
                  <c:v>42860</c:v>
                </c:pt>
                <c:pt idx="2336">
                  <c:v>42860</c:v>
                </c:pt>
                <c:pt idx="2337">
                  <c:v>42860</c:v>
                </c:pt>
                <c:pt idx="2338">
                  <c:v>42860</c:v>
                </c:pt>
                <c:pt idx="2339">
                  <c:v>42860</c:v>
                </c:pt>
                <c:pt idx="2340">
                  <c:v>42861</c:v>
                </c:pt>
                <c:pt idx="2341">
                  <c:v>42861</c:v>
                </c:pt>
                <c:pt idx="2342">
                  <c:v>42861</c:v>
                </c:pt>
                <c:pt idx="2343">
                  <c:v>42861</c:v>
                </c:pt>
                <c:pt idx="2344">
                  <c:v>42861</c:v>
                </c:pt>
                <c:pt idx="2345">
                  <c:v>42861</c:v>
                </c:pt>
                <c:pt idx="2346">
                  <c:v>42861</c:v>
                </c:pt>
                <c:pt idx="2347">
                  <c:v>42861</c:v>
                </c:pt>
                <c:pt idx="2348">
                  <c:v>42861</c:v>
                </c:pt>
                <c:pt idx="2349">
                  <c:v>42861</c:v>
                </c:pt>
                <c:pt idx="2350">
                  <c:v>42861</c:v>
                </c:pt>
                <c:pt idx="2351">
                  <c:v>42861</c:v>
                </c:pt>
                <c:pt idx="2352">
                  <c:v>42861</c:v>
                </c:pt>
                <c:pt idx="2353">
                  <c:v>42861</c:v>
                </c:pt>
                <c:pt idx="2354">
                  <c:v>42861</c:v>
                </c:pt>
                <c:pt idx="2355">
                  <c:v>42861</c:v>
                </c:pt>
                <c:pt idx="2356">
                  <c:v>42861</c:v>
                </c:pt>
                <c:pt idx="2357">
                  <c:v>42861</c:v>
                </c:pt>
                <c:pt idx="2358">
                  <c:v>42861</c:v>
                </c:pt>
                <c:pt idx="2359">
                  <c:v>42861</c:v>
                </c:pt>
                <c:pt idx="2360">
                  <c:v>42861</c:v>
                </c:pt>
                <c:pt idx="2361">
                  <c:v>42861</c:v>
                </c:pt>
                <c:pt idx="2362">
                  <c:v>42861</c:v>
                </c:pt>
                <c:pt idx="2363">
                  <c:v>42861</c:v>
                </c:pt>
                <c:pt idx="2364">
                  <c:v>42862</c:v>
                </c:pt>
                <c:pt idx="2365">
                  <c:v>42862</c:v>
                </c:pt>
                <c:pt idx="2366">
                  <c:v>42862</c:v>
                </c:pt>
                <c:pt idx="2367">
                  <c:v>42862</c:v>
                </c:pt>
                <c:pt idx="2368">
                  <c:v>42862</c:v>
                </c:pt>
                <c:pt idx="2369">
                  <c:v>42862</c:v>
                </c:pt>
                <c:pt idx="2370">
                  <c:v>42862</c:v>
                </c:pt>
                <c:pt idx="2371">
                  <c:v>42862</c:v>
                </c:pt>
                <c:pt idx="2372">
                  <c:v>42862</c:v>
                </c:pt>
                <c:pt idx="2373">
                  <c:v>42862</c:v>
                </c:pt>
                <c:pt idx="2374">
                  <c:v>42862</c:v>
                </c:pt>
                <c:pt idx="2375">
                  <c:v>42862</c:v>
                </c:pt>
                <c:pt idx="2376">
                  <c:v>42862</c:v>
                </c:pt>
                <c:pt idx="2377">
                  <c:v>42862</c:v>
                </c:pt>
                <c:pt idx="2378">
                  <c:v>42862</c:v>
                </c:pt>
                <c:pt idx="2379">
                  <c:v>42862</c:v>
                </c:pt>
                <c:pt idx="2380">
                  <c:v>42862</c:v>
                </c:pt>
                <c:pt idx="2381">
                  <c:v>42862</c:v>
                </c:pt>
                <c:pt idx="2382">
                  <c:v>42862</c:v>
                </c:pt>
                <c:pt idx="2383">
                  <c:v>42862</c:v>
                </c:pt>
                <c:pt idx="2384">
                  <c:v>42862</c:v>
                </c:pt>
                <c:pt idx="2385">
                  <c:v>42862</c:v>
                </c:pt>
                <c:pt idx="2386">
                  <c:v>42862</c:v>
                </c:pt>
                <c:pt idx="2387">
                  <c:v>42862</c:v>
                </c:pt>
                <c:pt idx="2388">
                  <c:v>42863</c:v>
                </c:pt>
                <c:pt idx="2389">
                  <c:v>42863</c:v>
                </c:pt>
                <c:pt idx="2390">
                  <c:v>42863</c:v>
                </c:pt>
                <c:pt idx="2391">
                  <c:v>42863</c:v>
                </c:pt>
                <c:pt idx="2392">
                  <c:v>42863</c:v>
                </c:pt>
                <c:pt idx="2393">
                  <c:v>42863</c:v>
                </c:pt>
                <c:pt idx="2394">
                  <c:v>42863</c:v>
                </c:pt>
                <c:pt idx="2395">
                  <c:v>42863</c:v>
                </c:pt>
                <c:pt idx="2396">
                  <c:v>42863</c:v>
                </c:pt>
                <c:pt idx="2397">
                  <c:v>42863</c:v>
                </c:pt>
                <c:pt idx="2398">
                  <c:v>42863</c:v>
                </c:pt>
                <c:pt idx="2399">
                  <c:v>42863</c:v>
                </c:pt>
                <c:pt idx="2400">
                  <c:v>42863</c:v>
                </c:pt>
                <c:pt idx="2401">
                  <c:v>42863</c:v>
                </c:pt>
                <c:pt idx="2402">
                  <c:v>42863</c:v>
                </c:pt>
                <c:pt idx="2403">
                  <c:v>42863</c:v>
                </c:pt>
                <c:pt idx="2404">
                  <c:v>42863</c:v>
                </c:pt>
                <c:pt idx="2405">
                  <c:v>42863</c:v>
                </c:pt>
                <c:pt idx="2406">
                  <c:v>42863</c:v>
                </c:pt>
                <c:pt idx="2407">
                  <c:v>42863</c:v>
                </c:pt>
                <c:pt idx="2408">
                  <c:v>42863</c:v>
                </c:pt>
                <c:pt idx="2409">
                  <c:v>42863</c:v>
                </c:pt>
                <c:pt idx="2410">
                  <c:v>42863</c:v>
                </c:pt>
                <c:pt idx="2411">
                  <c:v>42863</c:v>
                </c:pt>
                <c:pt idx="2412">
                  <c:v>42864</c:v>
                </c:pt>
                <c:pt idx="2413">
                  <c:v>42864</c:v>
                </c:pt>
                <c:pt idx="2414">
                  <c:v>42864</c:v>
                </c:pt>
                <c:pt idx="2415">
                  <c:v>42864</c:v>
                </c:pt>
                <c:pt idx="2416">
                  <c:v>42864</c:v>
                </c:pt>
                <c:pt idx="2417">
                  <c:v>42864</c:v>
                </c:pt>
                <c:pt idx="2418">
                  <c:v>42864</c:v>
                </c:pt>
                <c:pt idx="2419">
                  <c:v>42864</c:v>
                </c:pt>
                <c:pt idx="2420">
                  <c:v>42864</c:v>
                </c:pt>
                <c:pt idx="2421">
                  <c:v>42864</c:v>
                </c:pt>
                <c:pt idx="2422">
                  <c:v>42864</c:v>
                </c:pt>
                <c:pt idx="2423">
                  <c:v>42864</c:v>
                </c:pt>
                <c:pt idx="2424">
                  <c:v>42864</c:v>
                </c:pt>
                <c:pt idx="2425">
                  <c:v>42864</c:v>
                </c:pt>
                <c:pt idx="2426">
                  <c:v>42864</c:v>
                </c:pt>
                <c:pt idx="2427">
                  <c:v>42864</c:v>
                </c:pt>
                <c:pt idx="2428">
                  <c:v>42864</c:v>
                </c:pt>
                <c:pt idx="2429">
                  <c:v>42864</c:v>
                </c:pt>
                <c:pt idx="2430">
                  <c:v>42864</c:v>
                </c:pt>
                <c:pt idx="2431">
                  <c:v>42864</c:v>
                </c:pt>
                <c:pt idx="2432">
                  <c:v>42864</c:v>
                </c:pt>
                <c:pt idx="2433">
                  <c:v>42864</c:v>
                </c:pt>
                <c:pt idx="2434">
                  <c:v>42864</c:v>
                </c:pt>
                <c:pt idx="2435">
                  <c:v>42864</c:v>
                </c:pt>
                <c:pt idx="2436">
                  <c:v>42865</c:v>
                </c:pt>
                <c:pt idx="2437">
                  <c:v>42865</c:v>
                </c:pt>
                <c:pt idx="2438">
                  <c:v>42865</c:v>
                </c:pt>
                <c:pt idx="2439">
                  <c:v>42865</c:v>
                </c:pt>
                <c:pt idx="2440">
                  <c:v>42865</c:v>
                </c:pt>
                <c:pt idx="2441">
                  <c:v>42865</c:v>
                </c:pt>
                <c:pt idx="2442">
                  <c:v>42865</c:v>
                </c:pt>
                <c:pt idx="2443">
                  <c:v>42865</c:v>
                </c:pt>
                <c:pt idx="2444">
                  <c:v>42865</c:v>
                </c:pt>
                <c:pt idx="2445">
                  <c:v>42865</c:v>
                </c:pt>
                <c:pt idx="2446">
                  <c:v>42865</c:v>
                </c:pt>
                <c:pt idx="2447">
                  <c:v>42865</c:v>
                </c:pt>
                <c:pt idx="2448">
                  <c:v>42865</c:v>
                </c:pt>
                <c:pt idx="2449">
                  <c:v>42865</c:v>
                </c:pt>
                <c:pt idx="2450">
                  <c:v>42865</c:v>
                </c:pt>
                <c:pt idx="2451">
                  <c:v>42865</c:v>
                </c:pt>
                <c:pt idx="2452">
                  <c:v>42865</c:v>
                </c:pt>
                <c:pt idx="2453">
                  <c:v>42865</c:v>
                </c:pt>
                <c:pt idx="2454">
                  <c:v>42865</c:v>
                </c:pt>
                <c:pt idx="2455">
                  <c:v>42865</c:v>
                </c:pt>
                <c:pt idx="2456">
                  <c:v>42865</c:v>
                </c:pt>
                <c:pt idx="2457">
                  <c:v>42865</c:v>
                </c:pt>
                <c:pt idx="2458">
                  <c:v>42865</c:v>
                </c:pt>
                <c:pt idx="2459">
                  <c:v>42865</c:v>
                </c:pt>
                <c:pt idx="2460">
                  <c:v>42866</c:v>
                </c:pt>
                <c:pt idx="2461">
                  <c:v>42866</c:v>
                </c:pt>
                <c:pt idx="2462">
                  <c:v>42866</c:v>
                </c:pt>
                <c:pt idx="2463">
                  <c:v>42866</c:v>
                </c:pt>
                <c:pt idx="2464">
                  <c:v>42866</c:v>
                </c:pt>
                <c:pt idx="2465">
                  <c:v>42866</c:v>
                </c:pt>
                <c:pt idx="2466">
                  <c:v>42866</c:v>
                </c:pt>
                <c:pt idx="2467">
                  <c:v>42866</c:v>
                </c:pt>
                <c:pt idx="2468">
                  <c:v>42866</c:v>
                </c:pt>
                <c:pt idx="2469">
                  <c:v>42866</c:v>
                </c:pt>
                <c:pt idx="2470">
                  <c:v>42866</c:v>
                </c:pt>
                <c:pt idx="2471">
                  <c:v>42866</c:v>
                </c:pt>
                <c:pt idx="2472">
                  <c:v>42866</c:v>
                </c:pt>
                <c:pt idx="2473">
                  <c:v>42866</c:v>
                </c:pt>
                <c:pt idx="2474">
                  <c:v>42866</c:v>
                </c:pt>
                <c:pt idx="2475">
                  <c:v>42866</c:v>
                </c:pt>
                <c:pt idx="2476">
                  <c:v>42866</c:v>
                </c:pt>
                <c:pt idx="2477">
                  <c:v>42866</c:v>
                </c:pt>
                <c:pt idx="2478">
                  <c:v>42866</c:v>
                </c:pt>
                <c:pt idx="2479">
                  <c:v>42866</c:v>
                </c:pt>
                <c:pt idx="2480">
                  <c:v>42866</c:v>
                </c:pt>
                <c:pt idx="2481">
                  <c:v>42866</c:v>
                </c:pt>
                <c:pt idx="2482">
                  <c:v>42866</c:v>
                </c:pt>
                <c:pt idx="2483">
                  <c:v>42866</c:v>
                </c:pt>
                <c:pt idx="2484">
                  <c:v>42867</c:v>
                </c:pt>
                <c:pt idx="2485">
                  <c:v>42867</c:v>
                </c:pt>
                <c:pt idx="2486">
                  <c:v>42867</c:v>
                </c:pt>
                <c:pt idx="2487">
                  <c:v>42867</c:v>
                </c:pt>
                <c:pt idx="2488">
                  <c:v>42867</c:v>
                </c:pt>
                <c:pt idx="2489">
                  <c:v>42867</c:v>
                </c:pt>
                <c:pt idx="2490">
                  <c:v>42867</c:v>
                </c:pt>
                <c:pt idx="2491">
                  <c:v>42867</c:v>
                </c:pt>
                <c:pt idx="2492">
                  <c:v>42867</c:v>
                </c:pt>
                <c:pt idx="2493">
                  <c:v>42867</c:v>
                </c:pt>
                <c:pt idx="2494">
                  <c:v>42867</c:v>
                </c:pt>
                <c:pt idx="2495">
                  <c:v>42867</c:v>
                </c:pt>
                <c:pt idx="2496">
                  <c:v>42867</c:v>
                </c:pt>
                <c:pt idx="2497">
                  <c:v>42867</c:v>
                </c:pt>
                <c:pt idx="2498">
                  <c:v>42867</c:v>
                </c:pt>
                <c:pt idx="2499">
                  <c:v>42867</c:v>
                </c:pt>
                <c:pt idx="2500">
                  <c:v>42867</c:v>
                </c:pt>
                <c:pt idx="2501">
                  <c:v>42867</c:v>
                </c:pt>
                <c:pt idx="2502">
                  <c:v>42867</c:v>
                </c:pt>
                <c:pt idx="2503">
                  <c:v>42867</c:v>
                </c:pt>
                <c:pt idx="2504">
                  <c:v>42867</c:v>
                </c:pt>
                <c:pt idx="2505">
                  <c:v>42867</c:v>
                </c:pt>
                <c:pt idx="2506">
                  <c:v>42867</c:v>
                </c:pt>
                <c:pt idx="2507">
                  <c:v>42867</c:v>
                </c:pt>
                <c:pt idx="2508">
                  <c:v>42868</c:v>
                </c:pt>
                <c:pt idx="2509">
                  <c:v>42868</c:v>
                </c:pt>
                <c:pt idx="2510">
                  <c:v>42868</c:v>
                </c:pt>
                <c:pt idx="2511">
                  <c:v>42868</c:v>
                </c:pt>
                <c:pt idx="2512">
                  <c:v>42868</c:v>
                </c:pt>
                <c:pt idx="2513">
                  <c:v>42868</c:v>
                </c:pt>
                <c:pt idx="2514">
                  <c:v>42868</c:v>
                </c:pt>
                <c:pt idx="2515">
                  <c:v>42868</c:v>
                </c:pt>
                <c:pt idx="2516">
                  <c:v>42868</c:v>
                </c:pt>
                <c:pt idx="2517">
                  <c:v>42868</c:v>
                </c:pt>
                <c:pt idx="2518">
                  <c:v>42868</c:v>
                </c:pt>
                <c:pt idx="2519">
                  <c:v>42868</c:v>
                </c:pt>
                <c:pt idx="2520">
                  <c:v>42868</c:v>
                </c:pt>
                <c:pt idx="2521">
                  <c:v>42868</c:v>
                </c:pt>
                <c:pt idx="2522">
                  <c:v>42868</c:v>
                </c:pt>
                <c:pt idx="2523">
                  <c:v>42868</c:v>
                </c:pt>
                <c:pt idx="2524">
                  <c:v>42868</c:v>
                </c:pt>
                <c:pt idx="2525">
                  <c:v>42868</c:v>
                </c:pt>
                <c:pt idx="2526">
                  <c:v>42868</c:v>
                </c:pt>
                <c:pt idx="2527">
                  <c:v>42868</c:v>
                </c:pt>
                <c:pt idx="2528">
                  <c:v>42868</c:v>
                </c:pt>
                <c:pt idx="2529">
                  <c:v>42868</c:v>
                </c:pt>
                <c:pt idx="2530">
                  <c:v>42868</c:v>
                </c:pt>
                <c:pt idx="2531">
                  <c:v>42868</c:v>
                </c:pt>
                <c:pt idx="2532">
                  <c:v>42869</c:v>
                </c:pt>
                <c:pt idx="2533">
                  <c:v>42869</c:v>
                </c:pt>
                <c:pt idx="2534">
                  <c:v>42869</c:v>
                </c:pt>
                <c:pt idx="2535">
                  <c:v>42869</c:v>
                </c:pt>
                <c:pt idx="2536">
                  <c:v>42869</c:v>
                </c:pt>
                <c:pt idx="2537">
                  <c:v>42869</c:v>
                </c:pt>
                <c:pt idx="2538">
                  <c:v>42869</c:v>
                </c:pt>
                <c:pt idx="2539">
                  <c:v>42869</c:v>
                </c:pt>
                <c:pt idx="2540">
                  <c:v>42869</c:v>
                </c:pt>
                <c:pt idx="2541">
                  <c:v>42869</c:v>
                </c:pt>
                <c:pt idx="2542">
                  <c:v>42869</c:v>
                </c:pt>
                <c:pt idx="2543">
                  <c:v>42869</c:v>
                </c:pt>
                <c:pt idx="2544">
                  <c:v>42869</c:v>
                </c:pt>
                <c:pt idx="2545">
                  <c:v>42869</c:v>
                </c:pt>
                <c:pt idx="2546">
                  <c:v>42869</c:v>
                </c:pt>
                <c:pt idx="2547">
                  <c:v>42869</c:v>
                </c:pt>
                <c:pt idx="2548">
                  <c:v>42869</c:v>
                </c:pt>
                <c:pt idx="2549">
                  <c:v>42869</c:v>
                </c:pt>
                <c:pt idx="2550">
                  <c:v>42869</c:v>
                </c:pt>
                <c:pt idx="2551">
                  <c:v>42869</c:v>
                </c:pt>
                <c:pt idx="2552">
                  <c:v>42869</c:v>
                </c:pt>
                <c:pt idx="2553">
                  <c:v>42869</c:v>
                </c:pt>
                <c:pt idx="2554">
                  <c:v>42869</c:v>
                </c:pt>
                <c:pt idx="2555">
                  <c:v>42869</c:v>
                </c:pt>
                <c:pt idx="2556">
                  <c:v>42870</c:v>
                </c:pt>
                <c:pt idx="2557">
                  <c:v>42870</c:v>
                </c:pt>
                <c:pt idx="2558">
                  <c:v>42870</c:v>
                </c:pt>
                <c:pt idx="2559">
                  <c:v>42870</c:v>
                </c:pt>
                <c:pt idx="2560">
                  <c:v>42870</c:v>
                </c:pt>
                <c:pt idx="2561">
                  <c:v>42870</c:v>
                </c:pt>
                <c:pt idx="2562">
                  <c:v>42870</c:v>
                </c:pt>
                <c:pt idx="2563">
                  <c:v>42870</c:v>
                </c:pt>
                <c:pt idx="2564">
                  <c:v>42870</c:v>
                </c:pt>
                <c:pt idx="2565">
                  <c:v>42870</c:v>
                </c:pt>
                <c:pt idx="2566">
                  <c:v>42870</c:v>
                </c:pt>
                <c:pt idx="2567">
                  <c:v>42870</c:v>
                </c:pt>
                <c:pt idx="2568">
                  <c:v>42870</c:v>
                </c:pt>
                <c:pt idx="2569">
                  <c:v>42870</c:v>
                </c:pt>
                <c:pt idx="2570">
                  <c:v>42870</c:v>
                </c:pt>
                <c:pt idx="2571">
                  <c:v>42870</c:v>
                </c:pt>
                <c:pt idx="2572">
                  <c:v>42870</c:v>
                </c:pt>
                <c:pt idx="2573">
                  <c:v>42870</c:v>
                </c:pt>
                <c:pt idx="2574">
                  <c:v>42870</c:v>
                </c:pt>
                <c:pt idx="2575">
                  <c:v>42870</c:v>
                </c:pt>
                <c:pt idx="2576">
                  <c:v>42870</c:v>
                </c:pt>
                <c:pt idx="2577">
                  <c:v>42870</c:v>
                </c:pt>
                <c:pt idx="2578">
                  <c:v>42870</c:v>
                </c:pt>
                <c:pt idx="2579">
                  <c:v>42870</c:v>
                </c:pt>
                <c:pt idx="2580">
                  <c:v>42871</c:v>
                </c:pt>
                <c:pt idx="2581">
                  <c:v>42871</c:v>
                </c:pt>
                <c:pt idx="2582">
                  <c:v>42871</c:v>
                </c:pt>
                <c:pt idx="2583">
                  <c:v>42871</c:v>
                </c:pt>
                <c:pt idx="2584">
                  <c:v>42871</c:v>
                </c:pt>
                <c:pt idx="2585">
                  <c:v>42871</c:v>
                </c:pt>
                <c:pt idx="2586">
                  <c:v>42871</c:v>
                </c:pt>
                <c:pt idx="2587">
                  <c:v>42871</c:v>
                </c:pt>
                <c:pt idx="2588">
                  <c:v>42871</c:v>
                </c:pt>
                <c:pt idx="2589">
                  <c:v>42871</c:v>
                </c:pt>
                <c:pt idx="2590">
                  <c:v>42871</c:v>
                </c:pt>
                <c:pt idx="2591">
                  <c:v>42871</c:v>
                </c:pt>
                <c:pt idx="2592">
                  <c:v>42871</c:v>
                </c:pt>
                <c:pt idx="2593">
                  <c:v>42871</c:v>
                </c:pt>
                <c:pt idx="2594">
                  <c:v>42871</c:v>
                </c:pt>
                <c:pt idx="2595">
                  <c:v>42871</c:v>
                </c:pt>
                <c:pt idx="2596">
                  <c:v>42871</c:v>
                </c:pt>
                <c:pt idx="2597">
                  <c:v>42871</c:v>
                </c:pt>
                <c:pt idx="2598">
                  <c:v>42871</c:v>
                </c:pt>
                <c:pt idx="2599">
                  <c:v>42871</c:v>
                </c:pt>
                <c:pt idx="2600">
                  <c:v>42871</c:v>
                </c:pt>
                <c:pt idx="2601">
                  <c:v>42871</c:v>
                </c:pt>
                <c:pt idx="2602">
                  <c:v>42871</c:v>
                </c:pt>
                <c:pt idx="2603">
                  <c:v>42871</c:v>
                </c:pt>
                <c:pt idx="2604">
                  <c:v>42872</c:v>
                </c:pt>
                <c:pt idx="2605">
                  <c:v>42872</c:v>
                </c:pt>
                <c:pt idx="2606">
                  <c:v>42872</c:v>
                </c:pt>
                <c:pt idx="2607">
                  <c:v>42872</c:v>
                </c:pt>
                <c:pt idx="2608">
                  <c:v>42872</c:v>
                </c:pt>
                <c:pt idx="2609">
                  <c:v>42872</c:v>
                </c:pt>
                <c:pt idx="2610">
                  <c:v>42872</c:v>
                </c:pt>
                <c:pt idx="2611">
                  <c:v>42872</c:v>
                </c:pt>
                <c:pt idx="2612">
                  <c:v>42872</c:v>
                </c:pt>
                <c:pt idx="2613">
                  <c:v>42872</c:v>
                </c:pt>
                <c:pt idx="2614">
                  <c:v>42872</c:v>
                </c:pt>
                <c:pt idx="2615">
                  <c:v>42872</c:v>
                </c:pt>
                <c:pt idx="2616">
                  <c:v>42872</c:v>
                </c:pt>
                <c:pt idx="2617">
                  <c:v>42872</c:v>
                </c:pt>
                <c:pt idx="2618">
                  <c:v>42872</c:v>
                </c:pt>
                <c:pt idx="2619">
                  <c:v>42872</c:v>
                </c:pt>
                <c:pt idx="2620">
                  <c:v>42872</c:v>
                </c:pt>
                <c:pt idx="2621">
                  <c:v>42872</c:v>
                </c:pt>
                <c:pt idx="2622">
                  <c:v>42872</c:v>
                </c:pt>
                <c:pt idx="2623">
                  <c:v>42872</c:v>
                </c:pt>
                <c:pt idx="2624">
                  <c:v>42872</c:v>
                </c:pt>
                <c:pt idx="2625">
                  <c:v>42872</c:v>
                </c:pt>
                <c:pt idx="2626">
                  <c:v>42872</c:v>
                </c:pt>
                <c:pt idx="2627">
                  <c:v>42872</c:v>
                </c:pt>
                <c:pt idx="2628">
                  <c:v>42873</c:v>
                </c:pt>
                <c:pt idx="2629">
                  <c:v>42873</c:v>
                </c:pt>
                <c:pt idx="2630">
                  <c:v>42873</c:v>
                </c:pt>
                <c:pt idx="2631">
                  <c:v>42873</c:v>
                </c:pt>
                <c:pt idx="2632">
                  <c:v>42873</c:v>
                </c:pt>
                <c:pt idx="2633">
                  <c:v>42873</c:v>
                </c:pt>
                <c:pt idx="2634">
                  <c:v>42873</c:v>
                </c:pt>
                <c:pt idx="2635">
                  <c:v>42873</c:v>
                </c:pt>
                <c:pt idx="2636">
                  <c:v>42873</c:v>
                </c:pt>
                <c:pt idx="2637">
                  <c:v>42873</c:v>
                </c:pt>
                <c:pt idx="2638">
                  <c:v>42873</c:v>
                </c:pt>
                <c:pt idx="2639">
                  <c:v>42873</c:v>
                </c:pt>
                <c:pt idx="2640">
                  <c:v>42873</c:v>
                </c:pt>
                <c:pt idx="2641">
                  <c:v>42873</c:v>
                </c:pt>
                <c:pt idx="2642">
                  <c:v>42873</c:v>
                </c:pt>
                <c:pt idx="2643">
                  <c:v>42873</c:v>
                </c:pt>
                <c:pt idx="2644">
                  <c:v>42873</c:v>
                </c:pt>
                <c:pt idx="2645">
                  <c:v>42873</c:v>
                </c:pt>
                <c:pt idx="2646">
                  <c:v>42873</c:v>
                </c:pt>
                <c:pt idx="2647">
                  <c:v>42873</c:v>
                </c:pt>
                <c:pt idx="2648">
                  <c:v>42873</c:v>
                </c:pt>
                <c:pt idx="2649">
                  <c:v>42873</c:v>
                </c:pt>
                <c:pt idx="2650">
                  <c:v>42873</c:v>
                </c:pt>
                <c:pt idx="2651">
                  <c:v>42873</c:v>
                </c:pt>
                <c:pt idx="2652">
                  <c:v>42874</c:v>
                </c:pt>
                <c:pt idx="2653">
                  <c:v>42874</c:v>
                </c:pt>
                <c:pt idx="2654">
                  <c:v>42874</c:v>
                </c:pt>
                <c:pt idx="2655">
                  <c:v>42874</c:v>
                </c:pt>
                <c:pt idx="2656">
                  <c:v>42874</c:v>
                </c:pt>
                <c:pt idx="2657">
                  <c:v>42874</c:v>
                </c:pt>
                <c:pt idx="2658">
                  <c:v>42874</c:v>
                </c:pt>
                <c:pt idx="2659">
                  <c:v>42874</c:v>
                </c:pt>
                <c:pt idx="2660">
                  <c:v>42874</c:v>
                </c:pt>
                <c:pt idx="2661">
                  <c:v>42874</c:v>
                </c:pt>
                <c:pt idx="2662">
                  <c:v>42874</c:v>
                </c:pt>
                <c:pt idx="2663">
                  <c:v>42874</c:v>
                </c:pt>
                <c:pt idx="2664">
                  <c:v>42874</c:v>
                </c:pt>
                <c:pt idx="2665">
                  <c:v>42874</c:v>
                </c:pt>
                <c:pt idx="2666">
                  <c:v>42874</c:v>
                </c:pt>
                <c:pt idx="2667">
                  <c:v>42874</c:v>
                </c:pt>
                <c:pt idx="2668">
                  <c:v>42874</c:v>
                </c:pt>
                <c:pt idx="2669">
                  <c:v>42874</c:v>
                </c:pt>
                <c:pt idx="2670">
                  <c:v>42874</c:v>
                </c:pt>
                <c:pt idx="2671">
                  <c:v>42874</c:v>
                </c:pt>
                <c:pt idx="2672">
                  <c:v>42874</c:v>
                </c:pt>
                <c:pt idx="2673">
                  <c:v>42874</c:v>
                </c:pt>
                <c:pt idx="2674">
                  <c:v>42874</c:v>
                </c:pt>
                <c:pt idx="2675">
                  <c:v>42874</c:v>
                </c:pt>
                <c:pt idx="2676">
                  <c:v>42875</c:v>
                </c:pt>
                <c:pt idx="2677">
                  <c:v>42875</c:v>
                </c:pt>
                <c:pt idx="2678">
                  <c:v>42875</c:v>
                </c:pt>
                <c:pt idx="2679">
                  <c:v>42875</c:v>
                </c:pt>
                <c:pt idx="2680">
                  <c:v>42875</c:v>
                </c:pt>
                <c:pt idx="2681">
                  <c:v>42875</c:v>
                </c:pt>
                <c:pt idx="2682">
                  <c:v>42875</c:v>
                </c:pt>
                <c:pt idx="2683">
                  <c:v>42875</c:v>
                </c:pt>
                <c:pt idx="2684">
                  <c:v>42875</c:v>
                </c:pt>
                <c:pt idx="2685">
                  <c:v>42875</c:v>
                </c:pt>
                <c:pt idx="2686">
                  <c:v>42875</c:v>
                </c:pt>
                <c:pt idx="2687">
                  <c:v>42875</c:v>
                </c:pt>
                <c:pt idx="2688">
                  <c:v>42875</c:v>
                </c:pt>
                <c:pt idx="2689">
                  <c:v>42875</c:v>
                </c:pt>
                <c:pt idx="2690">
                  <c:v>42875</c:v>
                </c:pt>
                <c:pt idx="2691">
                  <c:v>42875</c:v>
                </c:pt>
                <c:pt idx="2692">
                  <c:v>42875</c:v>
                </c:pt>
                <c:pt idx="2693">
                  <c:v>42875</c:v>
                </c:pt>
                <c:pt idx="2694">
                  <c:v>42875</c:v>
                </c:pt>
                <c:pt idx="2695">
                  <c:v>42875</c:v>
                </c:pt>
                <c:pt idx="2696">
                  <c:v>42875</c:v>
                </c:pt>
                <c:pt idx="2697">
                  <c:v>42875</c:v>
                </c:pt>
                <c:pt idx="2698">
                  <c:v>42875</c:v>
                </c:pt>
                <c:pt idx="2699">
                  <c:v>42875</c:v>
                </c:pt>
                <c:pt idx="2700">
                  <c:v>42876</c:v>
                </c:pt>
                <c:pt idx="2701">
                  <c:v>42876</c:v>
                </c:pt>
                <c:pt idx="2702">
                  <c:v>42876</c:v>
                </c:pt>
                <c:pt idx="2703">
                  <c:v>42876</c:v>
                </c:pt>
                <c:pt idx="2704">
                  <c:v>42876</c:v>
                </c:pt>
                <c:pt idx="2705">
                  <c:v>42876</c:v>
                </c:pt>
                <c:pt idx="2706">
                  <c:v>42876</c:v>
                </c:pt>
                <c:pt idx="2707">
                  <c:v>42876</c:v>
                </c:pt>
                <c:pt idx="2708">
                  <c:v>42876</c:v>
                </c:pt>
                <c:pt idx="2709">
                  <c:v>42876</c:v>
                </c:pt>
                <c:pt idx="2710">
                  <c:v>42876</c:v>
                </c:pt>
                <c:pt idx="2711">
                  <c:v>42876</c:v>
                </c:pt>
                <c:pt idx="2712">
                  <c:v>42876</c:v>
                </c:pt>
                <c:pt idx="2713">
                  <c:v>42876</c:v>
                </c:pt>
                <c:pt idx="2714">
                  <c:v>42876</c:v>
                </c:pt>
                <c:pt idx="2715">
                  <c:v>42876</c:v>
                </c:pt>
                <c:pt idx="2716">
                  <c:v>42876</c:v>
                </c:pt>
                <c:pt idx="2717">
                  <c:v>42876</c:v>
                </c:pt>
                <c:pt idx="2718">
                  <c:v>42876</c:v>
                </c:pt>
                <c:pt idx="2719">
                  <c:v>42876</c:v>
                </c:pt>
                <c:pt idx="2720">
                  <c:v>42876</c:v>
                </c:pt>
                <c:pt idx="2721">
                  <c:v>42876</c:v>
                </c:pt>
                <c:pt idx="2722">
                  <c:v>42876</c:v>
                </c:pt>
                <c:pt idx="2723">
                  <c:v>42876</c:v>
                </c:pt>
                <c:pt idx="2724">
                  <c:v>42877</c:v>
                </c:pt>
                <c:pt idx="2725">
                  <c:v>42877</c:v>
                </c:pt>
                <c:pt idx="2726">
                  <c:v>42877</c:v>
                </c:pt>
                <c:pt idx="2727">
                  <c:v>42877</c:v>
                </c:pt>
                <c:pt idx="2728">
                  <c:v>42877</c:v>
                </c:pt>
                <c:pt idx="2729">
                  <c:v>42877</c:v>
                </c:pt>
                <c:pt idx="2730">
                  <c:v>42877</c:v>
                </c:pt>
                <c:pt idx="2731">
                  <c:v>42877</c:v>
                </c:pt>
                <c:pt idx="2732">
                  <c:v>42877</c:v>
                </c:pt>
                <c:pt idx="2733">
                  <c:v>42877</c:v>
                </c:pt>
                <c:pt idx="2734">
                  <c:v>42877</c:v>
                </c:pt>
                <c:pt idx="2735">
                  <c:v>42877</c:v>
                </c:pt>
                <c:pt idx="2736">
                  <c:v>42877</c:v>
                </c:pt>
                <c:pt idx="2737">
                  <c:v>42877</c:v>
                </c:pt>
                <c:pt idx="2738">
                  <c:v>42877</c:v>
                </c:pt>
                <c:pt idx="2739">
                  <c:v>42877</c:v>
                </c:pt>
                <c:pt idx="2740">
                  <c:v>42877</c:v>
                </c:pt>
                <c:pt idx="2741">
                  <c:v>42877</c:v>
                </c:pt>
                <c:pt idx="2742">
                  <c:v>42877</c:v>
                </c:pt>
                <c:pt idx="2743">
                  <c:v>42877</c:v>
                </c:pt>
                <c:pt idx="2744">
                  <c:v>42877</c:v>
                </c:pt>
                <c:pt idx="2745">
                  <c:v>42877</c:v>
                </c:pt>
                <c:pt idx="2746">
                  <c:v>42877</c:v>
                </c:pt>
                <c:pt idx="2747">
                  <c:v>42877</c:v>
                </c:pt>
                <c:pt idx="2748">
                  <c:v>42878</c:v>
                </c:pt>
                <c:pt idx="2749">
                  <c:v>42878</c:v>
                </c:pt>
                <c:pt idx="2750">
                  <c:v>42878</c:v>
                </c:pt>
                <c:pt idx="2751">
                  <c:v>42878</c:v>
                </c:pt>
                <c:pt idx="2752">
                  <c:v>42878</c:v>
                </c:pt>
                <c:pt idx="2753">
                  <c:v>42878</c:v>
                </c:pt>
                <c:pt idx="2754">
                  <c:v>42878</c:v>
                </c:pt>
                <c:pt idx="2755">
                  <c:v>42878</c:v>
                </c:pt>
                <c:pt idx="2756">
                  <c:v>42878</c:v>
                </c:pt>
                <c:pt idx="2757">
                  <c:v>42878</c:v>
                </c:pt>
                <c:pt idx="2758">
                  <c:v>42878</c:v>
                </c:pt>
                <c:pt idx="2759">
                  <c:v>42878</c:v>
                </c:pt>
                <c:pt idx="2760">
                  <c:v>42878</c:v>
                </c:pt>
                <c:pt idx="2761">
                  <c:v>42878</c:v>
                </c:pt>
                <c:pt idx="2762">
                  <c:v>42878</c:v>
                </c:pt>
                <c:pt idx="2763">
                  <c:v>42878</c:v>
                </c:pt>
                <c:pt idx="2764">
                  <c:v>42878</c:v>
                </c:pt>
                <c:pt idx="2765">
                  <c:v>42878</c:v>
                </c:pt>
                <c:pt idx="2766">
                  <c:v>42878</c:v>
                </c:pt>
                <c:pt idx="2767">
                  <c:v>42878</c:v>
                </c:pt>
                <c:pt idx="2768">
                  <c:v>42878</c:v>
                </c:pt>
                <c:pt idx="2769">
                  <c:v>42878</c:v>
                </c:pt>
                <c:pt idx="2770">
                  <c:v>42878</c:v>
                </c:pt>
                <c:pt idx="2771">
                  <c:v>42878</c:v>
                </c:pt>
                <c:pt idx="2772">
                  <c:v>42879</c:v>
                </c:pt>
                <c:pt idx="2773">
                  <c:v>42879</c:v>
                </c:pt>
                <c:pt idx="2774">
                  <c:v>42879</c:v>
                </c:pt>
                <c:pt idx="2775">
                  <c:v>42879</c:v>
                </c:pt>
                <c:pt idx="2776">
                  <c:v>42879</c:v>
                </c:pt>
                <c:pt idx="2777">
                  <c:v>42879</c:v>
                </c:pt>
                <c:pt idx="2778">
                  <c:v>42879</c:v>
                </c:pt>
                <c:pt idx="2779">
                  <c:v>42879</c:v>
                </c:pt>
                <c:pt idx="2780">
                  <c:v>42879</c:v>
                </c:pt>
                <c:pt idx="2781">
                  <c:v>42879</c:v>
                </c:pt>
                <c:pt idx="2782">
                  <c:v>42879</c:v>
                </c:pt>
                <c:pt idx="2783">
                  <c:v>42879</c:v>
                </c:pt>
                <c:pt idx="2784">
                  <c:v>42879</c:v>
                </c:pt>
                <c:pt idx="2785">
                  <c:v>42879</c:v>
                </c:pt>
                <c:pt idx="2786">
                  <c:v>42879</c:v>
                </c:pt>
                <c:pt idx="2787">
                  <c:v>42879</c:v>
                </c:pt>
                <c:pt idx="2788">
                  <c:v>42879</c:v>
                </c:pt>
                <c:pt idx="2789">
                  <c:v>42879</c:v>
                </c:pt>
                <c:pt idx="2790">
                  <c:v>42879</c:v>
                </c:pt>
                <c:pt idx="2791">
                  <c:v>42879</c:v>
                </c:pt>
                <c:pt idx="2792">
                  <c:v>42879</c:v>
                </c:pt>
                <c:pt idx="2793">
                  <c:v>42879</c:v>
                </c:pt>
                <c:pt idx="2794">
                  <c:v>42879</c:v>
                </c:pt>
                <c:pt idx="2795">
                  <c:v>42879</c:v>
                </c:pt>
                <c:pt idx="2796">
                  <c:v>42880</c:v>
                </c:pt>
                <c:pt idx="2797">
                  <c:v>42880</c:v>
                </c:pt>
                <c:pt idx="2798">
                  <c:v>42880</c:v>
                </c:pt>
                <c:pt idx="2799">
                  <c:v>42880</c:v>
                </c:pt>
                <c:pt idx="2800">
                  <c:v>42880</c:v>
                </c:pt>
                <c:pt idx="2801">
                  <c:v>42880</c:v>
                </c:pt>
                <c:pt idx="2802">
                  <c:v>42880</c:v>
                </c:pt>
                <c:pt idx="2803">
                  <c:v>42880</c:v>
                </c:pt>
                <c:pt idx="2804">
                  <c:v>42880</c:v>
                </c:pt>
                <c:pt idx="2805">
                  <c:v>42880</c:v>
                </c:pt>
                <c:pt idx="2806">
                  <c:v>42880</c:v>
                </c:pt>
                <c:pt idx="2807">
                  <c:v>42880</c:v>
                </c:pt>
                <c:pt idx="2808">
                  <c:v>42880</c:v>
                </c:pt>
                <c:pt idx="2809">
                  <c:v>42880</c:v>
                </c:pt>
                <c:pt idx="2810">
                  <c:v>42880</c:v>
                </c:pt>
                <c:pt idx="2811">
                  <c:v>42880</c:v>
                </c:pt>
                <c:pt idx="2812">
                  <c:v>42880</c:v>
                </c:pt>
                <c:pt idx="2813">
                  <c:v>42880</c:v>
                </c:pt>
                <c:pt idx="2814">
                  <c:v>42880</c:v>
                </c:pt>
                <c:pt idx="2815">
                  <c:v>42880</c:v>
                </c:pt>
                <c:pt idx="2816">
                  <c:v>42880</c:v>
                </c:pt>
                <c:pt idx="2817">
                  <c:v>42880</c:v>
                </c:pt>
                <c:pt idx="2818">
                  <c:v>42880</c:v>
                </c:pt>
                <c:pt idx="2819">
                  <c:v>42880</c:v>
                </c:pt>
                <c:pt idx="2820">
                  <c:v>42881</c:v>
                </c:pt>
                <c:pt idx="2821">
                  <c:v>42881</c:v>
                </c:pt>
                <c:pt idx="2822">
                  <c:v>42881</c:v>
                </c:pt>
                <c:pt idx="2823">
                  <c:v>42881</c:v>
                </c:pt>
                <c:pt idx="2824">
                  <c:v>42881</c:v>
                </c:pt>
                <c:pt idx="2825">
                  <c:v>42881</c:v>
                </c:pt>
                <c:pt idx="2826">
                  <c:v>42881</c:v>
                </c:pt>
                <c:pt idx="2827">
                  <c:v>42881</c:v>
                </c:pt>
                <c:pt idx="2828">
                  <c:v>42881</c:v>
                </c:pt>
                <c:pt idx="2829">
                  <c:v>42881</c:v>
                </c:pt>
                <c:pt idx="2830">
                  <c:v>42881</c:v>
                </c:pt>
                <c:pt idx="2831">
                  <c:v>42881</c:v>
                </c:pt>
                <c:pt idx="2832">
                  <c:v>42881</c:v>
                </c:pt>
                <c:pt idx="2833">
                  <c:v>42881</c:v>
                </c:pt>
                <c:pt idx="2834">
                  <c:v>42881</c:v>
                </c:pt>
                <c:pt idx="2835">
                  <c:v>42881</c:v>
                </c:pt>
                <c:pt idx="2836">
                  <c:v>42881</c:v>
                </c:pt>
                <c:pt idx="2837">
                  <c:v>42881</c:v>
                </c:pt>
                <c:pt idx="2838">
                  <c:v>42881</c:v>
                </c:pt>
                <c:pt idx="2839">
                  <c:v>42881</c:v>
                </c:pt>
                <c:pt idx="2840">
                  <c:v>42881</c:v>
                </c:pt>
                <c:pt idx="2841">
                  <c:v>42881</c:v>
                </c:pt>
                <c:pt idx="2842">
                  <c:v>42881</c:v>
                </c:pt>
                <c:pt idx="2843">
                  <c:v>42881</c:v>
                </c:pt>
                <c:pt idx="2844">
                  <c:v>42882</c:v>
                </c:pt>
                <c:pt idx="2845">
                  <c:v>42882</c:v>
                </c:pt>
                <c:pt idx="2846">
                  <c:v>42882</c:v>
                </c:pt>
                <c:pt idx="2847">
                  <c:v>42882</c:v>
                </c:pt>
                <c:pt idx="2848">
                  <c:v>42882</c:v>
                </c:pt>
                <c:pt idx="2849">
                  <c:v>42882</c:v>
                </c:pt>
                <c:pt idx="2850">
                  <c:v>42882</c:v>
                </c:pt>
                <c:pt idx="2851">
                  <c:v>42882</c:v>
                </c:pt>
                <c:pt idx="2852">
                  <c:v>42882</c:v>
                </c:pt>
                <c:pt idx="2853">
                  <c:v>42882</c:v>
                </c:pt>
                <c:pt idx="2854">
                  <c:v>42882</c:v>
                </c:pt>
                <c:pt idx="2855">
                  <c:v>42882</c:v>
                </c:pt>
                <c:pt idx="2856">
                  <c:v>42882</c:v>
                </c:pt>
                <c:pt idx="2857">
                  <c:v>42882</c:v>
                </c:pt>
                <c:pt idx="2858">
                  <c:v>42882</c:v>
                </c:pt>
                <c:pt idx="2859">
                  <c:v>42882</c:v>
                </c:pt>
                <c:pt idx="2860">
                  <c:v>42882</c:v>
                </c:pt>
                <c:pt idx="2861">
                  <c:v>42882</c:v>
                </c:pt>
                <c:pt idx="2862">
                  <c:v>42882</c:v>
                </c:pt>
                <c:pt idx="2863">
                  <c:v>42882</c:v>
                </c:pt>
                <c:pt idx="2864">
                  <c:v>42882</c:v>
                </c:pt>
                <c:pt idx="2865">
                  <c:v>42882</c:v>
                </c:pt>
                <c:pt idx="2866">
                  <c:v>42882</c:v>
                </c:pt>
                <c:pt idx="2867">
                  <c:v>42882</c:v>
                </c:pt>
                <c:pt idx="2868">
                  <c:v>42883</c:v>
                </c:pt>
                <c:pt idx="2869">
                  <c:v>42883</c:v>
                </c:pt>
                <c:pt idx="2870">
                  <c:v>42883</c:v>
                </c:pt>
                <c:pt idx="2871">
                  <c:v>42883</c:v>
                </c:pt>
                <c:pt idx="2872">
                  <c:v>42883</c:v>
                </c:pt>
                <c:pt idx="2873">
                  <c:v>42883</c:v>
                </c:pt>
                <c:pt idx="2874">
                  <c:v>42883</c:v>
                </c:pt>
                <c:pt idx="2875">
                  <c:v>42883</c:v>
                </c:pt>
                <c:pt idx="2876">
                  <c:v>42883</c:v>
                </c:pt>
                <c:pt idx="2877">
                  <c:v>42883</c:v>
                </c:pt>
                <c:pt idx="2878">
                  <c:v>42883</c:v>
                </c:pt>
                <c:pt idx="2879">
                  <c:v>42883</c:v>
                </c:pt>
                <c:pt idx="2880">
                  <c:v>42883</c:v>
                </c:pt>
                <c:pt idx="2881">
                  <c:v>42883</c:v>
                </c:pt>
                <c:pt idx="2882">
                  <c:v>42883</c:v>
                </c:pt>
                <c:pt idx="2883">
                  <c:v>42883</c:v>
                </c:pt>
                <c:pt idx="2884">
                  <c:v>42883</c:v>
                </c:pt>
                <c:pt idx="2885">
                  <c:v>42883</c:v>
                </c:pt>
                <c:pt idx="2886">
                  <c:v>42883</c:v>
                </c:pt>
                <c:pt idx="2887">
                  <c:v>42883</c:v>
                </c:pt>
                <c:pt idx="2888">
                  <c:v>42883</c:v>
                </c:pt>
                <c:pt idx="2889">
                  <c:v>42883</c:v>
                </c:pt>
                <c:pt idx="2890">
                  <c:v>42883</c:v>
                </c:pt>
                <c:pt idx="2891">
                  <c:v>42883</c:v>
                </c:pt>
                <c:pt idx="2892">
                  <c:v>42884</c:v>
                </c:pt>
                <c:pt idx="2893">
                  <c:v>42884</c:v>
                </c:pt>
                <c:pt idx="2894">
                  <c:v>42884</c:v>
                </c:pt>
                <c:pt idx="2895">
                  <c:v>42884</c:v>
                </c:pt>
                <c:pt idx="2896">
                  <c:v>42884</c:v>
                </c:pt>
                <c:pt idx="2897">
                  <c:v>42884</c:v>
                </c:pt>
                <c:pt idx="2898">
                  <c:v>42884</c:v>
                </c:pt>
                <c:pt idx="2899">
                  <c:v>42884</c:v>
                </c:pt>
                <c:pt idx="2900">
                  <c:v>42884</c:v>
                </c:pt>
                <c:pt idx="2901">
                  <c:v>42884</c:v>
                </c:pt>
                <c:pt idx="2902">
                  <c:v>42884</c:v>
                </c:pt>
                <c:pt idx="2903">
                  <c:v>42884</c:v>
                </c:pt>
                <c:pt idx="2904">
                  <c:v>42884</c:v>
                </c:pt>
                <c:pt idx="2905">
                  <c:v>42884</c:v>
                </c:pt>
                <c:pt idx="2906">
                  <c:v>42884</c:v>
                </c:pt>
                <c:pt idx="2907">
                  <c:v>42884</c:v>
                </c:pt>
                <c:pt idx="2908">
                  <c:v>42884</c:v>
                </c:pt>
                <c:pt idx="2909">
                  <c:v>42884</c:v>
                </c:pt>
                <c:pt idx="2910">
                  <c:v>42884</c:v>
                </c:pt>
                <c:pt idx="2911">
                  <c:v>42884</c:v>
                </c:pt>
                <c:pt idx="2912">
                  <c:v>42884</c:v>
                </c:pt>
                <c:pt idx="2913">
                  <c:v>42884</c:v>
                </c:pt>
                <c:pt idx="2914">
                  <c:v>42884</c:v>
                </c:pt>
                <c:pt idx="2915">
                  <c:v>42884</c:v>
                </c:pt>
                <c:pt idx="2916">
                  <c:v>42885</c:v>
                </c:pt>
                <c:pt idx="2917">
                  <c:v>42885</c:v>
                </c:pt>
                <c:pt idx="2918">
                  <c:v>42885</c:v>
                </c:pt>
                <c:pt idx="2919">
                  <c:v>42885</c:v>
                </c:pt>
                <c:pt idx="2920">
                  <c:v>42885</c:v>
                </c:pt>
                <c:pt idx="2921">
                  <c:v>42885</c:v>
                </c:pt>
                <c:pt idx="2922">
                  <c:v>42885</c:v>
                </c:pt>
                <c:pt idx="2923">
                  <c:v>42885</c:v>
                </c:pt>
                <c:pt idx="2924">
                  <c:v>42885</c:v>
                </c:pt>
                <c:pt idx="2925">
                  <c:v>42885</c:v>
                </c:pt>
                <c:pt idx="2926">
                  <c:v>42885</c:v>
                </c:pt>
                <c:pt idx="2927">
                  <c:v>42885</c:v>
                </c:pt>
                <c:pt idx="2928">
                  <c:v>42885</c:v>
                </c:pt>
                <c:pt idx="2929">
                  <c:v>42885</c:v>
                </c:pt>
                <c:pt idx="2930">
                  <c:v>42885</c:v>
                </c:pt>
                <c:pt idx="2931">
                  <c:v>42885</c:v>
                </c:pt>
                <c:pt idx="2932">
                  <c:v>42885</c:v>
                </c:pt>
                <c:pt idx="2933">
                  <c:v>42885</c:v>
                </c:pt>
                <c:pt idx="2934">
                  <c:v>42885</c:v>
                </c:pt>
                <c:pt idx="2935">
                  <c:v>42885</c:v>
                </c:pt>
                <c:pt idx="2936">
                  <c:v>42885</c:v>
                </c:pt>
                <c:pt idx="2937">
                  <c:v>42885</c:v>
                </c:pt>
                <c:pt idx="2938">
                  <c:v>42885</c:v>
                </c:pt>
                <c:pt idx="2939">
                  <c:v>42885</c:v>
                </c:pt>
                <c:pt idx="2940">
                  <c:v>42886</c:v>
                </c:pt>
                <c:pt idx="2941">
                  <c:v>42886</c:v>
                </c:pt>
                <c:pt idx="2942">
                  <c:v>42886</c:v>
                </c:pt>
                <c:pt idx="2943">
                  <c:v>42886</c:v>
                </c:pt>
                <c:pt idx="2944">
                  <c:v>42886</c:v>
                </c:pt>
                <c:pt idx="2945">
                  <c:v>42886</c:v>
                </c:pt>
                <c:pt idx="2946">
                  <c:v>42886</c:v>
                </c:pt>
                <c:pt idx="2947">
                  <c:v>42886</c:v>
                </c:pt>
                <c:pt idx="2948">
                  <c:v>42886</c:v>
                </c:pt>
                <c:pt idx="2949">
                  <c:v>42886</c:v>
                </c:pt>
                <c:pt idx="2950">
                  <c:v>42886</c:v>
                </c:pt>
                <c:pt idx="2951">
                  <c:v>42886</c:v>
                </c:pt>
                <c:pt idx="2952">
                  <c:v>42886</c:v>
                </c:pt>
                <c:pt idx="2953">
                  <c:v>42886</c:v>
                </c:pt>
                <c:pt idx="2954">
                  <c:v>42886</c:v>
                </c:pt>
                <c:pt idx="2955">
                  <c:v>42886</c:v>
                </c:pt>
                <c:pt idx="2956">
                  <c:v>42886</c:v>
                </c:pt>
                <c:pt idx="2957">
                  <c:v>42886</c:v>
                </c:pt>
                <c:pt idx="2958">
                  <c:v>42886</c:v>
                </c:pt>
                <c:pt idx="2959">
                  <c:v>42886</c:v>
                </c:pt>
                <c:pt idx="2960">
                  <c:v>42886</c:v>
                </c:pt>
                <c:pt idx="2961">
                  <c:v>42886</c:v>
                </c:pt>
                <c:pt idx="2962">
                  <c:v>42886</c:v>
                </c:pt>
                <c:pt idx="2963">
                  <c:v>42886</c:v>
                </c:pt>
                <c:pt idx="2964">
                  <c:v>42887</c:v>
                </c:pt>
                <c:pt idx="2965">
                  <c:v>42887</c:v>
                </c:pt>
                <c:pt idx="2966">
                  <c:v>42887</c:v>
                </c:pt>
                <c:pt idx="2967">
                  <c:v>42887</c:v>
                </c:pt>
                <c:pt idx="2968">
                  <c:v>42887</c:v>
                </c:pt>
                <c:pt idx="2969">
                  <c:v>42887</c:v>
                </c:pt>
                <c:pt idx="2970">
                  <c:v>42887</c:v>
                </c:pt>
                <c:pt idx="2971">
                  <c:v>42887</c:v>
                </c:pt>
                <c:pt idx="2972">
                  <c:v>42887</c:v>
                </c:pt>
                <c:pt idx="2973">
                  <c:v>42887</c:v>
                </c:pt>
                <c:pt idx="2974">
                  <c:v>42887</c:v>
                </c:pt>
                <c:pt idx="2975">
                  <c:v>42887</c:v>
                </c:pt>
                <c:pt idx="2976">
                  <c:v>42887</c:v>
                </c:pt>
                <c:pt idx="2977">
                  <c:v>42887</c:v>
                </c:pt>
                <c:pt idx="2978">
                  <c:v>42887</c:v>
                </c:pt>
                <c:pt idx="2979">
                  <c:v>42887</c:v>
                </c:pt>
                <c:pt idx="2980">
                  <c:v>42887</c:v>
                </c:pt>
                <c:pt idx="2981">
                  <c:v>42887</c:v>
                </c:pt>
                <c:pt idx="2982">
                  <c:v>42887</c:v>
                </c:pt>
                <c:pt idx="2983">
                  <c:v>42887</c:v>
                </c:pt>
                <c:pt idx="2984">
                  <c:v>42887</c:v>
                </c:pt>
                <c:pt idx="2985">
                  <c:v>42887</c:v>
                </c:pt>
                <c:pt idx="2986">
                  <c:v>42887</c:v>
                </c:pt>
                <c:pt idx="2987">
                  <c:v>42887</c:v>
                </c:pt>
                <c:pt idx="2988">
                  <c:v>42888</c:v>
                </c:pt>
                <c:pt idx="2989">
                  <c:v>42888</c:v>
                </c:pt>
                <c:pt idx="2990">
                  <c:v>42888</c:v>
                </c:pt>
                <c:pt idx="2991">
                  <c:v>42888</c:v>
                </c:pt>
                <c:pt idx="2992">
                  <c:v>42888</c:v>
                </c:pt>
                <c:pt idx="2993">
                  <c:v>42888</c:v>
                </c:pt>
                <c:pt idx="2994">
                  <c:v>42888</c:v>
                </c:pt>
                <c:pt idx="2995">
                  <c:v>42888</c:v>
                </c:pt>
                <c:pt idx="2996">
                  <c:v>42888</c:v>
                </c:pt>
                <c:pt idx="2997">
                  <c:v>42888</c:v>
                </c:pt>
                <c:pt idx="2998">
                  <c:v>42888</c:v>
                </c:pt>
                <c:pt idx="2999">
                  <c:v>42888</c:v>
                </c:pt>
                <c:pt idx="3000">
                  <c:v>42888</c:v>
                </c:pt>
                <c:pt idx="3001">
                  <c:v>42888</c:v>
                </c:pt>
                <c:pt idx="3002">
                  <c:v>42888</c:v>
                </c:pt>
                <c:pt idx="3003">
                  <c:v>42888</c:v>
                </c:pt>
                <c:pt idx="3004">
                  <c:v>42888</c:v>
                </c:pt>
                <c:pt idx="3005">
                  <c:v>42888</c:v>
                </c:pt>
                <c:pt idx="3006">
                  <c:v>42888</c:v>
                </c:pt>
                <c:pt idx="3007">
                  <c:v>42888</c:v>
                </c:pt>
                <c:pt idx="3008">
                  <c:v>42888</c:v>
                </c:pt>
                <c:pt idx="3009">
                  <c:v>42888</c:v>
                </c:pt>
                <c:pt idx="3010">
                  <c:v>42888</c:v>
                </c:pt>
                <c:pt idx="3011">
                  <c:v>42888</c:v>
                </c:pt>
                <c:pt idx="3012">
                  <c:v>42889</c:v>
                </c:pt>
                <c:pt idx="3013">
                  <c:v>42889</c:v>
                </c:pt>
                <c:pt idx="3014">
                  <c:v>42889</c:v>
                </c:pt>
                <c:pt idx="3015">
                  <c:v>42889</c:v>
                </c:pt>
                <c:pt idx="3016">
                  <c:v>42889</c:v>
                </c:pt>
                <c:pt idx="3017">
                  <c:v>42889</c:v>
                </c:pt>
                <c:pt idx="3018">
                  <c:v>42889</c:v>
                </c:pt>
                <c:pt idx="3019">
                  <c:v>42889</c:v>
                </c:pt>
                <c:pt idx="3020">
                  <c:v>42889</c:v>
                </c:pt>
                <c:pt idx="3021">
                  <c:v>42889</c:v>
                </c:pt>
                <c:pt idx="3022">
                  <c:v>42889</c:v>
                </c:pt>
                <c:pt idx="3023">
                  <c:v>42889</c:v>
                </c:pt>
                <c:pt idx="3024">
                  <c:v>42889</c:v>
                </c:pt>
                <c:pt idx="3025">
                  <c:v>42889</c:v>
                </c:pt>
                <c:pt idx="3026">
                  <c:v>42889</c:v>
                </c:pt>
                <c:pt idx="3027">
                  <c:v>42889</c:v>
                </c:pt>
                <c:pt idx="3028">
                  <c:v>42889</c:v>
                </c:pt>
                <c:pt idx="3029">
                  <c:v>42889</c:v>
                </c:pt>
                <c:pt idx="3030">
                  <c:v>42889</c:v>
                </c:pt>
                <c:pt idx="3031">
                  <c:v>42889</c:v>
                </c:pt>
                <c:pt idx="3032">
                  <c:v>42889</c:v>
                </c:pt>
                <c:pt idx="3033">
                  <c:v>42889</c:v>
                </c:pt>
                <c:pt idx="3034">
                  <c:v>42889</c:v>
                </c:pt>
                <c:pt idx="3035">
                  <c:v>42889</c:v>
                </c:pt>
                <c:pt idx="3036">
                  <c:v>42890</c:v>
                </c:pt>
                <c:pt idx="3037">
                  <c:v>42890</c:v>
                </c:pt>
                <c:pt idx="3038">
                  <c:v>42890</c:v>
                </c:pt>
                <c:pt idx="3039">
                  <c:v>42890</c:v>
                </c:pt>
                <c:pt idx="3040">
                  <c:v>42890</c:v>
                </c:pt>
                <c:pt idx="3041">
                  <c:v>42890</c:v>
                </c:pt>
                <c:pt idx="3042">
                  <c:v>42890</c:v>
                </c:pt>
                <c:pt idx="3043">
                  <c:v>42890</c:v>
                </c:pt>
                <c:pt idx="3044">
                  <c:v>42890</c:v>
                </c:pt>
                <c:pt idx="3045">
                  <c:v>42890</c:v>
                </c:pt>
                <c:pt idx="3046">
                  <c:v>42890</c:v>
                </c:pt>
                <c:pt idx="3047">
                  <c:v>42890</c:v>
                </c:pt>
                <c:pt idx="3048">
                  <c:v>42890</c:v>
                </c:pt>
                <c:pt idx="3049">
                  <c:v>42890</c:v>
                </c:pt>
                <c:pt idx="3050">
                  <c:v>42890</c:v>
                </c:pt>
                <c:pt idx="3051">
                  <c:v>42890</c:v>
                </c:pt>
                <c:pt idx="3052">
                  <c:v>42890</c:v>
                </c:pt>
                <c:pt idx="3053">
                  <c:v>42890</c:v>
                </c:pt>
                <c:pt idx="3054">
                  <c:v>42890</c:v>
                </c:pt>
                <c:pt idx="3055">
                  <c:v>42890</c:v>
                </c:pt>
                <c:pt idx="3056">
                  <c:v>42890</c:v>
                </c:pt>
                <c:pt idx="3057">
                  <c:v>42890</c:v>
                </c:pt>
                <c:pt idx="3058">
                  <c:v>42890</c:v>
                </c:pt>
                <c:pt idx="3059">
                  <c:v>42890</c:v>
                </c:pt>
                <c:pt idx="3060">
                  <c:v>42891</c:v>
                </c:pt>
                <c:pt idx="3061">
                  <c:v>42891</c:v>
                </c:pt>
                <c:pt idx="3062">
                  <c:v>42891</c:v>
                </c:pt>
                <c:pt idx="3063">
                  <c:v>42891</c:v>
                </c:pt>
                <c:pt idx="3064">
                  <c:v>42891</c:v>
                </c:pt>
                <c:pt idx="3065">
                  <c:v>42891</c:v>
                </c:pt>
                <c:pt idx="3066">
                  <c:v>42891</c:v>
                </c:pt>
                <c:pt idx="3067">
                  <c:v>42891</c:v>
                </c:pt>
                <c:pt idx="3068">
                  <c:v>42891</c:v>
                </c:pt>
                <c:pt idx="3069">
                  <c:v>42891</c:v>
                </c:pt>
                <c:pt idx="3070">
                  <c:v>42891</c:v>
                </c:pt>
                <c:pt idx="3071">
                  <c:v>42891</c:v>
                </c:pt>
                <c:pt idx="3072">
                  <c:v>42891</c:v>
                </c:pt>
                <c:pt idx="3073">
                  <c:v>42891</c:v>
                </c:pt>
                <c:pt idx="3074">
                  <c:v>42891</c:v>
                </c:pt>
                <c:pt idx="3075">
                  <c:v>42891</c:v>
                </c:pt>
                <c:pt idx="3076">
                  <c:v>42891</c:v>
                </c:pt>
                <c:pt idx="3077">
                  <c:v>42891</c:v>
                </c:pt>
                <c:pt idx="3078">
                  <c:v>42891</c:v>
                </c:pt>
                <c:pt idx="3079">
                  <c:v>42891</c:v>
                </c:pt>
                <c:pt idx="3080">
                  <c:v>42891</c:v>
                </c:pt>
                <c:pt idx="3081">
                  <c:v>42891</c:v>
                </c:pt>
                <c:pt idx="3082">
                  <c:v>42891</c:v>
                </c:pt>
                <c:pt idx="3083">
                  <c:v>42891</c:v>
                </c:pt>
                <c:pt idx="3084">
                  <c:v>42892</c:v>
                </c:pt>
                <c:pt idx="3085">
                  <c:v>42892</c:v>
                </c:pt>
                <c:pt idx="3086">
                  <c:v>42892</c:v>
                </c:pt>
                <c:pt idx="3087">
                  <c:v>42892</c:v>
                </c:pt>
                <c:pt idx="3088">
                  <c:v>42892</c:v>
                </c:pt>
                <c:pt idx="3089">
                  <c:v>42892</c:v>
                </c:pt>
                <c:pt idx="3090">
                  <c:v>42892</c:v>
                </c:pt>
                <c:pt idx="3091">
                  <c:v>42892</c:v>
                </c:pt>
                <c:pt idx="3092">
                  <c:v>42892</c:v>
                </c:pt>
                <c:pt idx="3093">
                  <c:v>42892</c:v>
                </c:pt>
                <c:pt idx="3094">
                  <c:v>42892</c:v>
                </c:pt>
                <c:pt idx="3095">
                  <c:v>42892</c:v>
                </c:pt>
                <c:pt idx="3096">
                  <c:v>42892</c:v>
                </c:pt>
                <c:pt idx="3097">
                  <c:v>42892</c:v>
                </c:pt>
                <c:pt idx="3098">
                  <c:v>42892</c:v>
                </c:pt>
                <c:pt idx="3099">
                  <c:v>42892</c:v>
                </c:pt>
                <c:pt idx="3100">
                  <c:v>42892</c:v>
                </c:pt>
                <c:pt idx="3101">
                  <c:v>42892</c:v>
                </c:pt>
                <c:pt idx="3102">
                  <c:v>42892</c:v>
                </c:pt>
                <c:pt idx="3103">
                  <c:v>42892</c:v>
                </c:pt>
                <c:pt idx="3104">
                  <c:v>42892</c:v>
                </c:pt>
                <c:pt idx="3105">
                  <c:v>42892</c:v>
                </c:pt>
                <c:pt idx="3106">
                  <c:v>42892</c:v>
                </c:pt>
                <c:pt idx="3107">
                  <c:v>42892</c:v>
                </c:pt>
                <c:pt idx="3108">
                  <c:v>42893</c:v>
                </c:pt>
                <c:pt idx="3109">
                  <c:v>42893</c:v>
                </c:pt>
                <c:pt idx="3110">
                  <c:v>42893</c:v>
                </c:pt>
                <c:pt idx="3111">
                  <c:v>42893</c:v>
                </c:pt>
                <c:pt idx="3112">
                  <c:v>42893</c:v>
                </c:pt>
                <c:pt idx="3113">
                  <c:v>42893</c:v>
                </c:pt>
                <c:pt idx="3114">
                  <c:v>42893</c:v>
                </c:pt>
                <c:pt idx="3115">
                  <c:v>42893</c:v>
                </c:pt>
                <c:pt idx="3116">
                  <c:v>42893</c:v>
                </c:pt>
                <c:pt idx="3117">
                  <c:v>42893</c:v>
                </c:pt>
                <c:pt idx="3118">
                  <c:v>42893</c:v>
                </c:pt>
                <c:pt idx="3119">
                  <c:v>42893</c:v>
                </c:pt>
                <c:pt idx="3120">
                  <c:v>42893</c:v>
                </c:pt>
                <c:pt idx="3121">
                  <c:v>42893</c:v>
                </c:pt>
                <c:pt idx="3122">
                  <c:v>42893</c:v>
                </c:pt>
                <c:pt idx="3123">
                  <c:v>42893</c:v>
                </c:pt>
                <c:pt idx="3124">
                  <c:v>42893</c:v>
                </c:pt>
                <c:pt idx="3125">
                  <c:v>42893</c:v>
                </c:pt>
                <c:pt idx="3126">
                  <c:v>42893</c:v>
                </c:pt>
                <c:pt idx="3127">
                  <c:v>42893</c:v>
                </c:pt>
                <c:pt idx="3128">
                  <c:v>42893</c:v>
                </c:pt>
                <c:pt idx="3129">
                  <c:v>42893</c:v>
                </c:pt>
                <c:pt idx="3130">
                  <c:v>42893</c:v>
                </c:pt>
                <c:pt idx="3131">
                  <c:v>42893</c:v>
                </c:pt>
                <c:pt idx="3132">
                  <c:v>42894</c:v>
                </c:pt>
                <c:pt idx="3133">
                  <c:v>42894</c:v>
                </c:pt>
                <c:pt idx="3134">
                  <c:v>42894</c:v>
                </c:pt>
                <c:pt idx="3135">
                  <c:v>42894</c:v>
                </c:pt>
                <c:pt idx="3136">
                  <c:v>42894</c:v>
                </c:pt>
                <c:pt idx="3137">
                  <c:v>42894</c:v>
                </c:pt>
                <c:pt idx="3138">
                  <c:v>42894</c:v>
                </c:pt>
                <c:pt idx="3139">
                  <c:v>42894</c:v>
                </c:pt>
                <c:pt idx="3140">
                  <c:v>42894</c:v>
                </c:pt>
                <c:pt idx="3141">
                  <c:v>42894</c:v>
                </c:pt>
                <c:pt idx="3142">
                  <c:v>42894</c:v>
                </c:pt>
                <c:pt idx="3143">
                  <c:v>42894</c:v>
                </c:pt>
                <c:pt idx="3144">
                  <c:v>42894</c:v>
                </c:pt>
                <c:pt idx="3145">
                  <c:v>42894</c:v>
                </c:pt>
                <c:pt idx="3146">
                  <c:v>42894</c:v>
                </c:pt>
                <c:pt idx="3147">
                  <c:v>42894</c:v>
                </c:pt>
                <c:pt idx="3148">
                  <c:v>42894</c:v>
                </c:pt>
                <c:pt idx="3149">
                  <c:v>42894</c:v>
                </c:pt>
                <c:pt idx="3150">
                  <c:v>42894</c:v>
                </c:pt>
                <c:pt idx="3151">
                  <c:v>42894</c:v>
                </c:pt>
                <c:pt idx="3152">
                  <c:v>42894</c:v>
                </c:pt>
                <c:pt idx="3153">
                  <c:v>42894</c:v>
                </c:pt>
                <c:pt idx="3154">
                  <c:v>42894</c:v>
                </c:pt>
                <c:pt idx="3155">
                  <c:v>42894</c:v>
                </c:pt>
                <c:pt idx="3156">
                  <c:v>42895</c:v>
                </c:pt>
                <c:pt idx="3157">
                  <c:v>42895</c:v>
                </c:pt>
                <c:pt idx="3158">
                  <c:v>42895</c:v>
                </c:pt>
                <c:pt idx="3159">
                  <c:v>42895</c:v>
                </c:pt>
                <c:pt idx="3160">
                  <c:v>42895</c:v>
                </c:pt>
                <c:pt idx="3161">
                  <c:v>42895</c:v>
                </c:pt>
                <c:pt idx="3162">
                  <c:v>42895</c:v>
                </c:pt>
                <c:pt idx="3163">
                  <c:v>42895</c:v>
                </c:pt>
                <c:pt idx="3164">
                  <c:v>42895</c:v>
                </c:pt>
                <c:pt idx="3165">
                  <c:v>42895</c:v>
                </c:pt>
                <c:pt idx="3166">
                  <c:v>42895</c:v>
                </c:pt>
                <c:pt idx="3167">
                  <c:v>42895</c:v>
                </c:pt>
                <c:pt idx="3168">
                  <c:v>42895</c:v>
                </c:pt>
                <c:pt idx="3169">
                  <c:v>42895</c:v>
                </c:pt>
                <c:pt idx="3170">
                  <c:v>42895</c:v>
                </c:pt>
                <c:pt idx="3171">
                  <c:v>42895</c:v>
                </c:pt>
                <c:pt idx="3172">
                  <c:v>42895</c:v>
                </c:pt>
                <c:pt idx="3173">
                  <c:v>42895</c:v>
                </c:pt>
                <c:pt idx="3174">
                  <c:v>42895</c:v>
                </c:pt>
                <c:pt idx="3175">
                  <c:v>42895</c:v>
                </c:pt>
                <c:pt idx="3176">
                  <c:v>42895</c:v>
                </c:pt>
                <c:pt idx="3177">
                  <c:v>42895</c:v>
                </c:pt>
                <c:pt idx="3178">
                  <c:v>42895</c:v>
                </c:pt>
                <c:pt idx="3179">
                  <c:v>42895</c:v>
                </c:pt>
                <c:pt idx="3180">
                  <c:v>42896</c:v>
                </c:pt>
                <c:pt idx="3181">
                  <c:v>42896</c:v>
                </c:pt>
                <c:pt idx="3182">
                  <c:v>42896</c:v>
                </c:pt>
                <c:pt idx="3183">
                  <c:v>42896</c:v>
                </c:pt>
                <c:pt idx="3184">
                  <c:v>42896</c:v>
                </c:pt>
                <c:pt idx="3185">
                  <c:v>42896</c:v>
                </c:pt>
                <c:pt idx="3186">
                  <c:v>42896</c:v>
                </c:pt>
                <c:pt idx="3187">
                  <c:v>42896</c:v>
                </c:pt>
                <c:pt idx="3188">
                  <c:v>42896</c:v>
                </c:pt>
                <c:pt idx="3189">
                  <c:v>42896</c:v>
                </c:pt>
                <c:pt idx="3190">
                  <c:v>42896</c:v>
                </c:pt>
                <c:pt idx="3191">
                  <c:v>42896</c:v>
                </c:pt>
                <c:pt idx="3192">
                  <c:v>42896</c:v>
                </c:pt>
                <c:pt idx="3193">
                  <c:v>42896</c:v>
                </c:pt>
                <c:pt idx="3194">
                  <c:v>42896</c:v>
                </c:pt>
                <c:pt idx="3195">
                  <c:v>42896</c:v>
                </c:pt>
                <c:pt idx="3196">
                  <c:v>42896</c:v>
                </c:pt>
                <c:pt idx="3197">
                  <c:v>42896</c:v>
                </c:pt>
                <c:pt idx="3198">
                  <c:v>42896</c:v>
                </c:pt>
                <c:pt idx="3199">
                  <c:v>42896</c:v>
                </c:pt>
                <c:pt idx="3200">
                  <c:v>42896</c:v>
                </c:pt>
                <c:pt idx="3201">
                  <c:v>42896</c:v>
                </c:pt>
                <c:pt idx="3202">
                  <c:v>42896</c:v>
                </c:pt>
                <c:pt idx="3203">
                  <c:v>42896</c:v>
                </c:pt>
                <c:pt idx="3204">
                  <c:v>42897</c:v>
                </c:pt>
                <c:pt idx="3205">
                  <c:v>42897</c:v>
                </c:pt>
                <c:pt idx="3206">
                  <c:v>42897</c:v>
                </c:pt>
                <c:pt idx="3207">
                  <c:v>42897</c:v>
                </c:pt>
                <c:pt idx="3208">
                  <c:v>42897</c:v>
                </c:pt>
                <c:pt idx="3209">
                  <c:v>42897</c:v>
                </c:pt>
                <c:pt idx="3210">
                  <c:v>42897</c:v>
                </c:pt>
                <c:pt idx="3211">
                  <c:v>42897</c:v>
                </c:pt>
                <c:pt idx="3212">
                  <c:v>42897</c:v>
                </c:pt>
                <c:pt idx="3213">
                  <c:v>42897</c:v>
                </c:pt>
                <c:pt idx="3214">
                  <c:v>42897</c:v>
                </c:pt>
                <c:pt idx="3215">
                  <c:v>42897</c:v>
                </c:pt>
                <c:pt idx="3216">
                  <c:v>42897</c:v>
                </c:pt>
                <c:pt idx="3217">
                  <c:v>42897</c:v>
                </c:pt>
                <c:pt idx="3218">
                  <c:v>42897</c:v>
                </c:pt>
                <c:pt idx="3219">
                  <c:v>42897</c:v>
                </c:pt>
                <c:pt idx="3220">
                  <c:v>42897</c:v>
                </c:pt>
                <c:pt idx="3221">
                  <c:v>42897</c:v>
                </c:pt>
                <c:pt idx="3222">
                  <c:v>42897</c:v>
                </c:pt>
                <c:pt idx="3223">
                  <c:v>42897</c:v>
                </c:pt>
                <c:pt idx="3224">
                  <c:v>42897</c:v>
                </c:pt>
                <c:pt idx="3225">
                  <c:v>42897</c:v>
                </c:pt>
                <c:pt idx="3226">
                  <c:v>42897</c:v>
                </c:pt>
                <c:pt idx="3227">
                  <c:v>42897</c:v>
                </c:pt>
                <c:pt idx="3228">
                  <c:v>42898</c:v>
                </c:pt>
                <c:pt idx="3229">
                  <c:v>42898</c:v>
                </c:pt>
                <c:pt idx="3230">
                  <c:v>42898</c:v>
                </c:pt>
                <c:pt idx="3231">
                  <c:v>42898</c:v>
                </c:pt>
                <c:pt idx="3232">
                  <c:v>42898</c:v>
                </c:pt>
                <c:pt idx="3233">
                  <c:v>42898</c:v>
                </c:pt>
                <c:pt idx="3234">
                  <c:v>42898</c:v>
                </c:pt>
                <c:pt idx="3235">
                  <c:v>42898</c:v>
                </c:pt>
                <c:pt idx="3236">
                  <c:v>42898</c:v>
                </c:pt>
                <c:pt idx="3237">
                  <c:v>42898</c:v>
                </c:pt>
                <c:pt idx="3238">
                  <c:v>42898</c:v>
                </c:pt>
                <c:pt idx="3239">
                  <c:v>42898</c:v>
                </c:pt>
                <c:pt idx="3240">
                  <c:v>42898</c:v>
                </c:pt>
                <c:pt idx="3241">
                  <c:v>42898</c:v>
                </c:pt>
                <c:pt idx="3242">
                  <c:v>42898</c:v>
                </c:pt>
                <c:pt idx="3243">
                  <c:v>42898</c:v>
                </c:pt>
                <c:pt idx="3244">
                  <c:v>42898</c:v>
                </c:pt>
                <c:pt idx="3245">
                  <c:v>42898</c:v>
                </c:pt>
                <c:pt idx="3246">
                  <c:v>42898</c:v>
                </c:pt>
                <c:pt idx="3247">
                  <c:v>42898</c:v>
                </c:pt>
                <c:pt idx="3248">
                  <c:v>42898</c:v>
                </c:pt>
                <c:pt idx="3249">
                  <c:v>42898</c:v>
                </c:pt>
                <c:pt idx="3250">
                  <c:v>42898</c:v>
                </c:pt>
                <c:pt idx="3251">
                  <c:v>42898</c:v>
                </c:pt>
                <c:pt idx="3252">
                  <c:v>42899</c:v>
                </c:pt>
                <c:pt idx="3253">
                  <c:v>42899</c:v>
                </c:pt>
                <c:pt idx="3254">
                  <c:v>42899</c:v>
                </c:pt>
                <c:pt idx="3255">
                  <c:v>42899</c:v>
                </c:pt>
                <c:pt idx="3256">
                  <c:v>42899</c:v>
                </c:pt>
                <c:pt idx="3257">
                  <c:v>42899</c:v>
                </c:pt>
                <c:pt idx="3258">
                  <c:v>42899</c:v>
                </c:pt>
                <c:pt idx="3259">
                  <c:v>42899</c:v>
                </c:pt>
                <c:pt idx="3260">
                  <c:v>42899</c:v>
                </c:pt>
                <c:pt idx="3261">
                  <c:v>42899</c:v>
                </c:pt>
                <c:pt idx="3262">
                  <c:v>42899</c:v>
                </c:pt>
                <c:pt idx="3263">
                  <c:v>42899</c:v>
                </c:pt>
                <c:pt idx="3264">
                  <c:v>42899</c:v>
                </c:pt>
                <c:pt idx="3265">
                  <c:v>42899</c:v>
                </c:pt>
                <c:pt idx="3266">
                  <c:v>42899</c:v>
                </c:pt>
                <c:pt idx="3267">
                  <c:v>42899</c:v>
                </c:pt>
                <c:pt idx="3268">
                  <c:v>42899</c:v>
                </c:pt>
                <c:pt idx="3269">
                  <c:v>42899</c:v>
                </c:pt>
                <c:pt idx="3270">
                  <c:v>42899</c:v>
                </c:pt>
                <c:pt idx="3271">
                  <c:v>42899</c:v>
                </c:pt>
                <c:pt idx="3272">
                  <c:v>42899</c:v>
                </c:pt>
                <c:pt idx="3273">
                  <c:v>42899</c:v>
                </c:pt>
                <c:pt idx="3274">
                  <c:v>42899</c:v>
                </c:pt>
                <c:pt idx="3275">
                  <c:v>42899</c:v>
                </c:pt>
                <c:pt idx="3276">
                  <c:v>42900</c:v>
                </c:pt>
                <c:pt idx="3277">
                  <c:v>42900</c:v>
                </c:pt>
                <c:pt idx="3278">
                  <c:v>42900</c:v>
                </c:pt>
                <c:pt idx="3279">
                  <c:v>42900</c:v>
                </c:pt>
                <c:pt idx="3280">
                  <c:v>42900</c:v>
                </c:pt>
                <c:pt idx="3281">
                  <c:v>42900</c:v>
                </c:pt>
                <c:pt idx="3282">
                  <c:v>42900</c:v>
                </c:pt>
                <c:pt idx="3283">
                  <c:v>42900</c:v>
                </c:pt>
                <c:pt idx="3284">
                  <c:v>42900</c:v>
                </c:pt>
                <c:pt idx="3285">
                  <c:v>42900</c:v>
                </c:pt>
                <c:pt idx="3286">
                  <c:v>42900</c:v>
                </c:pt>
                <c:pt idx="3287">
                  <c:v>42900</c:v>
                </c:pt>
                <c:pt idx="3288">
                  <c:v>42900</c:v>
                </c:pt>
                <c:pt idx="3289">
                  <c:v>42900</c:v>
                </c:pt>
                <c:pt idx="3290">
                  <c:v>42900</c:v>
                </c:pt>
                <c:pt idx="3291">
                  <c:v>42900</c:v>
                </c:pt>
                <c:pt idx="3292">
                  <c:v>42900</c:v>
                </c:pt>
                <c:pt idx="3293">
                  <c:v>42900</c:v>
                </c:pt>
                <c:pt idx="3294">
                  <c:v>42900</c:v>
                </c:pt>
                <c:pt idx="3295">
                  <c:v>42900</c:v>
                </c:pt>
                <c:pt idx="3296">
                  <c:v>42900</c:v>
                </c:pt>
                <c:pt idx="3297">
                  <c:v>42900</c:v>
                </c:pt>
                <c:pt idx="3298">
                  <c:v>42900</c:v>
                </c:pt>
                <c:pt idx="3299">
                  <c:v>42900</c:v>
                </c:pt>
                <c:pt idx="3300">
                  <c:v>42901</c:v>
                </c:pt>
                <c:pt idx="3301">
                  <c:v>42901</c:v>
                </c:pt>
                <c:pt idx="3302">
                  <c:v>42901</c:v>
                </c:pt>
                <c:pt idx="3303">
                  <c:v>42901</c:v>
                </c:pt>
                <c:pt idx="3304">
                  <c:v>42901</c:v>
                </c:pt>
                <c:pt idx="3305">
                  <c:v>42901</c:v>
                </c:pt>
                <c:pt idx="3306">
                  <c:v>42901</c:v>
                </c:pt>
                <c:pt idx="3307">
                  <c:v>42901</c:v>
                </c:pt>
                <c:pt idx="3308">
                  <c:v>42901</c:v>
                </c:pt>
                <c:pt idx="3309">
                  <c:v>42901</c:v>
                </c:pt>
                <c:pt idx="3310">
                  <c:v>42901</c:v>
                </c:pt>
                <c:pt idx="3311">
                  <c:v>42901</c:v>
                </c:pt>
                <c:pt idx="3312">
                  <c:v>42901</c:v>
                </c:pt>
                <c:pt idx="3313">
                  <c:v>42901</c:v>
                </c:pt>
                <c:pt idx="3314">
                  <c:v>42901</c:v>
                </c:pt>
                <c:pt idx="3315">
                  <c:v>42901</c:v>
                </c:pt>
                <c:pt idx="3316">
                  <c:v>42901</c:v>
                </c:pt>
                <c:pt idx="3317">
                  <c:v>42901</c:v>
                </c:pt>
                <c:pt idx="3318">
                  <c:v>42901</c:v>
                </c:pt>
                <c:pt idx="3319">
                  <c:v>42901</c:v>
                </c:pt>
                <c:pt idx="3320">
                  <c:v>42901</c:v>
                </c:pt>
                <c:pt idx="3321">
                  <c:v>42901</c:v>
                </c:pt>
                <c:pt idx="3322">
                  <c:v>42901</c:v>
                </c:pt>
                <c:pt idx="3323">
                  <c:v>42901</c:v>
                </c:pt>
                <c:pt idx="3324">
                  <c:v>42902</c:v>
                </c:pt>
                <c:pt idx="3325">
                  <c:v>42902</c:v>
                </c:pt>
                <c:pt idx="3326">
                  <c:v>42902</c:v>
                </c:pt>
                <c:pt idx="3327">
                  <c:v>42902</c:v>
                </c:pt>
                <c:pt idx="3328">
                  <c:v>42902</c:v>
                </c:pt>
                <c:pt idx="3329">
                  <c:v>42902</c:v>
                </c:pt>
                <c:pt idx="3330">
                  <c:v>42902</c:v>
                </c:pt>
                <c:pt idx="3331">
                  <c:v>42902</c:v>
                </c:pt>
                <c:pt idx="3332">
                  <c:v>42902</c:v>
                </c:pt>
                <c:pt idx="3333">
                  <c:v>42902</c:v>
                </c:pt>
                <c:pt idx="3334">
                  <c:v>42902</c:v>
                </c:pt>
                <c:pt idx="3335">
                  <c:v>42902</c:v>
                </c:pt>
                <c:pt idx="3336">
                  <c:v>42902</c:v>
                </c:pt>
                <c:pt idx="3337">
                  <c:v>42902</c:v>
                </c:pt>
                <c:pt idx="3338">
                  <c:v>42902</c:v>
                </c:pt>
                <c:pt idx="3339">
                  <c:v>42902</c:v>
                </c:pt>
                <c:pt idx="3340">
                  <c:v>42902</c:v>
                </c:pt>
                <c:pt idx="3341">
                  <c:v>42902</c:v>
                </c:pt>
                <c:pt idx="3342">
                  <c:v>42902</c:v>
                </c:pt>
                <c:pt idx="3343">
                  <c:v>42902</c:v>
                </c:pt>
                <c:pt idx="3344">
                  <c:v>42902</c:v>
                </c:pt>
                <c:pt idx="3345">
                  <c:v>42902</c:v>
                </c:pt>
                <c:pt idx="3346">
                  <c:v>42902</c:v>
                </c:pt>
                <c:pt idx="3347">
                  <c:v>42902</c:v>
                </c:pt>
                <c:pt idx="3348">
                  <c:v>42903</c:v>
                </c:pt>
                <c:pt idx="3349">
                  <c:v>42903</c:v>
                </c:pt>
                <c:pt idx="3350">
                  <c:v>42903</c:v>
                </c:pt>
                <c:pt idx="3351">
                  <c:v>42903</c:v>
                </c:pt>
                <c:pt idx="3352">
                  <c:v>42903</c:v>
                </c:pt>
                <c:pt idx="3353">
                  <c:v>42903</c:v>
                </c:pt>
                <c:pt idx="3354">
                  <c:v>42903</c:v>
                </c:pt>
                <c:pt idx="3355">
                  <c:v>42903</c:v>
                </c:pt>
                <c:pt idx="3356">
                  <c:v>42903</c:v>
                </c:pt>
                <c:pt idx="3357">
                  <c:v>42903</c:v>
                </c:pt>
                <c:pt idx="3358">
                  <c:v>42903</c:v>
                </c:pt>
                <c:pt idx="3359">
                  <c:v>42903</c:v>
                </c:pt>
                <c:pt idx="3360">
                  <c:v>42903</c:v>
                </c:pt>
                <c:pt idx="3361">
                  <c:v>42903</c:v>
                </c:pt>
                <c:pt idx="3362">
                  <c:v>42903</c:v>
                </c:pt>
                <c:pt idx="3363">
                  <c:v>42903</c:v>
                </c:pt>
                <c:pt idx="3364">
                  <c:v>42903</c:v>
                </c:pt>
                <c:pt idx="3365">
                  <c:v>42903</c:v>
                </c:pt>
                <c:pt idx="3366">
                  <c:v>42903</c:v>
                </c:pt>
                <c:pt idx="3367">
                  <c:v>42903</c:v>
                </c:pt>
                <c:pt idx="3368">
                  <c:v>42903</c:v>
                </c:pt>
                <c:pt idx="3369">
                  <c:v>42903</c:v>
                </c:pt>
                <c:pt idx="3370">
                  <c:v>42903</c:v>
                </c:pt>
                <c:pt idx="3371">
                  <c:v>42903</c:v>
                </c:pt>
                <c:pt idx="3372">
                  <c:v>42904</c:v>
                </c:pt>
                <c:pt idx="3373">
                  <c:v>42904</c:v>
                </c:pt>
                <c:pt idx="3374">
                  <c:v>42904</c:v>
                </c:pt>
                <c:pt idx="3375">
                  <c:v>42904</c:v>
                </c:pt>
                <c:pt idx="3376">
                  <c:v>42904</c:v>
                </c:pt>
                <c:pt idx="3377">
                  <c:v>42904</c:v>
                </c:pt>
                <c:pt idx="3378">
                  <c:v>42904</c:v>
                </c:pt>
                <c:pt idx="3379">
                  <c:v>42904</c:v>
                </c:pt>
                <c:pt idx="3380">
                  <c:v>42904</c:v>
                </c:pt>
                <c:pt idx="3381">
                  <c:v>42904</c:v>
                </c:pt>
                <c:pt idx="3382">
                  <c:v>42904</c:v>
                </c:pt>
                <c:pt idx="3383">
                  <c:v>42904</c:v>
                </c:pt>
                <c:pt idx="3384">
                  <c:v>42904</c:v>
                </c:pt>
                <c:pt idx="3385">
                  <c:v>42904</c:v>
                </c:pt>
                <c:pt idx="3386">
                  <c:v>42904</c:v>
                </c:pt>
                <c:pt idx="3387">
                  <c:v>42904</c:v>
                </c:pt>
                <c:pt idx="3388">
                  <c:v>42904</c:v>
                </c:pt>
                <c:pt idx="3389">
                  <c:v>42904</c:v>
                </c:pt>
                <c:pt idx="3390">
                  <c:v>42904</c:v>
                </c:pt>
                <c:pt idx="3391">
                  <c:v>42904</c:v>
                </c:pt>
                <c:pt idx="3392">
                  <c:v>42904</c:v>
                </c:pt>
                <c:pt idx="3393">
                  <c:v>42904</c:v>
                </c:pt>
                <c:pt idx="3394">
                  <c:v>42904</c:v>
                </c:pt>
                <c:pt idx="3395">
                  <c:v>42904</c:v>
                </c:pt>
                <c:pt idx="3396">
                  <c:v>42905</c:v>
                </c:pt>
                <c:pt idx="3397">
                  <c:v>42905</c:v>
                </c:pt>
                <c:pt idx="3398">
                  <c:v>42905</c:v>
                </c:pt>
                <c:pt idx="3399">
                  <c:v>42905</c:v>
                </c:pt>
                <c:pt idx="3400">
                  <c:v>42905</c:v>
                </c:pt>
                <c:pt idx="3401">
                  <c:v>42905</c:v>
                </c:pt>
                <c:pt idx="3402">
                  <c:v>42905</c:v>
                </c:pt>
                <c:pt idx="3403">
                  <c:v>42905</c:v>
                </c:pt>
                <c:pt idx="3404">
                  <c:v>42905</c:v>
                </c:pt>
                <c:pt idx="3405">
                  <c:v>42905</c:v>
                </c:pt>
                <c:pt idx="3406">
                  <c:v>42905</c:v>
                </c:pt>
                <c:pt idx="3407">
                  <c:v>42905</c:v>
                </c:pt>
                <c:pt idx="3408">
                  <c:v>42905</c:v>
                </c:pt>
                <c:pt idx="3409">
                  <c:v>42905</c:v>
                </c:pt>
                <c:pt idx="3410">
                  <c:v>42905</c:v>
                </c:pt>
                <c:pt idx="3411">
                  <c:v>42905</c:v>
                </c:pt>
                <c:pt idx="3412">
                  <c:v>42905</c:v>
                </c:pt>
                <c:pt idx="3413">
                  <c:v>42905</c:v>
                </c:pt>
                <c:pt idx="3414">
                  <c:v>42905</c:v>
                </c:pt>
                <c:pt idx="3415">
                  <c:v>42905</c:v>
                </c:pt>
                <c:pt idx="3416">
                  <c:v>42905</c:v>
                </c:pt>
                <c:pt idx="3417">
                  <c:v>42905</c:v>
                </c:pt>
                <c:pt idx="3418">
                  <c:v>42905</c:v>
                </c:pt>
                <c:pt idx="3419">
                  <c:v>42905</c:v>
                </c:pt>
                <c:pt idx="3420">
                  <c:v>42906</c:v>
                </c:pt>
                <c:pt idx="3421">
                  <c:v>42906</c:v>
                </c:pt>
                <c:pt idx="3422">
                  <c:v>42906</c:v>
                </c:pt>
                <c:pt idx="3423">
                  <c:v>42906</c:v>
                </c:pt>
                <c:pt idx="3424">
                  <c:v>42906</c:v>
                </c:pt>
                <c:pt idx="3425">
                  <c:v>42906</c:v>
                </c:pt>
                <c:pt idx="3426">
                  <c:v>42906</c:v>
                </c:pt>
                <c:pt idx="3427">
                  <c:v>42906</c:v>
                </c:pt>
                <c:pt idx="3428">
                  <c:v>42906</c:v>
                </c:pt>
                <c:pt idx="3429">
                  <c:v>42906</c:v>
                </c:pt>
                <c:pt idx="3430">
                  <c:v>42906</c:v>
                </c:pt>
                <c:pt idx="3431">
                  <c:v>42906</c:v>
                </c:pt>
                <c:pt idx="3432">
                  <c:v>42906</c:v>
                </c:pt>
                <c:pt idx="3433">
                  <c:v>42906</c:v>
                </c:pt>
                <c:pt idx="3434">
                  <c:v>42906</c:v>
                </c:pt>
                <c:pt idx="3435">
                  <c:v>42906</c:v>
                </c:pt>
                <c:pt idx="3436">
                  <c:v>42906</c:v>
                </c:pt>
                <c:pt idx="3437">
                  <c:v>42906</c:v>
                </c:pt>
                <c:pt idx="3438">
                  <c:v>42906</c:v>
                </c:pt>
                <c:pt idx="3439">
                  <c:v>42906</c:v>
                </c:pt>
                <c:pt idx="3440">
                  <c:v>42906</c:v>
                </c:pt>
                <c:pt idx="3441">
                  <c:v>42906</c:v>
                </c:pt>
                <c:pt idx="3442">
                  <c:v>42906</c:v>
                </c:pt>
                <c:pt idx="3443">
                  <c:v>42906</c:v>
                </c:pt>
                <c:pt idx="3444">
                  <c:v>42907</c:v>
                </c:pt>
                <c:pt idx="3445">
                  <c:v>42907</c:v>
                </c:pt>
                <c:pt idx="3446">
                  <c:v>42907</c:v>
                </c:pt>
                <c:pt idx="3447">
                  <c:v>42907</c:v>
                </c:pt>
                <c:pt idx="3448">
                  <c:v>42907</c:v>
                </c:pt>
                <c:pt idx="3449">
                  <c:v>42907</c:v>
                </c:pt>
                <c:pt idx="3450">
                  <c:v>42907</c:v>
                </c:pt>
                <c:pt idx="3451">
                  <c:v>42907</c:v>
                </c:pt>
                <c:pt idx="3452">
                  <c:v>42907</c:v>
                </c:pt>
                <c:pt idx="3453">
                  <c:v>42907</c:v>
                </c:pt>
                <c:pt idx="3454">
                  <c:v>42907</c:v>
                </c:pt>
                <c:pt idx="3455">
                  <c:v>42907</c:v>
                </c:pt>
                <c:pt idx="3456">
                  <c:v>42907</c:v>
                </c:pt>
                <c:pt idx="3457">
                  <c:v>42907</c:v>
                </c:pt>
                <c:pt idx="3458">
                  <c:v>42907</c:v>
                </c:pt>
                <c:pt idx="3459">
                  <c:v>42907</c:v>
                </c:pt>
                <c:pt idx="3460">
                  <c:v>42907</c:v>
                </c:pt>
                <c:pt idx="3461">
                  <c:v>42907</c:v>
                </c:pt>
                <c:pt idx="3462">
                  <c:v>42907</c:v>
                </c:pt>
                <c:pt idx="3463">
                  <c:v>42907</c:v>
                </c:pt>
                <c:pt idx="3464">
                  <c:v>42907</c:v>
                </c:pt>
                <c:pt idx="3465">
                  <c:v>42907</c:v>
                </c:pt>
                <c:pt idx="3466">
                  <c:v>42907</c:v>
                </c:pt>
                <c:pt idx="3467">
                  <c:v>42907</c:v>
                </c:pt>
                <c:pt idx="3468">
                  <c:v>42908</c:v>
                </c:pt>
                <c:pt idx="3469">
                  <c:v>42908</c:v>
                </c:pt>
                <c:pt idx="3470">
                  <c:v>42908</c:v>
                </c:pt>
                <c:pt idx="3471">
                  <c:v>42908</c:v>
                </c:pt>
                <c:pt idx="3472">
                  <c:v>42908</c:v>
                </c:pt>
                <c:pt idx="3473">
                  <c:v>42908</c:v>
                </c:pt>
                <c:pt idx="3474">
                  <c:v>42908</c:v>
                </c:pt>
                <c:pt idx="3475">
                  <c:v>42908</c:v>
                </c:pt>
                <c:pt idx="3476">
                  <c:v>42908</c:v>
                </c:pt>
                <c:pt idx="3477">
                  <c:v>42908</c:v>
                </c:pt>
                <c:pt idx="3478">
                  <c:v>42908</c:v>
                </c:pt>
                <c:pt idx="3479">
                  <c:v>42908</c:v>
                </c:pt>
                <c:pt idx="3480">
                  <c:v>42908</c:v>
                </c:pt>
                <c:pt idx="3481">
                  <c:v>42908</c:v>
                </c:pt>
                <c:pt idx="3482">
                  <c:v>42908</c:v>
                </c:pt>
                <c:pt idx="3483">
                  <c:v>42908</c:v>
                </c:pt>
                <c:pt idx="3484">
                  <c:v>42908</c:v>
                </c:pt>
                <c:pt idx="3485">
                  <c:v>42908</c:v>
                </c:pt>
                <c:pt idx="3486">
                  <c:v>42908</c:v>
                </c:pt>
                <c:pt idx="3487">
                  <c:v>42908</c:v>
                </c:pt>
                <c:pt idx="3488">
                  <c:v>42908</c:v>
                </c:pt>
                <c:pt idx="3489">
                  <c:v>42908</c:v>
                </c:pt>
                <c:pt idx="3490">
                  <c:v>42908</c:v>
                </c:pt>
                <c:pt idx="3491">
                  <c:v>42908</c:v>
                </c:pt>
                <c:pt idx="3492">
                  <c:v>42909</c:v>
                </c:pt>
                <c:pt idx="3493">
                  <c:v>42909</c:v>
                </c:pt>
                <c:pt idx="3494">
                  <c:v>42909</c:v>
                </c:pt>
                <c:pt idx="3495">
                  <c:v>42909</c:v>
                </c:pt>
                <c:pt idx="3496">
                  <c:v>42909</c:v>
                </c:pt>
                <c:pt idx="3497">
                  <c:v>42909</c:v>
                </c:pt>
                <c:pt idx="3498">
                  <c:v>42909</c:v>
                </c:pt>
                <c:pt idx="3499">
                  <c:v>42909</c:v>
                </c:pt>
                <c:pt idx="3500">
                  <c:v>42909</c:v>
                </c:pt>
                <c:pt idx="3501">
                  <c:v>42909</c:v>
                </c:pt>
                <c:pt idx="3502">
                  <c:v>42909</c:v>
                </c:pt>
                <c:pt idx="3503">
                  <c:v>42909</c:v>
                </c:pt>
                <c:pt idx="3504">
                  <c:v>42909</c:v>
                </c:pt>
                <c:pt idx="3505">
                  <c:v>42909</c:v>
                </c:pt>
                <c:pt idx="3506">
                  <c:v>42909</c:v>
                </c:pt>
                <c:pt idx="3507">
                  <c:v>42909</c:v>
                </c:pt>
                <c:pt idx="3508">
                  <c:v>42909</c:v>
                </c:pt>
                <c:pt idx="3509">
                  <c:v>42909</c:v>
                </c:pt>
                <c:pt idx="3510">
                  <c:v>42909</c:v>
                </c:pt>
                <c:pt idx="3511">
                  <c:v>42909</c:v>
                </c:pt>
                <c:pt idx="3512">
                  <c:v>42909</c:v>
                </c:pt>
                <c:pt idx="3513">
                  <c:v>42909</c:v>
                </c:pt>
                <c:pt idx="3514">
                  <c:v>42909</c:v>
                </c:pt>
                <c:pt idx="3515">
                  <c:v>42909</c:v>
                </c:pt>
                <c:pt idx="3516">
                  <c:v>42910</c:v>
                </c:pt>
                <c:pt idx="3517">
                  <c:v>42910</c:v>
                </c:pt>
                <c:pt idx="3518">
                  <c:v>42910</c:v>
                </c:pt>
                <c:pt idx="3519">
                  <c:v>42910</c:v>
                </c:pt>
                <c:pt idx="3520">
                  <c:v>42910</c:v>
                </c:pt>
                <c:pt idx="3521">
                  <c:v>42910</c:v>
                </c:pt>
                <c:pt idx="3522">
                  <c:v>42910</c:v>
                </c:pt>
                <c:pt idx="3523">
                  <c:v>42910</c:v>
                </c:pt>
                <c:pt idx="3524">
                  <c:v>42910</c:v>
                </c:pt>
                <c:pt idx="3525">
                  <c:v>42910</c:v>
                </c:pt>
                <c:pt idx="3526">
                  <c:v>42910</c:v>
                </c:pt>
                <c:pt idx="3527">
                  <c:v>42910</c:v>
                </c:pt>
                <c:pt idx="3528">
                  <c:v>42910</c:v>
                </c:pt>
                <c:pt idx="3529">
                  <c:v>42910</c:v>
                </c:pt>
                <c:pt idx="3530">
                  <c:v>42910</c:v>
                </c:pt>
                <c:pt idx="3531">
                  <c:v>42910</c:v>
                </c:pt>
                <c:pt idx="3532">
                  <c:v>42910</c:v>
                </c:pt>
                <c:pt idx="3533">
                  <c:v>42910</c:v>
                </c:pt>
                <c:pt idx="3534">
                  <c:v>42910</c:v>
                </c:pt>
                <c:pt idx="3535">
                  <c:v>42910</c:v>
                </c:pt>
                <c:pt idx="3536">
                  <c:v>42910</c:v>
                </c:pt>
                <c:pt idx="3537">
                  <c:v>42910</c:v>
                </c:pt>
                <c:pt idx="3538">
                  <c:v>42910</c:v>
                </c:pt>
                <c:pt idx="3539">
                  <c:v>42910</c:v>
                </c:pt>
                <c:pt idx="3540">
                  <c:v>42911</c:v>
                </c:pt>
                <c:pt idx="3541">
                  <c:v>42911</c:v>
                </c:pt>
                <c:pt idx="3542">
                  <c:v>42911</c:v>
                </c:pt>
                <c:pt idx="3543">
                  <c:v>42911</c:v>
                </c:pt>
                <c:pt idx="3544">
                  <c:v>42911</c:v>
                </c:pt>
                <c:pt idx="3545">
                  <c:v>42911</c:v>
                </c:pt>
                <c:pt idx="3546">
                  <c:v>42911</c:v>
                </c:pt>
                <c:pt idx="3547">
                  <c:v>42911</c:v>
                </c:pt>
                <c:pt idx="3548">
                  <c:v>42911</c:v>
                </c:pt>
                <c:pt idx="3549">
                  <c:v>42911</c:v>
                </c:pt>
                <c:pt idx="3550">
                  <c:v>42911</c:v>
                </c:pt>
                <c:pt idx="3551">
                  <c:v>42911</c:v>
                </c:pt>
                <c:pt idx="3552">
                  <c:v>42911</c:v>
                </c:pt>
                <c:pt idx="3553">
                  <c:v>42911</c:v>
                </c:pt>
                <c:pt idx="3554">
                  <c:v>42911</c:v>
                </c:pt>
                <c:pt idx="3555">
                  <c:v>42911</c:v>
                </c:pt>
                <c:pt idx="3556">
                  <c:v>42911</c:v>
                </c:pt>
                <c:pt idx="3557">
                  <c:v>42911</c:v>
                </c:pt>
                <c:pt idx="3558">
                  <c:v>42911</c:v>
                </c:pt>
                <c:pt idx="3559">
                  <c:v>42911</c:v>
                </c:pt>
                <c:pt idx="3560">
                  <c:v>42911</c:v>
                </c:pt>
                <c:pt idx="3561">
                  <c:v>42911</c:v>
                </c:pt>
                <c:pt idx="3562">
                  <c:v>42911</c:v>
                </c:pt>
                <c:pt idx="3563">
                  <c:v>42911</c:v>
                </c:pt>
                <c:pt idx="3564">
                  <c:v>42912</c:v>
                </c:pt>
                <c:pt idx="3565">
                  <c:v>42912</c:v>
                </c:pt>
                <c:pt idx="3566">
                  <c:v>42912</c:v>
                </c:pt>
                <c:pt idx="3567">
                  <c:v>42912</c:v>
                </c:pt>
                <c:pt idx="3568">
                  <c:v>42912</c:v>
                </c:pt>
                <c:pt idx="3569">
                  <c:v>42912</c:v>
                </c:pt>
                <c:pt idx="3570">
                  <c:v>42912</c:v>
                </c:pt>
                <c:pt idx="3571">
                  <c:v>42912</c:v>
                </c:pt>
                <c:pt idx="3572">
                  <c:v>42912</c:v>
                </c:pt>
                <c:pt idx="3573">
                  <c:v>42912</c:v>
                </c:pt>
                <c:pt idx="3574">
                  <c:v>42912</c:v>
                </c:pt>
                <c:pt idx="3575">
                  <c:v>42912</c:v>
                </c:pt>
                <c:pt idx="3576">
                  <c:v>42912</c:v>
                </c:pt>
                <c:pt idx="3577">
                  <c:v>42912</c:v>
                </c:pt>
                <c:pt idx="3578">
                  <c:v>42912</c:v>
                </c:pt>
                <c:pt idx="3579">
                  <c:v>42912</c:v>
                </c:pt>
                <c:pt idx="3580">
                  <c:v>42912</c:v>
                </c:pt>
                <c:pt idx="3581">
                  <c:v>42912</c:v>
                </c:pt>
                <c:pt idx="3582">
                  <c:v>42912</c:v>
                </c:pt>
                <c:pt idx="3583">
                  <c:v>42912</c:v>
                </c:pt>
                <c:pt idx="3584">
                  <c:v>42912</c:v>
                </c:pt>
                <c:pt idx="3585">
                  <c:v>42912</c:v>
                </c:pt>
                <c:pt idx="3586">
                  <c:v>42912</c:v>
                </c:pt>
                <c:pt idx="3587">
                  <c:v>42912</c:v>
                </c:pt>
                <c:pt idx="3588">
                  <c:v>42913</c:v>
                </c:pt>
                <c:pt idx="3589">
                  <c:v>42913</c:v>
                </c:pt>
                <c:pt idx="3590">
                  <c:v>42913</c:v>
                </c:pt>
                <c:pt idx="3591">
                  <c:v>42913</c:v>
                </c:pt>
                <c:pt idx="3592">
                  <c:v>42913</c:v>
                </c:pt>
                <c:pt idx="3593">
                  <c:v>42913</c:v>
                </c:pt>
                <c:pt idx="3594">
                  <c:v>42913</c:v>
                </c:pt>
                <c:pt idx="3595">
                  <c:v>42913</c:v>
                </c:pt>
                <c:pt idx="3596">
                  <c:v>42913</c:v>
                </c:pt>
                <c:pt idx="3597">
                  <c:v>42913</c:v>
                </c:pt>
                <c:pt idx="3598">
                  <c:v>42913</c:v>
                </c:pt>
                <c:pt idx="3599">
                  <c:v>42913</c:v>
                </c:pt>
                <c:pt idx="3600">
                  <c:v>42913</c:v>
                </c:pt>
                <c:pt idx="3601">
                  <c:v>42913</c:v>
                </c:pt>
                <c:pt idx="3602">
                  <c:v>42913</c:v>
                </c:pt>
                <c:pt idx="3603">
                  <c:v>42913</c:v>
                </c:pt>
                <c:pt idx="3604">
                  <c:v>42913</c:v>
                </c:pt>
                <c:pt idx="3605">
                  <c:v>42913</c:v>
                </c:pt>
                <c:pt idx="3606">
                  <c:v>42913</c:v>
                </c:pt>
                <c:pt idx="3607">
                  <c:v>42913</c:v>
                </c:pt>
                <c:pt idx="3608">
                  <c:v>42913</c:v>
                </c:pt>
                <c:pt idx="3609">
                  <c:v>42913</c:v>
                </c:pt>
                <c:pt idx="3610">
                  <c:v>42913</c:v>
                </c:pt>
                <c:pt idx="3611">
                  <c:v>42913</c:v>
                </c:pt>
                <c:pt idx="3612">
                  <c:v>42914</c:v>
                </c:pt>
                <c:pt idx="3613">
                  <c:v>42914</c:v>
                </c:pt>
                <c:pt idx="3614">
                  <c:v>42914</c:v>
                </c:pt>
                <c:pt idx="3615">
                  <c:v>42914</c:v>
                </c:pt>
                <c:pt idx="3616">
                  <c:v>42914</c:v>
                </c:pt>
                <c:pt idx="3617">
                  <c:v>42914</c:v>
                </c:pt>
                <c:pt idx="3618">
                  <c:v>42914</c:v>
                </c:pt>
                <c:pt idx="3619">
                  <c:v>42914</c:v>
                </c:pt>
                <c:pt idx="3620">
                  <c:v>42914</c:v>
                </c:pt>
                <c:pt idx="3621">
                  <c:v>42914</c:v>
                </c:pt>
                <c:pt idx="3622">
                  <c:v>42914</c:v>
                </c:pt>
                <c:pt idx="3623">
                  <c:v>42914</c:v>
                </c:pt>
                <c:pt idx="3624">
                  <c:v>42914</c:v>
                </c:pt>
                <c:pt idx="3625">
                  <c:v>42914</c:v>
                </c:pt>
                <c:pt idx="3626">
                  <c:v>42914</c:v>
                </c:pt>
                <c:pt idx="3627">
                  <c:v>42914</c:v>
                </c:pt>
                <c:pt idx="3628">
                  <c:v>42914</c:v>
                </c:pt>
                <c:pt idx="3629">
                  <c:v>42914</c:v>
                </c:pt>
                <c:pt idx="3630">
                  <c:v>42914</c:v>
                </c:pt>
                <c:pt idx="3631">
                  <c:v>42914</c:v>
                </c:pt>
                <c:pt idx="3632">
                  <c:v>42914</c:v>
                </c:pt>
                <c:pt idx="3633">
                  <c:v>42914</c:v>
                </c:pt>
                <c:pt idx="3634">
                  <c:v>42914</c:v>
                </c:pt>
                <c:pt idx="3635">
                  <c:v>42914</c:v>
                </c:pt>
                <c:pt idx="3636">
                  <c:v>42915</c:v>
                </c:pt>
                <c:pt idx="3637">
                  <c:v>42915</c:v>
                </c:pt>
                <c:pt idx="3638">
                  <c:v>42915</c:v>
                </c:pt>
                <c:pt idx="3639">
                  <c:v>42915</c:v>
                </c:pt>
                <c:pt idx="3640">
                  <c:v>42915</c:v>
                </c:pt>
                <c:pt idx="3641">
                  <c:v>42915</c:v>
                </c:pt>
                <c:pt idx="3642">
                  <c:v>42915</c:v>
                </c:pt>
                <c:pt idx="3643">
                  <c:v>42915</c:v>
                </c:pt>
                <c:pt idx="3644">
                  <c:v>42915</c:v>
                </c:pt>
                <c:pt idx="3645">
                  <c:v>42915</c:v>
                </c:pt>
                <c:pt idx="3646">
                  <c:v>42915</c:v>
                </c:pt>
                <c:pt idx="3647">
                  <c:v>42915</c:v>
                </c:pt>
                <c:pt idx="3648">
                  <c:v>42915</c:v>
                </c:pt>
                <c:pt idx="3649">
                  <c:v>42915</c:v>
                </c:pt>
                <c:pt idx="3650">
                  <c:v>42915</c:v>
                </c:pt>
                <c:pt idx="3651">
                  <c:v>42915</c:v>
                </c:pt>
                <c:pt idx="3652">
                  <c:v>42915</c:v>
                </c:pt>
                <c:pt idx="3653">
                  <c:v>42915</c:v>
                </c:pt>
                <c:pt idx="3654">
                  <c:v>42915</c:v>
                </c:pt>
                <c:pt idx="3655">
                  <c:v>42915</c:v>
                </c:pt>
                <c:pt idx="3656">
                  <c:v>42915</c:v>
                </c:pt>
                <c:pt idx="3657">
                  <c:v>42915</c:v>
                </c:pt>
                <c:pt idx="3658">
                  <c:v>42915</c:v>
                </c:pt>
                <c:pt idx="3659">
                  <c:v>42915</c:v>
                </c:pt>
                <c:pt idx="3660">
                  <c:v>42916</c:v>
                </c:pt>
                <c:pt idx="3661">
                  <c:v>42916</c:v>
                </c:pt>
                <c:pt idx="3662">
                  <c:v>42916</c:v>
                </c:pt>
                <c:pt idx="3663">
                  <c:v>42916</c:v>
                </c:pt>
                <c:pt idx="3664">
                  <c:v>42916</c:v>
                </c:pt>
                <c:pt idx="3665">
                  <c:v>42916</c:v>
                </c:pt>
                <c:pt idx="3666">
                  <c:v>42916</c:v>
                </c:pt>
                <c:pt idx="3667">
                  <c:v>42916</c:v>
                </c:pt>
                <c:pt idx="3668">
                  <c:v>42916</c:v>
                </c:pt>
                <c:pt idx="3669">
                  <c:v>42916</c:v>
                </c:pt>
                <c:pt idx="3670">
                  <c:v>42916</c:v>
                </c:pt>
                <c:pt idx="3671">
                  <c:v>42916</c:v>
                </c:pt>
                <c:pt idx="3672">
                  <c:v>42916</c:v>
                </c:pt>
                <c:pt idx="3673">
                  <c:v>42916</c:v>
                </c:pt>
                <c:pt idx="3674">
                  <c:v>42916</c:v>
                </c:pt>
                <c:pt idx="3675">
                  <c:v>42916</c:v>
                </c:pt>
                <c:pt idx="3676">
                  <c:v>42916</c:v>
                </c:pt>
                <c:pt idx="3677">
                  <c:v>42916</c:v>
                </c:pt>
                <c:pt idx="3678">
                  <c:v>42916</c:v>
                </c:pt>
                <c:pt idx="3679">
                  <c:v>42916</c:v>
                </c:pt>
                <c:pt idx="3680">
                  <c:v>42916</c:v>
                </c:pt>
                <c:pt idx="3681">
                  <c:v>42916</c:v>
                </c:pt>
                <c:pt idx="3682">
                  <c:v>42916</c:v>
                </c:pt>
                <c:pt idx="3683">
                  <c:v>42916</c:v>
                </c:pt>
                <c:pt idx="3684">
                  <c:v>42917</c:v>
                </c:pt>
                <c:pt idx="3685">
                  <c:v>42917</c:v>
                </c:pt>
                <c:pt idx="3686">
                  <c:v>42917</c:v>
                </c:pt>
                <c:pt idx="3687">
                  <c:v>42917</c:v>
                </c:pt>
                <c:pt idx="3688">
                  <c:v>42917</c:v>
                </c:pt>
                <c:pt idx="3689">
                  <c:v>42917</c:v>
                </c:pt>
                <c:pt idx="3690">
                  <c:v>42917</c:v>
                </c:pt>
                <c:pt idx="3691">
                  <c:v>42917</c:v>
                </c:pt>
                <c:pt idx="3692">
                  <c:v>42917</c:v>
                </c:pt>
                <c:pt idx="3693">
                  <c:v>42917</c:v>
                </c:pt>
                <c:pt idx="3694">
                  <c:v>42917</c:v>
                </c:pt>
                <c:pt idx="3695">
                  <c:v>42917</c:v>
                </c:pt>
                <c:pt idx="3696">
                  <c:v>42917</c:v>
                </c:pt>
                <c:pt idx="3697">
                  <c:v>42917</c:v>
                </c:pt>
                <c:pt idx="3698">
                  <c:v>42917</c:v>
                </c:pt>
                <c:pt idx="3699">
                  <c:v>42917</c:v>
                </c:pt>
                <c:pt idx="3700">
                  <c:v>42917</c:v>
                </c:pt>
                <c:pt idx="3701">
                  <c:v>42917</c:v>
                </c:pt>
                <c:pt idx="3702">
                  <c:v>42917</c:v>
                </c:pt>
                <c:pt idx="3703">
                  <c:v>42917</c:v>
                </c:pt>
                <c:pt idx="3704">
                  <c:v>42917</c:v>
                </c:pt>
                <c:pt idx="3705">
                  <c:v>42917</c:v>
                </c:pt>
                <c:pt idx="3706">
                  <c:v>42917</c:v>
                </c:pt>
                <c:pt idx="3707">
                  <c:v>42917</c:v>
                </c:pt>
                <c:pt idx="3708">
                  <c:v>42918</c:v>
                </c:pt>
                <c:pt idx="3709">
                  <c:v>42918</c:v>
                </c:pt>
                <c:pt idx="3710">
                  <c:v>42918</c:v>
                </c:pt>
                <c:pt idx="3711">
                  <c:v>42918</c:v>
                </c:pt>
                <c:pt idx="3712">
                  <c:v>42918</c:v>
                </c:pt>
                <c:pt idx="3713">
                  <c:v>42918</c:v>
                </c:pt>
                <c:pt idx="3714">
                  <c:v>42918</c:v>
                </c:pt>
                <c:pt idx="3715">
                  <c:v>42918</c:v>
                </c:pt>
                <c:pt idx="3716">
                  <c:v>42918</c:v>
                </c:pt>
                <c:pt idx="3717">
                  <c:v>42918</c:v>
                </c:pt>
                <c:pt idx="3718">
                  <c:v>42918</c:v>
                </c:pt>
                <c:pt idx="3719">
                  <c:v>42918</c:v>
                </c:pt>
                <c:pt idx="3720">
                  <c:v>42918</c:v>
                </c:pt>
                <c:pt idx="3721">
                  <c:v>42918</c:v>
                </c:pt>
                <c:pt idx="3722">
                  <c:v>42918</c:v>
                </c:pt>
                <c:pt idx="3723">
                  <c:v>42918</c:v>
                </c:pt>
                <c:pt idx="3724">
                  <c:v>42918</c:v>
                </c:pt>
                <c:pt idx="3725">
                  <c:v>42918</c:v>
                </c:pt>
                <c:pt idx="3726">
                  <c:v>42918</c:v>
                </c:pt>
                <c:pt idx="3727">
                  <c:v>42918</c:v>
                </c:pt>
                <c:pt idx="3728">
                  <c:v>42918</c:v>
                </c:pt>
                <c:pt idx="3729">
                  <c:v>42918</c:v>
                </c:pt>
                <c:pt idx="3730">
                  <c:v>42918</c:v>
                </c:pt>
                <c:pt idx="3731">
                  <c:v>42918</c:v>
                </c:pt>
                <c:pt idx="3732">
                  <c:v>42919</c:v>
                </c:pt>
                <c:pt idx="3733">
                  <c:v>42919</c:v>
                </c:pt>
                <c:pt idx="3734">
                  <c:v>42919</c:v>
                </c:pt>
                <c:pt idx="3735">
                  <c:v>42919</c:v>
                </c:pt>
                <c:pt idx="3736">
                  <c:v>42919</c:v>
                </c:pt>
                <c:pt idx="3737">
                  <c:v>42919</c:v>
                </c:pt>
                <c:pt idx="3738">
                  <c:v>42919</c:v>
                </c:pt>
                <c:pt idx="3739">
                  <c:v>42919</c:v>
                </c:pt>
                <c:pt idx="3740">
                  <c:v>42919</c:v>
                </c:pt>
                <c:pt idx="3741">
                  <c:v>42919</c:v>
                </c:pt>
                <c:pt idx="3742">
                  <c:v>42919</c:v>
                </c:pt>
                <c:pt idx="3743">
                  <c:v>42919</c:v>
                </c:pt>
                <c:pt idx="3744">
                  <c:v>42919</c:v>
                </c:pt>
                <c:pt idx="3745">
                  <c:v>42919</c:v>
                </c:pt>
                <c:pt idx="3746">
                  <c:v>42919</c:v>
                </c:pt>
                <c:pt idx="3747">
                  <c:v>42919</c:v>
                </c:pt>
                <c:pt idx="3748">
                  <c:v>42919</c:v>
                </c:pt>
                <c:pt idx="3749">
                  <c:v>42919</c:v>
                </c:pt>
                <c:pt idx="3750">
                  <c:v>42919</c:v>
                </c:pt>
                <c:pt idx="3751">
                  <c:v>42919</c:v>
                </c:pt>
                <c:pt idx="3752">
                  <c:v>42919</c:v>
                </c:pt>
                <c:pt idx="3753">
                  <c:v>42919</c:v>
                </c:pt>
                <c:pt idx="3754">
                  <c:v>42919</c:v>
                </c:pt>
                <c:pt idx="3755">
                  <c:v>42919</c:v>
                </c:pt>
                <c:pt idx="3756">
                  <c:v>42920</c:v>
                </c:pt>
                <c:pt idx="3757">
                  <c:v>42920</c:v>
                </c:pt>
                <c:pt idx="3758">
                  <c:v>42920</c:v>
                </c:pt>
                <c:pt idx="3759">
                  <c:v>42920</c:v>
                </c:pt>
                <c:pt idx="3760">
                  <c:v>42920</c:v>
                </c:pt>
                <c:pt idx="3761">
                  <c:v>42920</c:v>
                </c:pt>
                <c:pt idx="3762">
                  <c:v>42920</c:v>
                </c:pt>
                <c:pt idx="3763">
                  <c:v>42920</c:v>
                </c:pt>
                <c:pt idx="3764">
                  <c:v>42920</c:v>
                </c:pt>
                <c:pt idx="3765">
                  <c:v>42920</c:v>
                </c:pt>
                <c:pt idx="3766">
                  <c:v>42920</c:v>
                </c:pt>
                <c:pt idx="3767">
                  <c:v>42920</c:v>
                </c:pt>
                <c:pt idx="3768">
                  <c:v>42920</c:v>
                </c:pt>
                <c:pt idx="3769">
                  <c:v>42920</c:v>
                </c:pt>
                <c:pt idx="3770">
                  <c:v>42920</c:v>
                </c:pt>
                <c:pt idx="3771">
                  <c:v>42920</c:v>
                </c:pt>
                <c:pt idx="3772">
                  <c:v>42920</c:v>
                </c:pt>
                <c:pt idx="3773">
                  <c:v>42920</c:v>
                </c:pt>
                <c:pt idx="3774">
                  <c:v>42920</c:v>
                </c:pt>
                <c:pt idx="3775">
                  <c:v>42920</c:v>
                </c:pt>
                <c:pt idx="3776">
                  <c:v>42920</c:v>
                </c:pt>
                <c:pt idx="3777">
                  <c:v>42920</c:v>
                </c:pt>
                <c:pt idx="3778">
                  <c:v>42920</c:v>
                </c:pt>
                <c:pt idx="3779">
                  <c:v>42920</c:v>
                </c:pt>
                <c:pt idx="3780">
                  <c:v>42921</c:v>
                </c:pt>
                <c:pt idx="3781">
                  <c:v>42921</c:v>
                </c:pt>
                <c:pt idx="3782">
                  <c:v>42921</c:v>
                </c:pt>
                <c:pt idx="3783">
                  <c:v>42921</c:v>
                </c:pt>
                <c:pt idx="3784">
                  <c:v>42921</c:v>
                </c:pt>
                <c:pt idx="3785">
                  <c:v>42921</c:v>
                </c:pt>
                <c:pt idx="3786">
                  <c:v>42921</c:v>
                </c:pt>
                <c:pt idx="3787">
                  <c:v>42921</c:v>
                </c:pt>
                <c:pt idx="3788">
                  <c:v>42921</c:v>
                </c:pt>
                <c:pt idx="3789">
                  <c:v>42921</c:v>
                </c:pt>
                <c:pt idx="3790">
                  <c:v>42921</c:v>
                </c:pt>
                <c:pt idx="3791">
                  <c:v>42921</c:v>
                </c:pt>
                <c:pt idx="3792">
                  <c:v>42921</c:v>
                </c:pt>
                <c:pt idx="3793">
                  <c:v>42921</c:v>
                </c:pt>
                <c:pt idx="3794">
                  <c:v>42921</c:v>
                </c:pt>
                <c:pt idx="3795">
                  <c:v>42921</c:v>
                </c:pt>
                <c:pt idx="3796">
                  <c:v>42921</c:v>
                </c:pt>
                <c:pt idx="3797">
                  <c:v>42921</c:v>
                </c:pt>
                <c:pt idx="3798">
                  <c:v>42921</c:v>
                </c:pt>
                <c:pt idx="3799">
                  <c:v>42921</c:v>
                </c:pt>
                <c:pt idx="3800">
                  <c:v>42921</c:v>
                </c:pt>
                <c:pt idx="3801">
                  <c:v>42921</c:v>
                </c:pt>
                <c:pt idx="3802">
                  <c:v>42921</c:v>
                </c:pt>
                <c:pt idx="3803">
                  <c:v>42921</c:v>
                </c:pt>
                <c:pt idx="3804">
                  <c:v>42922</c:v>
                </c:pt>
                <c:pt idx="3805">
                  <c:v>42922</c:v>
                </c:pt>
                <c:pt idx="3806">
                  <c:v>42922</c:v>
                </c:pt>
                <c:pt idx="3807">
                  <c:v>42922</c:v>
                </c:pt>
                <c:pt idx="3808">
                  <c:v>42922</c:v>
                </c:pt>
                <c:pt idx="3809">
                  <c:v>42922</c:v>
                </c:pt>
                <c:pt idx="3810">
                  <c:v>42922</c:v>
                </c:pt>
                <c:pt idx="3811">
                  <c:v>42922</c:v>
                </c:pt>
                <c:pt idx="3812">
                  <c:v>42922</c:v>
                </c:pt>
                <c:pt idx="3813">
                  <c:v>42922</c:v>
                </c:pt>
                <c:pt idx="3814">
                  <c:v>42922</c:v>
                </c:pt>
                <c:pt idx="3815">
                  <c:v>42922</c:v>
                </c:pt>
                <c:pt idx="3816">
                  <c:v>42922</c:v>
                </c:pt>
                <c:pt idx="3817">
                  <c:v>42922</c:v>
                </c:pt>
                <c:pt idx="3818">
                  <c:v>42922</c:v>
                </c:pt>
                <c:pt idx="3819">
                  <c:v>42922</c:v>
                </c:pt>
                <c:pt idx="3820">
                  <c:v>42922</c:v>
                </c:pt>
                <c:pt idx="3821">
                  <c:v>42922</c:v>
                </c:pt>
                <c:pt idx="3822">
                  <c:v>42922</c:v>
                </c:pt>
                <c:pt idx="3823">
                  <c:v>42922</c:v>
                </c:pt>
                <c:pt idx="3824">
                  <c:v>42922</c:v>
                </c:pt>
                <c:pt idx="3825">
                  <c:v>42922</c:v>
                </c:pt>
                <c:pt idx="3826">
                  <c:v>42922</c:v>
                </c:pt>
                <c:pt idx="3827">
                  <c:v>42922</c:v>
                </c:pt>
                <c:pt idx="3828">
                  <c:v>42923</c:v>
                </c:pt>
                <c:pt idx="3829">
                  <c:v>42923</c:v>
                </c:pt>
                <c:pt idx="3830">
                  <c:v>42923</c:v>
                </c:pt>
                <c:pt idx="3831">
                  <c:v>42923</c:v>
                </c:pt>
                <c:pt idx="3832">
                  <c:v>42923</c:v>
                </c:pt>
                <c:pt idx="3833">
                  <c:v>42923</c:v>
                </c:pt>
                <c:pt idx="3834">
                  <c:v>42923</c:v>
                </c:pt>
                <c:pt idx="3835">
                  <c:v>42923</c:v>
                </c:pt>
                <c:pt idx="3836">
                  <c:v>42923</c:v>
                </c:pt>
                <c:pt idx="3837">
                  <c:v>42923</c:v>
                </c:pt>
                <c:pt idx="3838">
                  <c:v>42923</c:v>
                </c:pt>
                <c:pt idx="3839">
                  <c:v>42923</c:v>
                </c:pt>
                <c:pt idx="3840">
                  <c:v>42923</c:v>
                </c:pt>
                <c:pt idx="3841">
                  <c:v>42923</c:v>
                </c:pt>
                <c:pt idx="3842">
                  <c:v>42923</c:v>
                </c:pt>
                <c:pt idx="3843">
                  <c:v>42923</c:v>
                </c:pt>
                <c:pt idx="3844">
                  <c:v>42923</c:v>
                </c:pt>
                <c:pt idx="3845">
                  <c:v>42923</c:v>
                </c:pt>
                <c:pt idx="3846">
                  <c:v>42923</c:v>
                </c:pt>
                <c:pt idx="3847">
                  <c:v>42923</c:v>
                </c:pt>
                <c:pt idx="3848">
                  <c:v>42923</c:v>
                </c:pt>
                <c:pt idx="3849">
                  <c:v>42923</c:v>
                </c:pt>
                <c:pt idx="3850">
                  <c:v>42923</c:v>
                </c:pt>
                <c:pt idx="3851">
                  <c:v>42923</c:v>
                </c:pt>
                <c:pt idx="3852">
                  <c:v>42924</c:v>
                </c:pt>
                <c:pt idx="3853">
                  <c:v>42924</c:v>
                </c:pt>
                <c:pt idx="3854">
                  <c:v>42924</c:v>
                </c:pt>
                <c:pt idx="3855">
                  <c:v>42924</c:v>
                </c:pt>
                <c:pt idx="3856">
                  <c:v>42924</c:v>
                </c:pt>
                <c:pt idx="3857">
                  <c:v>42924</c:v>
                </c:pt>
                <c:pt idx="3858">
                  <c:v>42924</c:v>
                </c:pt>
                <c:pt idx="3859">
                  <c:v>42924</c:v>
                </c:pt>
                <c:pt idx="3860">
                  <c:v>42924</c:v>
                </c:pt>
                <c:pt idx="3861">
                  <c:v>42924</c:v>
                </c:pt>
                <c:pt idx="3862">
                  <c:v>42924</c:v>
                </c:pt>
                <c:pt idx="3863">
                  <c:v>42924</c:v>
                </c:pt>
                <c:pt idx="3864">
                  <c:v>42924</c:v>
                </c:pt>
                <c:pt idx="3865">
                  <c:v>42924</c:v>
                </c:pt>
                <c:pt idx="3866">
                  <c:v>42924</c:v>
                </c:pt>
                <c:pt idx="3867">
                  <c:v>42924</c:v>
                </c:pt>
                <c:pt idx="3868">
                  <c:v>42924</c:v>
                </c:pt>
                <c:pt idx="3869">
                  <c:v>42924</c:v>
                </c:pt>
                <c:pt idx="3870">
                  <c:v>42924</c:v>
                </c:pt>
                <c:pt idx="3871">
                  <c:v>42924</c:v>
                </c:pt>
                <c:pt idx="3872">
                  <c:v>42924</c:v>
                </c:pt>
                <c:pt idx="3873">
                  <c:v>42924</c:v>
                </c:pt>
                <c:pt idx="3874">
                  <c:v>42924</c:v>
                </c:pt>
                <c:pt idx="3875">
                  <c:v>42924</c:v>
                </c:pt>
                <c:pt idx="3876">
                  <c:v>42925</c:v>
                </c:pt>
                <c:pt idx="3877">
                  <c:v>42925</c:v>
                </c:pt>
                <c:pt idx="3878">
                  <c:v>42925</c:v>
                </c:pt>
                <c:pt idx="3879">
                  <c:v>42925</c:v>
                </c:pt>
                <c:pt idx="3880">
                  <c:v>42925</c:v>
                </c:pt>
                <c:pt idx="3881">
                  <c:v>42925</c:v>
                </c:pt>
                <c:pt idx="3882">
                  <c:v>42925</c:v>
                </c:pt>
                <c:pt idx="3883">
                  <c:v>42925</c:v>
                </c:pt>
                <c:pt idx="3884">
                  <c:v>42925</c:v>
                </c:pt>
                <c:pt idx="3885">
                  <c:v>42925</c:v>
                </c:pt>
                <c:pt idx="3886">
                  <c:v>42925</c:v>
                </c:pt>
                <c:pt idx="3887">
                  <c:v>42925</c:v>
                </c:pt>
                <c:pt idx="3888">
                  <c:v>42925</c:v>
                </c:pt>
                <c:pt idx="3889">
                  <c:v>42925</c:v>
                </c:pt>
                <c:pt idx="3890">
                  <c:v>42925</c:v>
                </c:pt>
                <c:pt idx="3891">
                  <c:v>42925</c:v>
                </c:pt>
                <c:pt idx="3892">
                  <c:v>42925</c:v>
                </c:pt>
                <c:pt idx="3893">
                  <c:v>42925</c:v>
                </c:pt>
                <c:pt idx="3894">
                  <c:v>42925</c:v>
                </c:pt>
                <c:pt idx="3895">
                  <c:v>42925</c:v>
                </c:pt>
                <c:pt idx="3896">
                  <c:v>42925</c:v>
                </c:pt>
                <c:pt idx="3897">
                  <c:v>42925</c:v>
                </c:pt>
                <c:pt idx="3898">
                  <c:v>42925</c:v>
                </c:pt>
                <c:pt idx="3899">
                  <c:v>42925</c:v>
                </c:pt>
                <c:pt idx="3900">
                  <c:v>42926</c:v>
                </c:pt>
                <c:pt idx="3901">
                  <c:v>42926</c:v>
                </c:pt>
                <c:pt idx="3902">
                  <c:v>42926</c:v>
                </c:pt>
                <c:pt idx="3903">
                  <c:v>42926</c:v>
                </c:pt>
                <c:pt idx="3904">
                  <c:v>42926</c:v>
                </c:pt>
                <c:pt idx="3905">
                  <c:v>42926</c:v>
                </c:pt>
                <c:pt idx="3906">
                  <c:v>42926</c:v>
                </c:pt>
                <c:pt idx="3907">
                  <c:v>42926</c:v>
                </c:pt>
                <c:pt idx="3908">
                  <c:v>42926</c:v>
                </c:pt>
                <c:pt idx="3909">
                  <c:v>42926</c:v>
                </c:pt>
                <c:pt idx="3910">
                  <c:v>42926</c:v>
                </c:pt>
                <c:pt idx="3911">
                  <c:v>42926</c:v>
                </c:pt>
                <c:pt idx="3912">
                  <c:v>42926</c:v>
                </c:pt>
                <c:pt idx="3913">
                  <c:v>42926</c:v>
                </c:pt>
                <c:pt idx="3914">
                  <c:v>42926</c:v>
                </c:pt>
                <c:pt idx="3915">
                  <c:v>42926</c:v>
                </c:pt>
                <c:pt idx="3916">
                  <c:v>42926</c:v>
                </c:pt>
                <c:pt idx="3917">
                  <c:v>42926</c:v>
                </c:pt>
                <c:pt idx="3918">
                  <c:v>42926</c:v>
                </c:pt>
                <c:pt idx="3919">
                  <c:v>42926</c:v>
                </c:pt>
                <c:pt idx="3920">
                  <c:v>42926</c:v>
                </c:pt>
                <c:pt idx="3921">
                  <c:v>42926</c:v>
                </c:pt>
                <c:pt idx="3922">
                  <c:v>42926</c:v>
                </c:pt>
                <c:pt idx="3923">
                  <c:v>42926</c:v>
                </c:pt>
                <c:pt idx="3924">
                  <c:v>42927</c:v>
                </c:pt>
                <c:pt idx="3925">
                  <c:v>42927</c:v>
                </c:pt>
                <c:pt idx="3926">
                  <c:v>42927</c:v>
                </c:pt>
                <c:pt idx="3927">
                  <c:v>42927</c:v>
                </c:pt>
                <c:pt idx="3928">
                  <c:v>42927</c:v>
                </c:pt>
                <c:pt idx="3929">
                  <c:v>42927</c:v>
                </c:pt>
                <c:pt idx="3930">
                  <c:v>42927</c:v>
                </c:pt>
                <c:pt idx="3931">
                  <c:v>42927</c:v>
                </c:pt>
                <c:pt idx="3932">
                  <c:v>42927</c:v>
                </c:pt>
                <c:pt idx="3933">
                  <c:v>42927</c:v>
                </c:pt>
                <c:pt idx="3934">
                  <c:v>42927</c:v>
                </c:pt>
                <c:pt idx="3935">
                  <c:v>42927</c:v>
                </c:pt>
                <c:pt idx="3936">
                  <c:v>42927</c:v>
                </c:pt>
                <c:pt idx="3937">
                  <c:v>42927</c:v>
                </c:pt>
                <c:pt idx="3938">
                  <c:v>42927</c:v>
                </c:pt>
                <c:pt idx="3939">
                  <c:v>42927</c:v>
                </c:pt>
                <c:pt idx="3940">
                  <c:v>42927</c:v>
                </c:pt>
                <c:pt idx="3941">
                  <c:v>42927</c:v>
                </c:pt>
                <c:pt idx="3942">
                  <c:v>42927</c:v>
                </c:pt>
                <c:pt idx="3943">
                  <c:v>42927</c:v>
                </c:pt>
                <c:pt idx="3944">
                  <c:v>42927</c:v>
                </c:pt>
                <c:pt idx="3945">
                  <c:v>42927</c:v>
                </c:pt>
                <c:pt idx="3946">
                  <c:v>42927</c:v>
                </c:pt>
                <c:pt idx="3947">
                  <c:v>42927</c:v>
                </c:pt>
                <c:pt idx="3948">
                  <c:v>42928</c:v>
                </c:pt>
                <c:pt idx="3949">
                  <c:v>42928</c:v>
                </c:pt>
                <c:pt idx="3950">
                  <c:v>42928</c:v>
                </c:pt>
                <c:pt idx="3951">
                  <c:v>42928</c:v>
                </c:pt>
                <c:pt idx="3952">
                  <c:v>42928</c:v>
                </c:pt>
                <c:pt idx="3953">
                  <c:v>42928</c:v>
                </c:pt>
                <c:pt idx="3954">
                  <c:v>42928</c:v>
                </c:pt>
                <c:pt idx="3955">
                  <c:v>42928</c:v>
                </c:pt>
                <c:pt idx="3956">
                  <c:v>42928</c:v>
                </c:pt>
                <c:pt idx="3957">
                  <c:v>42928</c:v>
                </c:pt>
                <c:pt idx="3958">
                  <c:v>42928</c:v>
                </c:pt>
                <c:pt idx="3959">
                  <c:v>42928</c:v>
                </c:pt>
                <c:pt idx="3960">
                  <c:v>42928</c:v>
                </c:pt>
                <c:pt idx="3961">
                  <c:v>42928</c:v>
                </c:pt>
                <c:pt idx="3962">
                  <c:v>42928</c:v>
                </c:pt>
                <c:pt idx="3963">
                  <c:v>42928</c:v>
                </c:pt>
                <c:pt idx="3964">
                  <c:v>42928</c:v>
                </c:pt>
                <c:pt idx="3965">
                  <c:v>42928</c:v>
                </c:pt>
                <c:pt idx="3966">
                  <c:v>42928</c:v>
                </c:pt>
                <c:pt idx="3967">
                  <c:v>42928</c:v>
                </c:pt>
                <c:pt idx="3968">
                  <c:v>42928</c:v>
                </c:pt>
                <c:pt idx="3969">
                  <c:v>42928</c:v>
                </c:pt>
                <c:pt idx="3970">
                  <c:v>42928</c:v>
                </c:pt>
                <c:pt idx="3971">
                  <c:v>42928</c:v>
                </c:pt>
                <c:pt idx="3972">
                  <c:v>42929</c:v>
                </c:pt>
                <c:pt idx="3973">
                  <c:v>42929</c:v>
                </c:pt>
                <c:pt idx="3974">
                  <c:v>42929</c:v>
                </c:pt>
                <c:pt idx="3975">
                  <c:v>42929</c:v>
                </c:pt>
                <c:pt idx="3976">
                  <c:v>42929</c:v>
                </c:pt>
                <c:pt idx="3977">
                  <c:v>42929</c:v>
                </c:pt>
                <c:pt idx="3978">
                  <c:v>42929</c:v>
                </c:pt>
                <c:pt idx="3979">
                  <c:v>42929</c:v>
                </c:pt>
                <c:pt idx="3980">
                  <c:v>42929</c:v>
                </c:pt>
                <c:pt idx="3981">
                  <c:v>42929</c:v>
                </c:pt>
                <c:pt idx="3982">
                  <c:v>42929</c:v>
                </c:pt>
                <c:pt idx="3983">
                  <c:v>42929</c:v>
                </c:pt>
                <c:pt idx="3984">
                  <c:v>42929</c:v>
                </c:pt>
                <c:pt idx="3985">
                  <c:v>42929</c:v>
                </c:pt>
                <c:pt idx="3986">
                  <c:v>42929</c:v>
                </c:pt>
                <c:pt idx="3987">
                  <c:v>42929</c:v>
                </c:pt>
                <c:pt idx="3988">
                  <c:v>42929</c:v>
                </c:pt>
                <c:pt idx="3989">
                  <c:v>42929</c:v>
                </c:pt>
                <c:pt idx="3990">
                  <c:v>42929</c:v>
                </c:pt>
                <c:pt idx="3991">
                  <c:v>42929</c:v>
                </c:pt>
                <c:pt idx="3992">
                  <c:v>42929</c:v>
                </c:pt>
                <c:pt idx="3993">
                  <c:v>42929</c:v>
                </c:pt>
                <c:pt idx="3994">
                  <c:v>42929</c:v>
                </c:pt>
                <c:pt idx="3995">
                  <c:v>42929</c:v>
                </c:pt>
                <c:pt idx="3996">
                  <c:v>42930</c:v>
                </c:pt>
                <c:pt idx="3997">
                  <c:v>42930</c:v>
                </c:pt>
                <c:pt idx="3998">
                  <c:v>42930</c:v>
                </c:pt>
                <c:pt idx="3999">
                  <c:v>42930</c:v>
                </c:pt>
                <c:pt idx="4000">
                  <c:v>42930</c:v>
                </c:pt>
                <c:pt idx="4001">
                  <c:v>42930</c:v>
                </c:pt>
                <c:pt idx="4002">
                  <c:v>42930</c:v>
                </c:pt>
                <c:pt idx="4003">
                  <c:v>42930</c:v>
                </c:pt>
                <c:pt idx="4004">
                  <c:v>42930</c:v>
                </c:pt>
                <c:pt idx="4005">
                  <c:v>42930</c:v>
                </c:pt>
                <c:pt idx="4006">
                  <c:v>42930</c:v>
                </c:pt>
                <c:pt idx="4007">
                  <c:v>42930</c:v>
                </c:pt>
                <c:pt idx="4008">
                  <c:v>42930</c:v>
                </c:pt>
                <c:pt idx="4009">
                  <c:v>42930</c:v>
                </c:pt>
                <c:pt idx="4010">
                  <c:v>42930</c:v>
                </c:pt>
                <c:pt idx="4011">
                  <c:v>42930</c:v>
                </c:pt>
                <c:pt idx="4012">
                  <c:v>42930</c:v>
                </c:pt>
                <c:pt idx="4013">
                  <c:v>42930</c:v>
                </c:pt>
                <c:pt idx="4014">
                  <c:v>42930</c:v>
                </c:pt>
                <c:pt idx="4015">
                  <c:v>42930</c:v>
                </c:pt>
                <c:pt idx="4016">
                  <c:v>42930</c:v>
                </c:pt>
                <c:pt idx="4017">
                  <c:v>42930</c:v>
                </c:pt>
                <c:pt idx="4018">
                  <c:v>42930</c:v>
                </c:pt>
                <c:pt idx="4019">
                  <c:v>42930</c:v>
                </c:pt>
                <c:pt idx="4020">
                  <c:v>42931</c:v>
                </c:pt>
                <c:pt idx="4021">
                  <c:v>42931</c:v>
                </c:pt>
                <c:pt idx="4022">
                  <c:v>42931</c:v>
                </c:pt>
                <c:pt idx="4023">
                  <c:v>42931</c:v>
                </c:pt>
                <c:pt idx="4024">
                  <c:v>42931</c:v>
                </c:pt>
                <c:pt idx="4025">
                  <c:v>42931</c:v>
                </c:pt>
                <c:pt idx="4026">
                  <c:v>42931</c:v>
                </c:pt>
                <c:pt idx="4027">
                  <c:v>42931</c:v>
                </c:pt>
                <c:pt idx="4028">
                  <c:v>42931</c:v>
                </c:pt>
                <c:pt idx="4029">
                  <c:v>42931</c:v>
                </c:pt>
                <c:pt idx="4030">
                  <c:v>42931</c:v>
                </c:pt>
                <c:pt idx="4031">
                  <c:v>42931</c:v>
                </c:pt>
                <c:pt idx="4032">
                  <c:v>42931</c:v>
                </c:pt>
                <c:pt idx="4033">
                  <c:v>42931</c:v>
                </c:pt>
                <c:pt idx="4034">
                  <c:v>42931</c:v>
                </c:pt>
                <c:pt idx="4035">
                  <c:v>42931</c:v>
                </c:pt>
                <c:pt idx="4036">
                  <c:v>42931</c:v>
                </c:pt>
                <c:pt idx="4037">
                  <c:v>42931</c:v>
                </c:pt>
                <c:pt idx="4038">
                  <c:v>42931</c:v>
                </c:pt>
                <c:pt idx="4039">
                  <c:v>42931</c:v>
                </c:pt>
                <c:pt idx="4040">
                  <c:v>42931</c:v>
                </c:pt>
                <c:pt idx="4041">
                  <c:v>42931</c:v>
                </c:pt>
                <c:pt idx="4042">
                  <c:v>42931</c:v>
                </c:pt>
                <c:pt idx="4043">
                  <c:v>42931</c:v>
                </c:pt>
                <c:pt idx="4044">
                  <c:v>42932</c:v>
                </c:pt>
                <c:pt idx="4045">
                  <c:v>42932</c:v>
                </c:pt>
                <c:pt idx="4046">
                  <c:v>42932</c:v>
                </c:pt>
                <c:pt idx="4047">
                  <c:v>42932</c:v>
                </c:pt>
                <c:pt idx="4048">
                  <c:v>42932</c:v>
                </c:pt>
                <c:pt idx="4049">
                  <c:v>42932</c:v>
                </c:pt>
                <c:pt idx="4050">
                  <c:v>42932</c:v>
                </c:pt>
                <c:pt idx="4051">
                  <c:v>42932</c:v>
                </c:pt>
                <c:pt idx="4052">
                  <c:v>42932</c:v>
                </c:pt>
                <c:pt idx="4053">
                  <c:v>42932</c:v>
                </c:pt>
                <c:pt idx="4054">
                  <c:v>42932</c:v>
                </c:pt>
                <c:pt idx="4055">
                  <c:v>42932</c:v>
                </c:pt>
                <c:pt idx="4056">
                  <c:v>42932</c:v>
                </c:pt>
                <c:pt idx="4057">
                  <c:v>42932</c:v>
                </c:pt>
                <c:pt idx="4058">
                  <c:v>42932</c:v>
                </c:pt>
                <c:pt idx="4059">
                  <c:v>42932</c:v>
                </c:pt>
                <c:pt idx="4060">
                  <c:v>42932</c:v>
                </c:pt>
                <c:pt idx="4061">
                  <c:v>42932</c:v>
                </c:pt>
                <c:pt idx="4062">
                  <c:v>42932</c:v>
                </c:pt>
                <c:pt idx="4063">
                  <c:v>42932</c:v>
                </c:pt>
                <c:pt idx="4064">
                  <c:v>42932</c:v>
                </c:pt>
                <c:pt idx="4065">
                  <c:v>42932</c:v>
                </c:pt>
                <c:pt idx="4066">
                  <c:v>42932</c:v>
                </c:pt>
                <c:pt idx="4067">
                  <c:v>42932</c:v>
                </c:pt>
                <c:pt idx="4068">
                  <c:v>42933</c:v>
                </c:pt>
                <c:pt idx="4069">
                  <c:v>42933</c:v>
                </c:pt>
                <c:pt idx="4070">
                  <c:v>42933</c:v>
                </c:pt>
                <c:pt idx="4071">
                  <c:v>42933</c:v>
                </c:pt>
                <c:pt idx="4072">
                  <c:v>42933</c:v>
                </c:pt>
                <c:pt idx="4073">
                  <c:v>42933</c:v>
                </c:pt>
                <c:pt idx="4074">
                  <c:v>42933</c:v>
                </c:pt>
                <c:pt idx="4075">
                  <c:v>42933</c:v>
                </c:pt>
                <c:pt idx="4076">
                  <c:v>42933</c:v>
                </c:pt>
                <c:pt idx="4077">
                  <c:v>42933</c:v>
                </c:pt>
                <c:pt idx="4078">
                  <c:v>42933</c:v>
                </c:pt>
                <c:pt idx="4079">
                  <c:v>42933</c:v>
                </c:pt>
                <c:pt idx="4080">
                  <c:v>42933</c:v>
                </c:pt>
                <c:pt idx="4081">
                  <c:v>42933</c:v>
                </c:pt>
                <c:pt idx="4082">
                  <c:v>42933</c:v>
                </c:pt>
                <c:pt idx="4083">
                  <c:v>42933</c:v>
                </c:pt>
                <c:pt idx="4084">
                  <c:v>42933</c:v>
                </c:pt>
                <c:pt idx="4085">
                  <c:v>42933</c:v>
                </c:pt>
                <c:pt idx="4086">
                  <c:v>42933</c:v>
                </c:pt>
                <c:pt idx="4087">
                  <c:v>42933</c:v>
                </c:pt>
                <c:pt idx="4088">
                  <c:v>42933</c:v>
                </c:pt>
                <c:pt idx="4089">
                  <c:v>42933</c:v>
                </c:pt>
                <c:pt idx="4090">
                  <c:v>42933</c:v>
                </c:pt>
                <c:pt idx="4091">
                  <c:v>42933</c:v>
                </c:pt>
                <c:pt idx="4092">
                  <c:v>42934</c:v>
                </c:pt>
                <c:pt idx="4093">
                  <c:v>42934</c:v>
                </c:pt>
                <c:pt idx="4094">
                  <c:v>42934</c:v>
                </c:pt>
                <c:pt idx="4095">
                  <c:v>42934</c:v>
                </c:pt>
                <c:pt idx="4096">
                  <c:v>42934</c:v>
                </c:pt>
                <c:pt idx="4097">
                  <c:v>42934</c:v>
                </c:pt>
                <c:pt idx="4098">
                  <c:v>42934</c:v>
                </c:pt>
                <c:pt idx="4099">
                  <c:v>42934</c:v>
                </c:pt>
                <c:pt idx="4100">
                  <c:v>42934</c:v>
                </c:pt>
                <c:pt idx="4101">
                  <c:v>42934</c:v>
                </c:pt>
                <c:pt idx="4102">
                  <c:v>42934</c:v>
                </c:pt>
                <c:pt idx="4103">
                  <c:v>42934</c:v>
                </c:pt>
                <c:pt idx="4104">
                  <c:v>42934</c:v>
                </c:pt>
                <c:pt idx="4105">
                  <c:v>42934</c:v>
                </c:pt>
                <c:pt idx="4106">
                  <c:v>42934</c:v>
                </c:pt>
                <c:pt idx="4107">
                  <c:v>42934</c:v>
                </c:pt>
                <c:pt idx="4108">
                  <c:v>42934</c:v>
                </c:pt>
                <c:pt idx="4109">
                  <c:v>42934</c:v>
                </c:pt>
                <c:pt idx="4110">
                  <c:v>42934</c:v>
                </c:pt>
                <c:pt idx="4111">
                  <c:v>42934</c:v>
                </c:pt>
                <c:pt idx="4112">
                  <c:v>42934</c:v>
                </c:pt>
                <c:pt idx="4113">
                  <c:v>42934</c:v>
                </c:pt>
                <c:pt idx="4114">
                  <c:v>42934</c:v>
                </c:pt>
                <c:pt idx="4115">
                  <c:v>42934</c:v>
                </c:pt>
                <c:pt idx="4116">
                  <c:v>42935</c:v>
                </c:pt>
                <c:pt idx="4117">
                  <c:v>42935</c:v>
                </c:pt>
                <c:pt idx="4118">
                  <c:v>42935</c:v>
                </c:pt>
                <c:pt idx="4119">
                  <c:v>42935</c:v>
                </c:pt>
                <c:pt idx="4120">
                  <c:v>42935</c:v>
                </c:pt>
                <c:pt idx="4121">
                  <c:v>42935</c:v>
                </c:pt>
                <c:pt idx="4122">
                  <c:v>42935</c:v>
                </c:pt>
                <c:pt idx="4123">
                  <c:v>42935</c:v>
                </c:pt>
                <c:pt idx="4124">
                  <c:v>42935</c:v>
                </c:pt>
                <c:pt idx="4125">
                  <c:v>42935</c:v>
                </c:pt>
                <c:pt idx="4126">
                  <c:v>42935</c:v>
                </c:pt>
                <c:pt idx="4127">
                  <c:v>42935</c:v>
                </c:pt>
                <c:pt idx="4128">
                  <c:v>42935</c:v>
                </c:pt>
                <c:pt idx="4129">
                  <c:v>42935</c:v>
                </c:pt>
                <c:pt idx="4130">
                  <c:v>42935</c:v>
                </c:pt>
                <c:pt idx="4131">
                  <c:v>42935</c:v>
                </c:pt>
                <c:pt idx="4132">
                  <c:v>42935</c:v>
                </c:pt>
                <c:pt idx="4133">
                  <c:v>42935</c:v>
                </c:pt>
                <c:pt idx="4134">
                  <c:v>42935</c:v>
                </c:pt>
                <c:pt idx="4135">
                  <c:v>42935</c:v>
                </c:pt>
                <c:pt idx="4136">
                  <c:v>42935</c:v>
                </c:pt>
                <c:pt idx="4137">
                  <c:v>42935</c:v>
                </c:pt>
                <c:pt idx="4138">
                  <c:v>42935</c:v>
                </c:pt>
                <c:pt idx="4139">
                  <c:v>42935</c:v>
                </c:pt>
                <c:pt idx="4140">
                  <c:v>42936</c:v>
                </c:pt>
                <c:pt idx="4141">
                  <c:v>42936</c:v>
                </c:pt>
                <c:pt idx="4142">
                  <c:v>42936</c:v>
                </c:pt>
                <c:pt idx="4143">
                  <c:v>42936</c:v>
                </c:pt>
                <c:pt idx="4144">
                  <c:v>42936</c:v>
                </c:pt>
                <c:pt idx="4145">
                  <c:v>42936</c:v>
                </c:pt>
                <c:pt idx="4146">
                  <c:v>42936</c:v>
                </c:pt>
                <c:pt idx="4147">
                  <c:v>42936</c:v>
                </c:pt>
                <c:pt idx="4148">
                  <c:v>42936</c:v>
                </c:pt>
                <c:pt idx="4149">
                  <c:v>42936</c:v>
                </c:pt>
                <c:pt idx="4150">
                  <c:v>42936</c:v>
                </c:pt>
                <c:pt idx="4151">
                  <c:v>42936</c:v>
                </c:pt>
                <c:pt idx="4152">
                  <c:v>42936</c:v>
                </c:pt>
                <c:pt idx="4153">
                  <c:v>42936</c:v>
                </c:pt>
                <c:pt idx="4154">
                  <c:v>42936</c:v>
                </c:pt>
                <c:pt idx="4155">
                  <c:v>42936</c:v>
                </c:pt>
                <c:pt idx="4156">
                  <c:v>42936</c:v>
                </c:pt>
                <c:pt idx="4157">
                  <c:v>42936</c:v>
                </c:pt>
                <c:pt idx="4158">
                  <c:v>42936</c:v>
                </c:pt>
                <c:pt idx="4159">
                  <c:v>42936</c:v>
                </c:pt>
                <c:pt idx="4160">
                  <c:v>42936</c:v>
                </c:pt>
                <c:pt idx="4161">
                  <c:v>42936</c:v>
                </c:pt>
                <c:pt idx="4162">
                  <c:v>42936</c:v>
                </c:pt>
                <c:pt idx="4163">
                  <c:v>42936</c:v>
                </c:pt>
                <c:pt idx="4164">
                  <c:v>42937</c:v>
                </c:pt>
                <c:pt idx="4165">
                  <c:v>42937</c:v>
                </c:pt>
                <c:pt idx="4166">
                  <c:v>42937</c:v>
                </c:pt>
                <c:pt idx="4167">
                  <c:v>42937</c:v>
                </c:pt>
                <c:pt idx="4168">
                  <c:v>42937</c:v>
                </c:pt>
                <c:pt idx="4169">
                  <c:v>42937</c:v>
                </c:pt>
                <c:pt idx="4170">
                  <c:v>42937</c:v>
                </c:pt>
                <c:pt idx="4171">
                  <c:v>42937</c:v>
                </c:pt>
                <c:pt idx="4172">
                  <c:v>42937</c:v>
                </c:pt>
                <c:pt idx="4173">
                  <c:v>42937</c:v>
                </c:pt>
                <c:pt idx="4174">
                  <c:v>42937</c:v>
                </c:pt>
                <c:pt idx="4175">
                  <c:v>42937</c:v>
                </c:pt>
                <c:pt idx="4176">
                  <c:v>42937</c:v>
                </c:pt>
                <c:pt idx="4177">
                  <c:v>42937</c:v>
                </c:pt>
                <c:pt idx="4178">
                  <c:v>42937</c:v>
                </c:pt>
                <c:pt idx="4179">
                  <c:v>42937</c:v>
                </c:pt>
                <c:pt idx="4180">
                  <c:v>42937</c:v>
                </c:pt>
                <c:pt idx="4181">
                  <c:v>42937</c:v>
                </c:pt>
                <c:pt idx="4182">
                  <c:v>42937</c:v>
                </c:pt>
                <c:pt idx="4183">
                  <c:v>42937</c:v>
                </c:pt>
                <c:pt idx="4184">
                  <c:v>42937</c:v>
                </c:pt>
                <c:pt idx="4185">
                  <c:v>42937</c:v>
                </c:pt>
                <c:pt idx="4186">
                  <c:v>42937</c:v>
                </c:pt>
                <c:pt idx="4187">
                  <c:v>42937</c:v>
                </c:pt>
                <c:pt idx="4188">
                  <c:v>42938</c:v>
                </c:pt>
                <c:pt idx="4189">
                  <c:v>42938</c:v>
                </c:pt>
                <c:pt idx="4190">
                  <c:v>42938</c:v>
                </c:pt>
                <c:pt idx="4191">
                  <c:v>42938</c:v>
                </c:pt>
                <c:pt idx="4192">
                  <c:v>42938</c:v>
                </c:pt>
                <c:pt idx="4193">
                  <c:v>42938</c:v>
                </c:pt>
                <c:pt idx="4194">
                  <c:v>42938</c:v>
                </c:pt>
                <c:pt idx="4195">
                  <c:v>42938</c:v>
                </c:pt>
                <c:pt idx="4196">
                  <c:v>42938</c:v>
                </c:pt>
                <c:pt idx="4197">
                  <c:v>42938</c:v>
                </c:pt>
                <c:pt idx="4198">
                  <c:v>42938</c:v>
                </c:pt>
                <c:pt idx="4199">
                  <c:v>42938</c:v>
                </c:pt>
                <c:pt idx="4200">
                  <c:v>42938</c:v>
                </c:pt>
                <c:pt idx="4201">
                  <c:v>42938</c:v>
                </c:pt>
                <c:pt idx="4202">
                  <c:v>42938</c:v>
                </c:pt>
                <c:pt idx="4203">
                  <c:v>42938</c:v>
                </c:pt>
                <c:pt idx="4204">
                  <c:v>42938</c:v>
                </c:pt>
                <c:pt idx="4205">
                  <c:v>42938</c:v>
                </c:pt>
                <c:pt idx="4206">
                  <c:v>42938</c:v>
                </c:pt>
                <c:pt idx="4207">
                  <c:v>42938</c:v>
                </c:pt>
                <c:pt idx="4208">
                  <c:v>42938</c:v>
                </c:pt>
                <c:pt idx="4209">
                  <c:v>42938</c:v>
                </c:pt>
                <c:pt idx="4210">
                  <c:v>42938</c:v>
                </c:pt>
                <c:pt idx="4211">
                  <c:v>42938</c:v>
                </c:pt>
                <c:pt idx="4212">
                  <c:v>42939</c:v>
                </c:pt>
                <c:pt idx="4213">
                  <c:v>42939</c:v>
                </c:pt>
                <c:pt idx="4214">
                  <c:v>42939</c:v>
                </c:pt>
                <c:pt idx="4215">
                  <c:v>42939</c:v>
                </c:pt>
                <c:pt idx="4216">
                  <c:v>42939</c:v>
                </c:pt>
                <c:pt idx="4217">
                  <c:v>42939</c:v>
                </c:pt>
                <c:pt idx="4218">
                  <c:v>42939</c:v>
                </c:pt>
                <c:pt idx="4219">
                  <c:v>42939</c:v>
                </c:pt>
                <c:pt idx="4220">
                  <c:v>42939</c:v>
                </c:pt>
                <c:pt idx="4221">
                  <c:v>42939</c:v>
                </c:pt>
                <c:pt idx="4222">
                  <c:v>42939</c:v>
                </c:pt>
                <c:pt idx="4223">
                  <c:v>42939</c:v>
                </c:pt>
                <c:pt idx="4224">
                  <c:v>42939</c:v>
                </c:pt>
                <c:pt idx="4225">
                  <c:v>42939</c:v>
                </c:pt>
                <c:pt idx="4226">
                  <c:v>42939</c:v>
                </c:pt>
                <c:pt idx="4227">
                  <c:v>42939</c:v>
                </c:pt>
                <c:pt idx="4228">
                  <c:v>42939</c:v>
                </c:pt>
                <c:pt idx="4229">
                  <c:v>42939</c:v>
                </c:pt>
                <c:pt idx="4230">
                  <c:v>42939</c:v>
                </c:pt>
                <c:pt idx="4231">
                  <c:v>42939</c:v>
                </c:pt>
                <c:pt idx="4232">
                  <c:v>42939</c:v>
                </c:pt>
                <c:pt idx="4233">
                  <c:v>42939</c:v>
                </c:pt>
                <c:pt idx="4234">
                  <c:v>42939</c:v>
                </c:pt>
                <c:pt idx="4235">
                  <c:v>42939</c:v>
                </c:pt>
                <c:pt idx="4236">
                  <c:v>42940</c:v>
                </c:pt>
                <c:pt idx="4237">
                  <c:v>42940</c:v>
                </c:pt>
                <c:pt idx="4238">
                  <c:v>42940</c:v>
                </c:pt>
                <c:pt idx="4239">
                  <c:v>42940</c:v>
                </c:pt>
                <c:pt idx="4240">
                  <c:v>42940</c:v>
                </c:pt>
                <c:pt idx="4241">
                  <c:v>42940</c:v>
                </c:pt>
                <c:pt idx="4242">
                  <c:v>42940</c:v>
                </c:pt>
                <c:pt idx="4243">
                  <c:v>42940</c:v>
                </c:pt>
                <c:pt idx="4244">
                  <c:v>42940</c:v>
                </c:pt>
                <c:pt idx="4245">
                  <c:v>42940</c:v>
                </c:pt>
                <c:pt idx="4246">
                  <c:v>42940</c:v>
                </c:pt>
                <c:pt idx="4247">
                  <c:v>42940</c:v>
                </c:pt>
                <c:pt idx="4248">
                  <c:v>42940</c:v>
                </c:pt>
                <c:pt idx="4249">
                  <c:v>42940</c:v>
                </c:pt>
                <c:pt idx="4250">
                  <c:v>42940</c:v>
                </c:pt>
                <c:pt idx="4251">
                  <c:v>42940</c:v>
                </c:pt>
                <c:pt idx="4252">
                  <c:v>42940</c:v>
                </c:pt>
                <c:pt idx="4253">
                  <c:v>42940</c:v>
                </c:pt>
                <c:pt idx="4254">
                  <c:v>42940</c:v>
                </c:pt>
                <c:pt idx="4255">
                  <c:v>42940</c:v>
                </c:pt>
                <c:pt idx="4256">
                  <c:v>42940</c:v>
                </c:pt>
                <c:pt idx="4257">
                  <c:v>42940</c:v>
                </c:pt>
                <c:pt idx="4258">
                  <c:v>42940</c:v>
                </c:pt>
                <c:pt idx="4259">
                  <c:v>42940</c:v>
                </c:pt>
                <c:pt idx="4260">
                  <c:v>42941</c:v>
                </c:pt>
                <c:pt idx="4261">
                  <c:v>42941</c:v>
                </c:pt>
                <c:pt idx="4262">
                  <c:v>42941</c:v>
                </c:pt>
                <c:pt idx="4263">
                  <c:v>42941</c:v>
                </c:pt>
                <c:pt idx="4264">
                  <c:v>42941</c:v>
                </c:pt>
                <c:pt idx="4265">
                  <c:v>42941</c:v>
                </c:pt>
                <c:pt idx="4266">
                  <c:v>42941</c:v>
                </c:pt>
                <c:pt idx="4267">
                  <c:v>42941</c:v>
                </c:pt>
                <c:pt idx="4268">
                  <c:v>42941</c:v>
                </c:pt>
                <c:pt idx="4269">
                  <c:v>42941</c:v>
                </c:pt>
                <c:pt idx="4270">
                  <c:v>42941</c:v>
                </c:pt>
                <c:pt idx="4271">
                  <c:v>42941</c:v>
                </c:pt>
                <c:pt idx="4272">
                  <c:v>42941</c:v>
                </c:pt>
                <c:pt idx="4273">
                  <c:v>42941</c:v>
                </c:pt>
                <c:pt idx="4274">
                  <c:v>42941</c:v>
                </c:pt>
                <c:pt idx="4275">
                  <c:v>42941</c:v>
                </c:pt>
                <c:pt idx="4276">
                  <c:v>42941</c:v>
                </c:pt>
                <c:pt idx="4277">
                  <c:v>42941</c:v>
                </c:pt>
                <c:pt idx="4278">
                  <c:v>42941</c:v>
                </c:pt>
                <c:pt idx="4279">
                  <c:v>42941</c:v>
                </c:pt>
                <c:pt idx="4280">
                  <c:v>42941</c:v>
                </c:pt>
                <c:pt idx="4281">
                  <c:v>42941</c:v>
                </c:pt>
                <c:pt idx="4282">
                  <c:v>42941</c:v>
                </c:pt>
                <c:pt idx="4283">
                  <c:v>42941</c:v>
                </c:pt>
                <c:pt idx="4284">
                  <c:v>42942</c:v>
                </c:pt>
                <c:pt idx="4285">
                  <c:v>42942</c:v>
                </c:pt>
                <c:pt idx="4286">
                  <c:v>42942</c:v>
                </c:pt>
                <c:pt idx="4287">
                  <c:v>42942</c:v>
                </c:pt>
                <c:pt idx="4288">
                  <c:v>42942</c:v>
                </c:pt>
                <c:pt idx="4289">
                  <c:v>42942</c:v>
                </c:pt>
                <c:pt idx="4290">
                  <c:v>42942</c:v>
                </c:pt>
                <c:pt idx="4291">
                  <c:v>42942</c:v>
                </c:pt>
                <c:pt idx="4292">
                  <c:v>42942</c:v>
                </c:pt>
                <c:pt idx="4293">
                  <c:v>42942</c:v>
                </c:pt>
                <c:pt idx="4294">
                  <c:v>42942</c:v>
                </c:pt>
                <c:pt idx="4295">
                  <c:v>42942</c:v>
                </c:pt>
                <c:pt idx="4296">
                  <c:v>42942</c:v>
                </c:pt>
                <c:pt idx="4297">
                  <c:v>42942</c:v>
                </c:pt>
                <c:pt idx="4298">
                  <c:v>42942</c:v>
                </c:pt>
                <c:pt idx="4299">
                  <c:v>42942</c:v>
                </c:pt>
                <c:pt idx="4300">
                  <c:v>42942</c:v>
                </c:pt>
                <c:pt idx="4301">
                  <c:v>42942</c:v>
                </c:pt>
                <c:pt idx="4302">
                  <c:v>42942</c:v>
                </c:pt>
                <c:pt idx="4303">
                  <c:v>42942</c:v>
                </c:pt>
                <c:pt idx="4304">
                  <c:v>42942</c:v>
                </c:pt>
                <c:pt idx="4305">
                  <c:v>42942</c:v>
                </c:pt>
                <c:pt idx="4306">
                  <c:v>42942</c:v>
                </c:pt>
                <c:pt idx="4307">
                  <c:v>42942</c:v>
                </c:pt>
                <c:pt idx="4308">
                  <c:v>42943</c:v>
                </c:pt>
                <c:pt idx="4309">
                  <c:v>42943</c:v>
                </c:pt>
                <c:pt idx="4310">
                  <c:v>42943</c:v>
                </c:pt>
                <c:pt idx="4311">
                  <c:v>42943</c:v>
                </c:pt>
                <c:pt idx="4312">
                  <c:v>42943</c:v>
                </c:pt>
                <c:pt idx="4313">
                  <c:v>42943</c:v>
                </c:pt>
                <c:pt idx="4314">
                  <c:v>42943</c:v>
                </c:pt>
                <c:pt idx="4315">
                  <c:v>42943</c:v>
                </c:pt>
                <c:pt idx="4316">
                  <c:v>42943</c:v>
                </c:pt>
                <c:pt idx="4317">
                  <c:v>42943</c:v>
                </c:pt>
                <c:pt idx="4318">
                  <c:v>42943</c:v>
                </c:pt>
                <c:pt idx="4319">
                  <c:v>42943</c:v>
                </c:pt>
                <c:pt idx="4320">
                  <c:v>42943</c:v>
                </c:pt>
                <c:pt idx="4321">
                  <c:v>42943</c:v>
                </c:pt>
                <c:pt idx="4322">
                  <c:v>42943</c:v>
                </c:pt>
                <c:pt idx="4323">
                  <c:v>42943</c:v>
                </c:pt>
                <c:pt idx="4324">
                  <c:v>42943</c:v>
                </c:pt>
                <c:pt idx="4325">
                  <c:v>42943</c:v>
                </c:pt>
                <c:pt idx="4326">
                  <c:v>42943</c:v>
                </c:pt>
                <c:pt idx="4327">
                  <c:v>42943</c:v>
                </c:pt>
                <c:pt idx="4328">
                  <c:v>42943</c:v>
                </c:pt>
                <c:pt idx="4329">
                  <c:v>42943</c:v>
                </c:pt>
                <c:pt idx="4330">
                  <c:v>42943</c:v>
                </c:pt>
                <c:pt idx="4331">
                  <c:v>42943</c:v>
                </c:pt>
                <c:pt idx="4332">
                  <c:v>42944</c:v>
                </c:pt>
                <c:pt idx="4333">
                  <c:v>42944</c:v>
                </c:pt>
                <c:pt idx="4334">
                  <c:v>42944</c:v>
                </c:pt>
                <c:pt idx="4335">
                  <c:v>42944</c:v>
                </c:pt>
                <c:pt idx="4336">
                  <c:v>42944</c:v>
                </c:pt>
                <c:pt idx="4337">
                  <c:v>42944</c:v>
                </c:pt>
                <c:pt idx="4338">
                  <c:v>42944</c:v>
                </c:pt>
                <c:pt idx="4339">
                  <c:v>42944</c:v>
                </c:pt>
                <c:pt idx="4340">
                  <c:v>42944</c:v>
                </c:pt>
                <c:pt idx="4341">
                  <c:v>42944</c:v>
                </c:pt>
                <c:pt idx="4342">
                  <c:v>42944</c:v>
                </c:pt>
                <c:pt idx="4343">
                  <c:v>42944</c:v>
                </c:pt>
                <c:pt idx="4344">
                  <c:v>42944</c:v>
                </c:pt>
                <c:pt idx="4345">
                  <c:v>42944</c:v>
                </c:pt>
                <c:pt idx="4346">
                  <c:v>42944</c:v>
                </c:pt>
                <c:pt idx="4347">
                  <c:v>42944</c:v>
                </c:pt>
                <c:pt idx="4348">
                  <c:v>42944</c:v>
                </c:pt>
                <c:pt idx="4349">
                  <c:v>42944</c:v>
                </c:pt>
                <c:pt idx="4350">
                  <c:v>42944</c:v>
                </c:pt>
                <c:pt idx="4351">
                  <c:v>42944</c:v>
                </c:pt>
                <c:pt idx="4352">
                  <c:v>42944</c:v>
                </c:pt>
                <c:pt idx="4353">
                  <c:v>42944</c:v>
                </c:pt>
                <c:pt idx="4354">
                  <c:v>42944</c:v>
                </c:pt>
                <c:pt idx="4355">
                  <c:v>42944</c:v>
                </c:pt>
                <c:pt idx="4356">
                  <c:v>42945</c:v>
                </c:pt>
                <c:pt idx="4357">
                  <c:v>42945</c:v>
                </c:pt>
                <c:pt idx="4358">
                  <c:v>42945</c:v>
                </c:pt>
                <c:pt idx="4359">
                  <c:v>42945</c:v>
                </c:pt>
                <c:pt idx="4360">
                  <c:v>42945</c:v>
                </c:pt>
                <c:pt idx="4361">
                  <c:v>42945</c:v>
                </c:pt>
                <c:pt idx="4362">
                  <c:v>42945</c:v>
                </c:pt>
                <c:pt idx="4363">
                  <c:v>42945</c:v>
                </c:pt>
                <c:pt idx="4364">
                  <c:v>42945</c:v>
                </c:pt>
                <c:pt idx="4365">
                  <c:v>42945</c:v>
                </c:pt>
                <c:pt idx="4366">
                  <c:v>42945</c:v>
                </c:pt>
                <c:pt idx="4367">
                  <c:v>42945</c:v>
                </c:pt>
                <c:pt idx="4368">
                  <c:v>42945</c:v>
                </c:pt>
                <c:pt idx="4369">
                  <c:v>42945</c:v>
                </c:pt>
                <c:pt idx="4370">
                  <c:v>42945</c:v>
                </c:pt>
                <c:pt idx="4371">
                  <c:v>42945</c:v>
                </c:pt>
                <c:pt idx="4372">
                  <c:v>42945</c:v>
                </c:pt>
                <c:pt idx="4373">
                  <c:v>42945</c:v>
                </c:pt>
                <c:pt idx="4374">
                  <c:v>42945</c:v>
                </c:pt>
                <c:pt idx="4375">
                  <c:v>42945</c:v>
                </c:pt>
                <c:pt idx="4376">
                  <c:v>42945</c:v>
                </c:pt>
                <c:pt idx="4377">
                  <c:v>42945</c:v>
                </c:pt>
                <c:pt idx="4378">
                  <c:v>42945</c:v>
                </c:pt>
                <c:pt idx="4379">
                  <c:v>42945</c:v>
                </c:pt>
                <c:pt idx="4380">
                  <c:v>42946</c:v>
                </c:pt>
                <c:pt idx="4381">
                  <c:v>42946</c:v>
                </c:pt>
                <c:pt idx="4382">
                  <c:v>42946</c:v>
                </c:pt>
                <c:pt idx="4383">
                  <c:v>42946</c:v>
                </c:pt>
                <c:pt idx="4384">
                  <c:v>42946</c:v>
                </c:pt>
                <c:pt idx="4385">
                  <c:v>42946</c:v>
                </c:pt>
                <c:pt idx="4386">
                  <c:v>42946</c:v>
                </c:pt>
                <c:pt idx="4387">
                  <c:v>42946</c:v>
                </c:pt>
                <c:pt idx="4388">
                  <c:v>42946</c:v>
                </c:pt>
                <c:pt idx="4389">
                  <c:v>42946</c:v>
                </c:pt>
                <c:pt idx="4390">
                  <c:v>42946</c:v>
                </c:pt>
                <c:pt idx="4391">
                  <c:v>42946</c:v>
                </c:pt>
                <c:pt idx="4392">
                  <c:v>42946</c:v>
                </c:pt>
                <c:pt idx="4393">
                  <c:v>42946</c:v>
                </c:pt>
                <c:pt idx="4394">
                  <c:v>42946</c:v>
                </c:pt>
                <c:pt idx="4395">
                  <c:v>42946</c:v>
                </c:pt>
                <c:pt idx="4396">
                  <c:v>42946</c:v>
                </c:pt>
                <c:pt idx="4397">
                  <c:v>42946</c:v>
                </c:pt>
                <c:pt idx="4398">
                  <c:v>42946</c:v>
                </c:pt>
                <c:pt idx="4399">
                  <c:v>42946</c:v>
                </c:pt>
                <c:pt idx="4400">
                  <c:v>42946</c:v>
                </c:pt>
                <c:pt idx="4401">
                  <c:v>42946</c:v>
                </c:pt>
                <c:pt idx="4402">
                  <c:v>42946</c:v>
                </c:pt>
                <c:pt idx="4403">
                  <c:v>42946</c:v>
                </c:pt>
                <c:pt idx="4404">
                  <c:v>42947</c:v>
                </c:pt>
                <c:pt idx="4405">
                  <c:v>42947</c:v>
                </c:pt>
                <c:pt idx="4406">
                  <c:v>42947</c:v>
                </c:pt>
                <c:pt idx="4407">
                  <c:v>42947</c:v>
                </c:pt>
                <c:pt idx="4408">
                  <c:v>42947</c:v>
                </c:pt>
                <c:pt idx="4409">
                  <c:v>42947</c:v>
                </c:pt>
                <c:pt idx="4410">
                  <c:v>42947</c:v>
                </c:pt>
                <c:pt idx="4411">
                  <c:v>42947</c:v>
                </c:pt>
                <c:pt idx="4412">
                  <c:v>42947</c:v>
                </c:pt>
                <c:pt idx="4413">
                  <c:v>42947</c:v>
                </c:pt>
                <c:pt idx="4414">
                  <c:v>42947</c:v>
                </c:pt>
                <c:pt idx="4415">
                  <c:v>42947</c:v>
                </c:pt>
                <c:pt idx="4416">
                  <c:v>42947</c:v>
                </c:pt>
                <c:pt idx="4417">
                  <c:v>42947</c:v>
                </c:pt>
                <c:pt idx="4418">
                  <c:v>42947</c:v>
                </c:pt>
                <c:pt idx="4419">
                  <c:v>42947</c:v>
                </c:pt>
                <c:pt idx="4420">
                  <c:v>42947</c:v>
                </c:pt>
                <c:pt idx="4421">
                  <c:v>42947</c:v>
                </c:pt>
                <c:pt idx="4422">
                  <c:v>42947</c:v>
                </c:pt>
                <c:pt idx="4423">
                  <c:v>42947</c:v>
                </c:pt>
                <c:pt idx="4424">
                  <c:v>42947</c:v>
                </c:pt>
                <c:pt idx="4425">
                  <c:v>42947</c:v>
                </c:pt>
                <c:pt idx="4426">
                  <c:v>42947</c:v>
                </c:pt>
                <c:pt idx="4427">
                  <c:v>42947</c:v>
                </c:pt>
                <c:pt idx="4428">
                  <c:v>42948</c:v>
                </c:pt>
                <c:pt idx="4429">
                  <c:v>42948</c:v>
                </c:pt>
                <c:pt idx="4430">
                  <c:v>42948</c:v>
                </c:pt>
                <c:pt idx="4431">
                  <c:v>42948</c:v>
                </c:pt>
                <c:pt idx="4432">
                  <c:v>42948</c:v>
                </c:pt>
                <c:pt idx="4433">
                  <c:v>42948</c:v>
                </c:pt>
                <c:pt idx="4434">
                  <c:v>42948</c:v>
                </c:pt>
                <c:pt idx="4435">
                  <c:v>42948</c:v>
                </c:pt>
                <c:pt idx="4436">
                  <c:v>42948</c:v>
                </c:pt>
                <c:pt idx="4437">
                  <c:v>42948</c:v>
                </c:pt>
                <c:pt idx="4438">
                  <c:v>42948</c:v>
                </c:pt>
                <c:pt idx="4439">
                  <c:v>42948</c:v>
                </c:pt>
                <c:pt idx="4440">
                  <c:v>42948</c:v>
                </c:pt>
                <c:pt idx="4441">
                  <c:v>42948</c:v>
                </c:pt>
                <c:pt idx="4442">
                  <c:v>42948</c:v>
                </c:pt>
                <c:pt idx="4443">
                  <c:v>42948</c:v>
                </c:pt>
                <c:pt idx="4444">
                  <c:v>42948</c:v>
                </c:pt>
                <c:pt idx="4445">
                  <c:v>42948</c:v>
                </c:pt>
                <c:pt idx="4446">
                  <c:v>42948</c:v>
                </c:pt>
                <c:pt idx="4447">
                  <c:v>42948</c:v>
                </c:pt>
                <c:pt idx="4448">
                  <c:v>42948</c:v>
                </c:pt>
                <c:pt idx="4449">
                  <c:v>42948</c:v>
                </c:pt>
                <c:pt idx="4450">
                  <c:v>42948</c:v>
                </c:pt>
                <c:pt idx="4451">
                  <c:v>42948</c:v>
                </c:pt>
                <c:pt idx="4452">
                  <c:v>42949</c:v>
                </c:pt>
                <c:pt idx="4453">
                  <c:v>42949</c:v>
                </c:pt>
                <c:pt idx="4454">
                  <c:v>42949</c:v>
                </c:pt>
                <c:pt idx="4455">
                  <c:v>42949</c:v>
                </c:pt>
                <c:pt idx="4456">
                  <c:v>42949</c:v>
                </c:pt>
                <c:pt idx="4457">
                  <c:v>42949</c:v>
                </c:pt>
                <c:pt idx="4458">
                  <c:v>42949</c:v>
                </c:pt>
                <c:pt idx="4459">
                  <c:v>42949</c:v>
                </c:pt>
                <c:pt idx="4460">
                  <c:v>42949</c:v>
                </c:pt>
                <c:pt idx="4461">
                  <c:v>42949</c:v>
                </c:pt>
                <c:pt idx="4462">
                  <c:v>42949</c:v>
                </c:pt>
                <c:pt idx="4463">
                  <c:v>42949</c:v>
                </c:pt>
                <c:pt idx="4464">
                  <c:v>42949</c:v>
                </c:pt>
                <c:pt idx="4465">
                  <c:v>42949</c:v>
                </c:pt>
                <c:pt idx="4466">
                  <c:v>42949</c:v>
                </c:pt>
                <c:pt idx="4467">
                  <c:v>42949</c:v>
                </c:pt>
                <c:pt idx="4468">
                  <c:v>42949</c:v>
                </c:pt>
                <c:pt idx="4469">
                  <c:v>42949</c:v>
                </c:pt>
                <c:pt idx="4470">
                  <c:v>42949</c:v>
                </c:pt>
                <c:pt idx="4471">
                  <c:v>42949</c:v>
                </c:pt>
                <c:pt idx="4472">
                  <c:v>42949</c:v>
                </c:pt>
                <c:pt idx="4473">
                  <c:v>42949</c:v>
                </c:pt>
                <c:pt idx="4474">
                  <c:v>42949</c:v>
                </c:pt>
                <c:pt idx="4475">
                  <c:v>42949</c:v>
                </c:pt>
                <c:pt idx="4476">
                  <c:v>42950</c:v>
                </c:pt>
                <c:pt idx="4477">
                  <c:v>42950</c:v>
                </c:pt>
                <c:pt idx="4478">
                  <c:v>42950</c:v>
                </c:pt>
                <c:pt idx="4479">
                  <c:v>42950</c:v>
                </c:pt>
                <c:pt idx="4480">
                  <c:v>42950</c:v>
                </c:pt>
                <c:pt idx="4481">
                  <c:v>42950</c:v>
                </c:pt>
                <c:pt idx="4482">
                  <c:v>42950</c:v>
                </c:pt>
                <c:pt idx="4483">
                  <c:v>42950</c:v>
                </c:pt>
                <c:pt idx="4484">
                  <c:v>42950</c:v>
                </c:pt>
                <c:pt idx="4485">
                  <c:v>42950</c:v>
                </c:pt>
                <c:pt idx="4486">
                  <c:v>42950</c:v>
                </c:pt>
                <c:pt idx="4487">
                  <c:v>42950</c:v>
                </c:pt>
                <c:pt idx="4488">
                  <c:v>42950</c:v>
                </c:pt>
                <c:pt idx="4489">
                  <c:v>42950</c:v>
                </c:pt>
                <c:pt idx="4490">
                  <c:v>42950</c:v>
                </c:pt>
                <c:pt idx="4491">
                  <c:v>42950</c:v>
                </c:pt>
                <c:pt idx="4492">
                  <c:v>42950</c:v>
                </c:pt>
                <c:pt idx="4493">
                  <c:v>42950</c:v>
                </c:pt>
                <c:pt idx="4494">
                  <c:v>42950</c:v>
                </c:pt>
                <c:pt idx="4495">
                  <c:v>42950</c:v>
                </c:pt>
                <c:pt idx="4496">
                  <c:v>42950</c:v>
                </c:pt>
                <c:pt idx="4497">
                  <c:v>42950</c:v>
                </c:pt>
                <c:pt idx="4498">
                  <c:v>42950</c:v>
                </c:pt>
                <c:pt idx="4499">
                  <c:v>42950</c:v>
                </c:pt>
                <c:pt idx="4500">
                  <c:v>42951</c:v>
                </c:pt>
                <c:pt idx="4501">
                  <c:v>42951</c:v>
                </c:pt>
                <c:pt idx="4502">
                  <c:v>42951</c:v>
                </c:pt>
                <c:pt idx="4503">
                  <c:v>42951</c:v>
                </c:pt>
                <c:pt idx="4504">
                  <c:v>42951</c:v>
                </c:pt>
                <c:pt idx="4505">
                  <c:v>42951</c:v>
                </c:pt>
                <c:pt idx="4506">
                  <c:v>42951</c:v>
                </c:pt>
                <c:pt idx="4507">
                  <c:v>42951</c:v>
                </c:pt>
                <c:pt idx="4508">
                  <c:v>42951</c:v>
                </c:pt>
                <c:pt idx="4509">
                  <c:v>42951</c:v>
                </c:pt>
                <c:pt idx="4510">
                  <c:v>42951</c:v>
                </c:pt>
                <c:pt idx="4511">
                  <c:v>42951</c:v>
                </c:pt>
                <c:pt idx="4512">
                  <c:v>42951</c:v>
                </c:pt>
                <c:pt idx="4513">
                  <c:v>42951</c:v>
                </c:pt>
                <c:pt idx="4514">
                  <c:v>42951</c:v>
                </c:pt>
                <c:pt idx="4515">
                  <c:v>42951</c:v>
                </c:pt>
                <c:pt idx="4516">
                  <c:v>42951</c:v>
                </c:pt>
                <c:pt idx="4517">
                  <c:v>42951</c:v>
                </c:pt>
                <c:pt idx="4518">
                  <c:v>42951</c:v>
                </c:pt>
                <c:pt idx="4519">
                  <c:v>42951</c:v>
                </c:pt>
                <c:pt idx="4520">
                  <c:v>42951</c:v>
                </c:pt>
                <c:pt idx="4521">
                  <c:v>42951</c:v>
                </c:pt>
                <c:pt idx="4522">
                  <c:v>42951</c:v>
                </c:pt>
                <c:pt idx="4523">
                  <c:v>42951</c:v>
                </c:pt>
                <c:pt idx="4524">
                  <c:v>42952</c:v>
                </c:pt>
                <c:pt idx="4525">
                  <c:v>42952</c:v>
                </c:pt>
                <c:pt idx="4526">
                  <c:v>42952</c:v>
                </c:pt>
                <c:pt idx="4527">
                  <c:v>42952</c:v>
                </c:pt>
                <c:pt idx="4528">
                  <c:v>42952</c:v>
                </c:pt>
                <c:pt idx="4529">
                  <c:v>42952</c:v>
                </c:pt>
                <c:pt idx="4530">
                  <c:v>42952</c:v>
                </c:pt>
                <c:pt idx="4531">
                  <c:v>42952</c:v>
                </c:pt>
                <c:pt idx="4532">
                  <c:v>42952</c:v>
                </c:pt>
                <c:pt idx="4533">
                  <c:v>42952</c:v>
                </c:pt>
                <c:pt idx="4534">
                  <c:v>42952</c:v>
                </c:pt>
                <c:pt idx="4535">
                  <c:v>42952</c:v>
                </c:pt>
                <c:pt idx="4536">
                  <c:v>42952</c:v>
                </c:pt>
                <c:pt idx="4537">
                  <c:v>42952</c:v>
                </c:pt>
                <c:pt idx="4538">
                  <c:v>42952</c:v>
                </c:pt>
                <c:pt idx="4539">
                  <c:v>42952</c:v>
                </c:pt>
                <c:pt idx="4540">
                  <c:v>42952</c:v>
                </c:pt>
                <c:pt idx="4541">
                  <c:v>42952</c:v>
                </c:pt>
                <c:pt idx="4542">
                  <c:v>42952</c:v>
                </c:pt>
                <c:pt idx="4543">
                  <c:v>42952</c:v>
                </c:pt>
                <c:pt idx="4544">
                  <c:v>42952</c:v>
                </c:pt>
                <c:pt idx="4545">
                  <c:v>42952</c:v>
                </c:pt>
                <c:pt idx="4546">
                  <c:v>42952</c:v>
                </c:pt>
                <c:pt idx="4547">
                  <c:v>42952</c:v>
                </c:pt>
                <c:pt idx="4548">
                  <c:v>42953</c:v>
                </c:pt>
                <c:pt idx="4549">
                  <c:v>42953</c:v>
                </c:pt>
                <c:pt idx="4550">
                  <c:v>42953</c:v>
                </c:pt>
                <c:pt idx="4551">
                  <c:v>42953</c:v>
                </c:pt>
                <c:pt idx="4552">
                  <c:v>42953</c:v>
                </c:pt>
                <c:pt idx="4553">
                  <c:v>42953</c:v>
                </c:pt>
                <c:pt idx="4554">
                  <c:v>42953</c:v>
                </c:pt>
                <c:pt idx="4555">
                  <c:v>42953</c:v>
                </c:pt>
                <c:pt idx="4556">
                  <c:v>42953</c:v>
                </c:pt>
                <c:pt idx="4557">
                  <c:v>42953</c:v>
                </c:pt>
                <c:pt idx="4558">
                  <c:v>42953</c:v>
                </c:pt>
                <c:pt idx="4559">
                  <c:v>42953</c:v>
                </c:pt>
                <c:pt idx="4560">
                  <c:v>42953</c:v>
                </c:pt>
                <c:pt idx="4561">
                  <c:v>42953</c:v>
                </c:pt>
                <c:pt idx="4562">
                  <c:v>42953</c:v>
                </c:pt>
                <c:pt idx="4563">
                  <c:v>42953</c:v>
                </c:pt>
                <c:pt idx="4564">
                  <c:v>42953</c:v>
                </c:pt>
                <c:pt idx="4565">
                  <c:v>42953</c:v>
                </c:pt>
                <c:pt idx="4566">
                  <c:v>42953</c:v>
                </c:pt>
                <c:pt idx="4567">
                  <c:v>42953</c:v>
                </c:pt>
                <c:pt idx="4568">
                  <c:v>42953</c:v>
                </c:pt>
                <c:pt idx="4569">
                  <c:v>42953</c:v>
                </c:pt>
                <c:pt idx="4570">
                  <c:v>42953</c:v>
                </c:pt>
                <c:pt idx="4571">
                  <c:v>42953</c:v>
                </c:pt>
                <c:pt idx="4572">
                  <c:v>42954</c:v>
                </c:pt>
                <c:pt idx="4573">
                  <c:v>42954</c:v>
                </c:pt>
                <c:pt idx="4574">
                  <c:v>42954</c:v>
                </c:pt>
                <c:pt idx="4575">
                  <c:v>42954</c:v>
                </c:pt>
                <c:pt idx="4576">
                  <c:v>42954</c:v>
                </c:pt>
                <c:pt idx="4577">
                  <c:v>42954</c:v>
                </c:pt>
                <c:pt idx="4578">
                  <c:v>42954</c:v>
                </c:pt>
                <c:pt idx="4579">
                  <c:v>42954</c:v>
                </c:pt>
                <c:pt idx="4580">
                  <c:v>42954</c:v>
                </c:pt>
                <c:pt idx="4581">
                  <c:v>42954</c:v>
                </c:pt>
                <c:pt idx="4582">
                  <c:v>42954</c:v>
                </c:pt>
                <c:pt idx="4583">
                  <c:v>42954</c:v>
                </c:pt>
                <c:pt idx="4584">
                  <c:v>42954</c:v>
                </c:pt>
                <c:pt idx="4585">
                  <c:v>42954</c:v>
                </c:pt>
                <c:pt idx="4586">
                  <c:v>42954</c:v>
                </c:pt>
                <c:pt idx="4587">
                  <c:v>42954</c:v>
                </c:pt>
                <c:pt idx="4588">
                  <c:v>42954</c:v>
                </c:pt>
                <c:pt idx="4589">
                  <c:v>42954</c:v>
                </c:pt>
                <c:pt idx="4590">
                  <c:v>42954</c:v>
                </c:pt>
                <c:pt idx="4591">
                  <c:v>42954</c:v>
                </c:pt>
                <c:pt idx="4592">
                  <c:v>42954</c:v>
                </c:pt>
                <c:pt idx="4593">
                  <c:v>42954</c:v>
                </c:pt>
                <c:pt idx="4594">
                  <c:v>42954</c:v>
                </c:pt>
                <c:pt idx="4595">
                  <c:v>42954</c:v>
                </c:pt>
                <c:pt idx="4596">
                  <c:v>42955</c:v>
                </c:pt>
                <c:pt idx="4597">
                  <c:v>42955</c:v>
                </c:pt>
                <c:pt idx="4598">
                  <c:v>42955</c:v>
                </c:pt>
                <c:pt idx="4599">
                  <c:v>42955</c:v>
                </c:pt>
                <c:pt idx="4600">
                  <c:v>42955</c:v>
                </c:pt>
                <c:pt idx="4601">
                  <c:v>42955</c:v>
                </c:pt>
                <c:pt idx="4602">
                  <c:v>42955</c:v>
                </c:pt>
                <c:pt idx="4603">
                  <c:v>42955</c:v>
                </c:pt>
                <c:pt idx="4604">
                  <c:v>42955</c:v>
                </c:pt>
                <c:pt idx="4605">
                  <c:v>42955</c:v>
                </c:pt>
                <c:pt idx="4606">
                  <c:v>42955</c:v>
                </c:pt>
                <c:pt idx="4607">
                  <c:v>42955</c:v>
                </c:pt>
                <c:pt idx="4608">
                  <c:v>42955</c:v>
                </c:pt>
                <c:pt idx="4609">
                  <c:v>42955</c:v>
                </c:pt>
                <c:pt idx="4610">
                  <c:v>42955</c:v>
                </c:pt>
                <c:pt idx="4611">
                  <c:v>42955</c:v>
                </c:pt>
                <c:pt idx="4612">
                  <c:v>42955</c:v>
                </c:pt>
                <c:pt idx="4613">
                  <c:v>42955</c:v>
                </c:pt>
                <c:pt idx="4614">
                  <c:v>42955</c:v>
                </c:pt>
                <c:pt idx="4615">
                  <c:v>42955</c:v>
                </c:pt>
                <c:pt idx="4616">
                  <c:v>42955</c:v>
                </c:pt>
                <c:pt idx="4617">
                  <c:v>42955</c:v>
                </c:pt>
                <c:pt idx="4618">
                  <c:v>42955</c:v>
                </c:pt>
                <c:pt idx="4619">
                  <c:v>42955</c:v>
                </c:pt>
                <c:pt idx="4620">
                  <c:v>42956</c:v>
                </c:pt>
                <c:pt idx="4621">
                  <c:v>42956</c:v>
                </c:pt>
                <c:pt idx="4622">
                  <c:v>42956</c:v>
                </c:pt>
                <c:pt idx="4623">
                  <c:v>42956</c:v>
                </c:pt>
                <c:pt idx="4624">
                  <c:v>42956</c:v>
                </c:pt>
                <c:pt idx="4625">
                  <c:v>42956</c:v>
                </c:pt>
                <c:pt idx="4626">
                  <c:v>42956</c:v>
                </c:pt>
                <c:pt idx="4627">
                  <c:v>42956</c:v>
                </c:pt>
                <c:pt idx="4628">
                  <c:v>42956</c:v>
                </c:pt>
                <c:pt idx="4629">
                  <c:v>42956</c:v>
                </c:pt>
                <c:pt idx="4630">
                  <c:v>42956</c:v>
                </c:pt>
                <c:pt idx="4631">
                  <c:v>42956</c:v>
                </c:pt>
                <c:pt idx="4632">
                  <c:v>42956</c:v>
                </c:pt>
                <c:pt idx="4633">
                  <c:v>42956</c:v>
                </c:pt>
                <c:pt idx="4634">
                  <c:v>42956</c:v>
                </c:pt>
                <c:pt idx="4635">
                  <c:v>42956</c:v>
                </c:pt>
                <c:pt idx="4636">
                  <c:v>42956</c:v>
                </c:pt>
                <c:pt idx="4637">
                  <c:v>42956</c:v>
                </c:pt>
                <c:pt idx="4638">
                  <c:v>42956</c:v>
                </c:pt>
                <c:pt idx="4639">
                  <c:v>42956</c:v>
                </c:pt>
                <c:pt idx="4640">
                  <c:v>42956</c:v>
                </c:pt>
                <c:pt idx="4641">
                  <c:v>42956</c:v>
                </c:pt>
                <c:pt idx="4642">
                  <c:v>42956</c:v>
                </c:pt>
                <c:pt idx="4643">
                  <c:v>42956</c:v>
                </c:pt>
                <c:pt idx="4644">
                  <c:v>42957</c:v>
                </c:pt>
                <c:pt idx="4645">
                  <c:v>42957</c:v>
                </c:pt>
                <c:pt idx="4646">
                  <c:v>42957</c:v>
                </c:pt>
                <c:pt idx="4647">
                  <c:v>42957</c:v>
                </c:pt>
                <c:pt idx="4648">
                  <c:v>42957</c:v>
                </c:pt>
                <c:pt idx="4649">
                  <c:v>42957</c:v>
                </c:pt>
                <c:pt idx="4650">
                  <c:v>42957</c:v>
                </c:pt>
                <c:pt idx="4651">
                  <c:v>42957</c:v>
                </c:pt>
                <c:pt idx="4652">
                  <c:v>42957</c:v>
                </c:pt>
                <c:pt idx="4653">
                  <c:v>42957</c:v>
                </c:pt>
                <c:pt idx="4654">
                  <c:v>42957</c:v>
                </c:pt>
                <c:pt idx="4655">
                  <c:v>42957</c:v>
                </c:pt>
                <c:pt idx="4656">
                  <c:v>42957</c:v>
                </c:pt>
                <c:pt idx="4657">
                  <c:v>42957</c:v>
                </c:pt>
                <c:pt idx="4658">
                  <c:v>42957</c:v>
                </c:pt>
                <c:pt idx="4659">
                  <c:v>42957</c:v>
                </c:pt>
                <c:pt idx="4660">
                  <c:v>42957</c:v>
                </c:pt>
                <c:pt idx="4661">
                  <c:v>42957</c:v>
                </c:pt>
                <c:pt idx="4662">
                  <c:v>42957</c:v>
                </c:pt>
                <c:pt idx="4663">
                  <c:v>42957</c:v>
                </c:pt>
                <c:pt idx="4664">
                  <c:v>42957</c:v>
                </c:pt>
                <c:pt idx="4665">
                  <c:v>42957</c:v>
                </c:pt>
                <c:pt idx="4666">
                  <c:v>42957</c:v>
                </c:pt>
                <c:pt idx="4667">
                  <c:v>42957</c:v>
                </c:pt>
                <c:pt idx="4668">
                  <c:v>42958</c:v>
                </c:pt>
                <c:pt idx="4669">
                  <c:v>42958</c:v>
                </c:pt>
                <c:pt idx="4670">
                  <c:v>42958</c:v>
                </c:pt>
                <c:pt idx="4671">
                  <c:v>42958</c:v>
                </c:pt>
                <c:pt idx="4672">
                  <c:v>42958</c:v>
                </c:pt>
                <c:pt idx="4673">
                  <c:v>42958</c:v>
                </c:pt>
                <c:pt idx="4674">
                  <c:v>42958</c:v>
                </c:pt>
                <c:pt idx="4675">
                  <c:v>42958</c:v>
                </c:pt>
                <c:pt idx="4676">
                  <c:v>42958</c:v>
                </c:pt>
                <c:pt idx="4677">
                  <c:v>42958</c:v>
                </c:pt>
                <c:pt idx="4678">
                  <c:v>42958</c:v>
                </c:pt>
                <c:pt idx="4679">
                  <c:v>42958</c:v>
                </c:pt>
                <c:pt idx="4680">
                  <c:v>42958</c:v>
                </c:pt>
                <c:pt idx="4681">
                  <c:v>42958</c:v>
                </c:pt>
                <c:pt idx="4682">
                  <c:v>42958</c:v>
                </c:pt>
                <c:pt idx="4683">
                  <c:v>42958</c:v>
                </c:pt>
                <c:pt idx="4684">
                  <c:v>42958</c:v>
                </c:pt>
                <c:pt idx="4685">
                  <c:v>42958</c:v>
                </c:pt>
                <c:pt idx="4686">
                  <c:v>42958</c:v>
                </c:pt>
                <c:pt idx="4687">
                  <c:v>42958</c:v>
                </c:pt>
                <c:pt idx="4688">
                  <c:v>42958</c:v>
                </c:pt>
                <c:pt idx="4689">
                  <c:v>42958</c:v>
                </c:pt>
                <c:pt idx="4690">
                  <c:v>42958</c:v>
                </c:pt>
                <c:pt idx="4691">
                  <c:v>42958</c:v>
                </c:pt>
                <c:pt idx="4692">
                  <c:v>42959</c:v>
                </c:pt>
                <c:pt idx="4693">
                  <c:v>42959</c:v>
                </c:pt>
                <c:pt idx="4694">
                  <c:v>42959</c:v>
                </c:pt>
                <c:pt idx="4695">
                  <c:v>42959</c:v>
                </c:pt>
                <c:pt idx="4696">
                  <c:v>42959</c:v>
                </c:pt>
                <c:pt idx="4697">
                  <c:v>42959</c:v>
                </c:pt>
                <c:pt idx="4698">
                  <c:v>42959</c:v>
                </c:pt>
                <c:pt idx="4699">
                  <c:v>42959</c:v>
                </c:pt>
                <c:pt idx="4700">
                  <c:v>42959</c:v>
                </c:pt>
                <c:pt idx="4701">
                  <c:v>42959</c:v>
                </c:pt>
                <c:pt idx="4702">
                  <c:v>42959</c:v>
                </c:pt>
                <c:pt idx="4703">
                  <c:v>42959</c:v>
                </c:pt>
                <c:pt idx="4704">
                  <c:v>42959</c:v>
                </c:pt>
                <c:pt idx="4705">
                  <c:v>42959</c:v>
                </c:pt>
                <c:pt idx="4706">
                  <c:v>42959</c:v>
                </c:pt>
                <c:pt idx="4707">
                  <c:v>42959</c:v>
                </c:pt>
                <c:pt idx="4708">
                  <c:v>42959</c:v>
                </c:pt>
                <c:pt idx="4709">
                  <c:v>42959</c:v>
                </c:pt>
                <c:pt idx="4710">
                  <c:v>42959</c:v>
                </c:pt>
                <c:pt idx="4711">
                  <c:v>42959</c:v>
                </c:pt>
                <c:pt idx="4712">
                  <c:v>42959</c:v>
                </c:pt>
                <c:pt idx="4713">
                  <c:v>42959</c:v>
                </c:pt>
                <c:pt idx="4714">
                  <c:v>42959</c:v>
                </c:pt>
                <c:pt idx="4715">
                  <c:v>42959</c:v>
                </c:pt>
                <c:pt idx="4716">
                  <c:v>42960</c:v>
                </c:pt>
                <c:pt idx="4717">
                  <c:v>42960</c:v>
                </c:pt>
                <c:pt idx="4718">
                  <c:v>42960</c:v>
                </c:pt>
                <c:pt idx="4719">
                  <c:v>42960</c:v>
                </c:pt>
                <c:pt idx="4720">
                  <c:v>42960</c:v>
                </c:pt>
                <c:pt idx="4721">
                  <c:v>42960</c:v>
                </c:pt>
                <c:pt idx="4722">
                  <c:v>42960</c:v>
                </c:pt>
                <c:pt idx="4723">
                  <c:v>42960</c:v>
                </c:pt>
                <c:pt idx="4724">
                  <c:v>42960</c:v>
                </c:pt>
                <c:pt idx="4725">
                  <c:v>42960</c:v>
                </c:pt>
                <c:pt idx="4726">
                  <c:v>42960</c:v>
                </c:pt>
                <c:pt idx="4727">
                  <c:v>42960</c:v>
                </c:pt>
                <c:pt idx="4728">
                  <c:v>42960</c:v>
                </c:pt>
                <c:pt idx="4729">
                  <c:v>42960</c:v>
                </c:pt>
                <c:pt idx="4730">
                  <c:v>42960</c:v>
                </c:pt>
                <c:pt idx="4731">
                  <c:v>42960</c:v>
                </c:pt>
                <c:pt idx="4732">
                  <c:v>42960</c:v>
                </c:pt>
                <c:pt idx="4733">
                  <c:v>42960</c:v>
                </c:pt>
                <c:pt idx="4734">
                  <c:v>42960</c:v>
                </c:pt>
                <c:pt idx="4735">
                  <c:v>42960</c:v>
                </c:pt>
                <c:pt idx="4736">
                  <c:v>42960</c:v>
                </c:pt>
                <c:pt idx="4737">
                  <c:v>42960</c:v>
                </c:pt>
                <c:pt idx="4738">
                  <c:v>42960</c:v>
                </c:pt>
                <c:pt idx="4739">
                  <c:v>42960</c:v>
                </c:pt>
                <c:pt idx="4740">
                  <c:v>42961</c:v>
                </c:pt>
                <c:pt idx="4741">
                  <c:v>42961</c:v>
                </c:pt>
                <c:pt idx="4742">
                  <c:v>42961</c:v>
                </c:pt>
                <c:pt idx="4743">
                  <c:v>42961</c:v>
                </c:pt>
                <c:pt idx="4744">
                  <c:v>42961</c:v>
                </c:pt>
                <c:pt idx="4745">
                  <c:v>42961</c:v>
                </c:pt>
                <c:pt idx="4746">
                  <c:v>42961</c:v>
                </c:pt>
                <c:pt idx="4747">
                  <c:v>42961</c:v>
                </c:pt>
                <c:pt idx="4748">
                  <c:v>42961</c:v>
                </c:pt>
                <c:pt idx="4749">
                  <c:v>42961</c:v>
                </c:pt>
                <c:pt idx="4750">
                  <c:v>42961</c:v>
                </c:pt>
                <c:pt idx="4751">
                  <c:v>42961</c:v>
                </c:pt>
                <c:pt idx="4752">
                  <c:v>42961</c:v>
                </c:pt>
                <c:pt idx="4753">
                  <c:v>42961</c:v>
                </c:pt>
                <c:pt idx="4754">
                  <c:v>42961</c:v>
                </c:pt>
                <c:pt idx="4755">
                  <c:v>42961</c:v>
                </c:pt>
                <c:pt idx="4756">
                  <c:v>42961</c:v>
                </c:pt>
                <c:pt idx="4757">
                  <c:v>42961</c:v>
                </c:pt>
                <c:pt idx="4758">
                  <c:v>42961</c:v>
                </c:pt>
                <c:pt idx="4759">
                  <c:v>42961</c:v>
                </c:pt>
                <c:pt idx="4760">
                  <c:v>42961</c:v>
                </c:pt>
                <c:pt idx="4761">
                  <c:v>42961</c:v>
                </c:pt>
                <c:pt idx="4762">
                  <c:v>42961</c:v>
                </c:pt>
                <c:pt idx="4763">
                  <c:v>42961</c:v>
                </c:pt>
                <c:pt idx="4764">
                  <c:v>42962</c:v>
                </c:pt>
                <c:pt idx="4765">
                  <c:v>42962</c:v>
                </c:pt>
                <c:pt idx="4766">
                  <c:v>42962</c:v>
                </c:pt>
                <c:pt idx="4767">
                  <c:v>42962</c:v>
                </c:pt>
                <c:pt idx="4768">
                  <c:v>42962</c:v>
                </c:pt>
                <c:pt idx="4769">
                  <c:v>42962</c:v>
                </c:pt>
                <c:pt idx="4770">
                  <c:v>42962</c:v>
                </c:pt>
                <c:pt idx="4771">
                  <c:v>42962</c:v>
                </c:pt>
                <c:pt idx="4772">
                  <c:v>42962</c:v>
                </c:pt>
                <c:pt idx="4773">
                  <c:v>42962</c:v>
                </c:pt>
                <c:pt idx="4774">
                  <c:v>42962</c:v>
                </c:pt>
                <c:pt idx="4775">
                  <c:v>42962</c:v>
                </c:pt>
                <c:pt idx="4776">
                  <c:v>42962</c:v>
                </c:pt>
                <c:pt idx="4777">
                  <c:v>42962</c:v>
                </c:pt>
                <c:pt idx="4778">
                  <c:v>42962</c:v>
                </c:pt>
                <c:pt idx="4779">
                  <c:v>42962</c:v>
                </c:pt>
                <c:pt idx="4780">
                  <c:v>42962</c:v>
                </c:pt>
                <c:pt idx="4781">
                  <c:v>42962</c:v>
                </c:pt>
                <c:pt idx="4782">
                  <c:v>42962</c:v>
                </c:pt>
                <c:pt idx="4783">
                  <c:v>42962</c:v>
                </c:pt>
                <c:pt idx="4784">
                  <c:v>42962</c:v>
                </c:pt>
                <c:pt idx="4785">
                  <c:v>42962</c:v>
                </c:pt>
                <c:pt idx="4786">
                  <c:v>42962</c:v>
                </c:pt>
                <c:pt idx="4787">
                  <c:v>42962</c:v>
                </c:pt>
                <c:pt idx="4788">
                  <c:v>42963</c:v>
                </c:pt>
                <c:pt idx="4789">
                  <c:v>42963</c:v>
                </c:pt>
                <c:pt idx="4790">
                  <c:v>42963</c:v>
                </c:pt>
                <c:pt idx="4791">
                  <c:v>42963</c:v>
                </c:pt>
                <c:pt idx="4792">
                  <c:v>42963</c:v>
                </c:pt>
                <c:pt idx="4793">
                  <c:v>42963</c:v>
                </c:pt>
                <c:pt idx="4794">
                  <c:v>42963</c:v>
                </c:pt>
                <c:pt idx="4795">
                  <c:v>42963</c:v>
                </c:pt>
                <c:pt idx="4796">
                  <c:v>42963</c:v>
                </c:pt>
                <c:pt idx="4797">
                  <c:v>42963</c:v>
                </c:pt>
                <c:pt idx="4798">
                  <c:v>42963</c:v>
                </c:pt>
                <c:pt idx="4799">
                  <c:v>42963</c:v>
                </c:pt>
                <c:pt idx="4800">
                  <c:v>42963</c:v>
                </c:pt>
                <c:pt idx="4801">
                  <c:v>42963</c:v>
                </c:pt>
                <c:pt idx="4802">
                  <c:v>42963</c:v>
                </c:pt>
                <c:pt idx="4803">
                  <c:v>42963</c:v>
                </c:pt>
                <c:pt idx="4804">
                  <c:v>42963</c:v>
                </c:pt>
                <c:pt idx="4805">
                  <c:v>42963</c:v>
                </c:pt>
                <c:pt idx="4806">
                  <c:v>42963</c:v>
                </c:pt>
                <c:pt idx="4807">
                  <c:v>42963</c:v>
                </c:pt>
                <c:pt idx="4808">
                  <c:v>42963</c:v>
                </c:pt>
                <c:pt idx="4809">
                  <c:v>42963</c:v>
                </c:pt>
                <c:pt idx="4810">
                  <c:v>42963</c:v>
                </c:pt>
                <c:pt idx="4811">
                  <c:v>42963</c:v>
                </c:pt>
                <c:pt idx="4812">
                  <c:v>42964</c:v>
                </c:pt>
                <c:pt idx="4813">
                  <c:v>42964</c:v>
                </c:pt>
                <c:pt idx="4814">
                  <c:v>42964</c:v>
                </c:pt>
                <c:pt idx="4815">
                  <c:v>42964</c:v>
                </c:pt>
                <c:pt idx="4816">
                  <c:v>42964</c:v>
                </c:pt>
                <c:pt idx="4817">
                  <c:v>42964</c:v>
                </c:pt>
                <c:pt idx="4818">
                  <c:v>42964</c:v>
                </c:pt>
                <c:pt idx="4819">
                  <c:v>42964</c:v>
                </c:pt>
                <c:pt idx="4820">
                  <c:v>42964</c:v>
                </c:pt>
                <c:pt idx="4821">
                  <c:v>42964</c:v>
                </c:pt>
                <c:pt idx="4822">
                  <c:v>42964</c:v>
                </c:pt>
                <c:pt idx="4823">
                  <c:v>42964</c:v>
                </c:pt>
                <c:pt idx="4824">
                  <c:v>42964</c:v>
                </c:pt>
                <c:pt idx="4825">
                  <c:v>42964</c:v>
                </c:pt>
                <c:pt idx="4826">
                  <c:v>42964</c:v>
                </c:pt>
                <c:pt idx="4827">
                  <c:v>42964</c:v>
                </c:pt>
                <c:pt idx="4828">
                  <c:v>42964</c:v>
                </c:pt>
                <c:pt idx="4829">
                  <c:v>42964</c:v>
                </c:pt>
                <c:pt idx="4830">
                  <c:v>42964</c:v>
                </c:pt>
                <c:pt idx="4831">
                  <c:v>42964</c:v>
                </c:pt>
                <c:pt idx="4832">
                  <c:v>42964</c:v>
                </c:pt>
                <c:pt idx="4833">
                  <c:v>42964</c:v>
                </c:pt>
                <c:pt idx="4834">
                  <c:v>42964</c:v>
                </c:pt>
                <c:pt idx="4835">
                  <c:v>42964</c:v>
                </c:pt>
                <c:pt idx="4836">
                  <c:v>42965</c:v>
                </c:pt>
                <c:pt idx="4837">
                  <c:v>42965</c:v>
                </c:pt>
                <c:pt idx="4838">
                  <c:v>42965</c:v>
                </c:pt>
                <c:pt idx="4839">
                  <c:v>42965</c:v>
                </c:pt>
                <c:pt idx="4840">
                  <c:v>42965</c:v>
                </c:pt>
                <c:pt idx="4841">
                  <c:v>42965</c:v>
                </c:pt>
                <c:pt idx="4842">
                  <c:v>42965</c:v>
                </c:pt>
                <c:pt idx="4843">
                  <c:v>42965</c:v>
                </c:pt>
                <c:pt idx="4844">
                  <c:v>42965</c:v>
                </c:pt>
                <c:pt idx="4845">
                  <c:v>42965</c:v>
                </c:pt>
                <c:pt idx="4846">
                  <c:v>42965</c:v>
                </c:pt>
                <c:pt idx="4847">
                  <c:v>42965</c:v>
                </c:pt>
                <c:pt idx="4848">
                  <c:v>42965</c:v>
                </c:pt>
                <c:pt idx="4849">
                  <c:v>42965</c:v>
                </c:pt>
                <c:pt idx="4850">
                  <c:v>42965</c:v>
                </c:pt>
                <c:pt idx="4851">
                  <c:v>42965</c:v>
                </c:pt>
                <c:pt idx="4852">
                  <c:v>42965</c:v>
                </c:pt>
                <c:pt idx="4853">
                  <c:v>42965</c:v>
                </c:pt>
                <c:pt idx="4854">
                  <c:v>42965</c:v>
                </c:pt>
                <c:pt idx="4855">
                  <c:v>42965</c:v>
                </c:pt>
                <c:pt idx="4856">
                  <c:v>42965</c:v>
                </c:pt>
                <c:pt idx="4857">
                  <c:v>42965</c:v>
                </c:pt>
                <c:pt idx="4858">
                  <c:v>42965</c:v>
                </c:pt>
                <c:pt idx="4859">
                  <c:v>42965</c:v>
                </c:pt>
                <c:pt idx="4860">
                  <c:v>42966</c:v>
                </c:pt>
                <c:pt idx="4861">
                  <c:v>42966</c:v>
                </c:pt>
                <c:pt idx="4862">
                  <c:v>42966</c:v>
                </c:pt>
                <c:pt idx="4863">
                  <c:v>42966</c:v>
                </c:pt>
                <c:pt idx="4864">
                  <c:v>42966</c:v>
                </c:pt>
                <c:pt idx="4865">
                  <c:v>42966</c:v>
                </c:pt>
                <c:pt idx="4866">
                  <c:v>42966</c:v>
                </c:pt>
                <c:pt idx="4867">
                  <c:v>42966</c:v>
                </c:pt>
                <c:pt idx="4868">
                  <c:v>42966</c:v>
                </c:pt>
                <c:pt idx="4869">
                  <c:v>42966</c:v>
                </c:pt>
                <c:pt idx="4870">
                  <c:v>42966</c:v>
                </c:pt>
                <c:pt idx="4871">
                  <c:v>42966</c:v>
                </c:pt>
                <c:pt idx="4872">
                  <c:v>42966</c:v>
                </c:pt>
                <c:pt idx="4873">
                  <c:v>42966</c:v>
                </c:pt>
                <c:pt idx="4874">
                  <c:v>42966</c:v>
                </c:pt>
                <c:pt idx="4875">
                  <c:v>42966</c:v>
                </c:pt>
                <c:pt idx="4876">
                  <c:v>42966</c:v>
                </c:pt>
                <c:pt idx="4877">
                  <c:v>42966</c:v>
                </c:pt>
                <c:pt idx="4878">
                  <c:v>42966</c:v>
                </c:pt>
                <c:pt idx="4879">
                  <c:v>42966</c:v>
                </c:pt>
                <c:pt idx="4880">
                  <c:v>42966</c:v>
                </c:pt>
                <c:pt idx="4881">
                  <c:v>42966</c:v>
                </c:pt>
                <c:pt idx="4882">
                  <c:v>42966</c:v>
                </c:pt>
                <c:pt idx="4883">
                  <c:v>42966</c:v>
                </c:pt>
                <c:pt idx="4884">
                  <c:v>42967</c:v>
                </c:pt>
                <c:pt idx="4885">
                  <c:v>42967</c:v>
                </c:pt>
                <c:pt idx="4886">
                  <c:v>42967</c:v>
                </c:pt>
                <c:pt idx="4887">
                  <c:v>42967</c:v>
                </c:pt>
                <c:pt idx="4888">
                  <c:v>42967</c:v>
                </c:pt>
                <c:pt idx="4889">
                  <c:v>42967</c:v>
                </c:pt>
                <c:pt idx="4890">
                  <c:v>42967</c:v>
                </c:pt>
                <c:pt idx="4891">
                  <c:v>42967</c:v>
                </c:pt>
                <c:pt idx="4892">
                  <c:v>42967</c:v>
                </c:pt>
                <c:pt idx="4893">
                  <c:v>42967</c:v>
                </c:pt>
                <c:pt idx="4894">
                  <c:v>42967</c:v>
                </c:pt>
                <c:pt idx="4895">
                  <c:v>42967</c:v>
                </c:pt>
                <c:pt idx="4896">
                  <c:v>42967</c:v>
                </c:pt>
                <c:pt idx="4897">
                  <c:v>42967</c:v>
                </c:pt>
                <c:pt idx="4898">
                  <c:v>42967</c:v>
                </c:pt>
                <c:pt idx="4899">
                  <c:v>42967</c:v>
                </c:pt>
                <c:pt idx="4900">
                  <c:v>42967</c:v>
                </c:pt>
                <c:pt idx="4901">
                  <c:v>42967</c:v>
                </c:pt>
                <c:pt idx="4902">
                  <c:v>42967</c:v>
                </c:pt>
                <c:pt idx="4903">
                  <c:v>42967</c:v>
                </c:pt>
                <c:pt idx="4904">
                  <c:v>42967</c:v>
                </c:pt>
                <c:pt idx="4905">
                  <c:v>42967</c:v>
                </c:pt>
                <c:pt idx="4906">
                  <c:v>42967</c:v>
                </c:pt>
                <c:pt idx="4907">
                  <c:v>42967</c:v>
                </c:pt>
                <c:pt idx="4908">
                  <c:v>42968</c:v>
                </c:pt>
                <c:pt idx="4909">
                  <c:v>42968</c:v>
                </c:pt>
                <c:pt idx="4910">
                  <c:v>42968</c:v>
                </c:pt>
                <c:pt idx="4911">
                  <c:v>42968</c:v>
                </c:pt>
                <c:pt idx="4912">
                  <c:v>42968</c:v>
                </c:pt>
                <c:pt idx="4913">
                  <c:v>42968</c:v>
                </c:pt>
                <c:pt idx="4914">
                  <c:v>42968</c:v>
                </c:pt>
                <c:pt idx="4915">
                  <c:v>42968</c:v>
                </c:pt>
                <c:pt idx="4916">
                  <c:v>42968</c:v>
                </c:pt>
                <c:pt idx="4917">
                  <c:v>42968</c:v>
                </c:pt>
                <c:pt idx="4918">
                  <c:v>42968</c:v>
                </c:pt>
                <c:pt idx="4919">
                  <c:v>42968</c:v>
                </c:pt>
                <c:pt idx="4920">
                  <c:v>42968</c:v>
                </c:pt>
                <c:pt idx="4921">
                  <c:v>42968</c:v>
                </c:pt>
                <c:pt idx="4922">
                  <c:v>42968</c:v>
                </c:pt>
                <c:pt idx="4923">
                  <c:v>42968</c:v>
                </c:pt>
                <c:pt idx="4924">
                  <c:v>42968</c:v>
                </c:pt>
                <c:pt idx="4925">
                  <c:v>42968</c:v>
                </c:pt>
                <c:pt idx="4926">
                  <c:v>42968</c:v>
                </c:pt>
                <c:pt idx="4927">
                  <c:v>42968</c:v>
                </c:pt>
                <c:pt idx="4928">
                  <c:v>42968</c:v>
                </c:pt>
                <c:pt idx="4929">
                  <c:v>42968</c:v>
                </c:pt>
                <c:pt idx="4930">
                  <c:v>42968</c:v>
                </c:pt>
                <c:pt idx="4931">
                  <c:v>42968</c:v>
                </c:pt>
                <c:pt idx="4932">
                  <c:v>42969</c:v>
                </c:pt>
                <c:pt idx="4933">
                  <c:v>42969</c:v>
                </c:pt>
                <c:pt idx="4934">
                  <c:v>42969</c:v>
                </c:pt>
                <c:pt idx="4935">
                  <c:v>42969</c:v>
                </c:pt>
                <c:pt idx="4936">
                  <c:v>42969</c:v>
                </c:pt>
                <c:pt idx="4937">
                  <c:v>42969</c:v>
                </c:pt>
                <c:pt idx="4938">
                  <c:v>42969</c:v>
                </c:pt>
                <c:pt idx="4939">
                  <c:v>42969</c:v>
                </c:pt>
                <c:pt idx="4940">
                  <c:v>42969</c:v>
                </c:pt>
                <c:pt idx="4941">
                  <c:v>42969</c:v>
                </c:pt>
                <c:pt idx="4942">
                  <c:v>42969</c:v>
                </c:pt>
                <c:pt idx="4943">
                  <c:v>42969</c:v>
                </c:pt>
                <c:pt idx="4944">
                  <c:v>42969</c:v>
                </c:pt>
                <c:pt idx="4945">
                  <c:v>42969</c:v>
                </c:pt>
                <c:pt idx="4946">
                  <c:v>42969</c:v>
                </c:pt>
                <c:pt idx="4947">
                  <c:v>42969</c:v>
                </c:pt>
                <c:pt idx="4948">
                  <c:v>42969</c:v>
                </c:pt>
                <c:pt idx="4949">
                  <c:v>42969</c:v>
                </c:pt>
                <c:pt idx="4950">
                  <c:v>42969</c:v>
                </c:pt>
                <c:pt idx="4951">
                  <c:v>42969</c:v>
                </c:pt>
                <c:pt idx="4952">
                  <c:v>42969</c:v>
                </c:pt>
                <c:pt idx="4953">
                  <c:v>42969</c:v>
                </c:pt>
                <c:pt idx="4954">
                  <c:v>42969</c:v>
                </c:pt>
                <c:pt idx="4955">
                  <c:v>42969</c:v>
                </c:pt>
                <c:pt idx="4956">
                  <c:v>42970</c:v>
                </c:pt>
                <c:pt idx="4957">
                  <c:v>42970</c:v>
                </c:pt>
                <c:pt idx="4958">
                  <c:v>42970</c:v>
                </c:pt>
                <c:pt idx="4959">
                  <c:v>42970</c:v>
                </c:pt>
                <c:pt idx="4960">
                  <c:v>42970</c:v>
                </c:pt>
                <c:pt idx="4961">
                  <c:v>42970</c:v>
                </c:pt>
                <c:pt idx="4962">
                  <c:v>42970</c:v>
                </c:pt>
                <c:pt idx="4963">
                  <c:v>42970</c:v>
                </c:pt>
                <c:pt idx="4964">
                  <c:v>42970</c:v>
                </c:pt>
                <c:pt idx="4965">
                  <c:v>42970</c:v>
                </c:pt>
                <c:pt idx="4966">
                  <c:v>42970</c:v>
                </c:pt>
                <c:pt idx="4967">
                  <c:v>42970</c:v>
                </c:pt>
                <c:pt idx="4968">
                  <c:v>42970</c:v>
                </c:pt>
                <c:pt idx="4969">
                  <c:v>42970</c:v>
                </c:pt>
                <c:pt idx="4970">
                  <c:v>42970</c:v>
                </c:pt>
                <c:pt idx="4971">
                  <c:v>42970</c:v>
                </c:pt>
                <c:pt idx="4972">
                  <c:v>42970</c:v>
                </c:pt>
                <c:pt idx="4973">
                  <c:v>42970</c:v>
                </c:pt>
                <c:pt idx="4974">
                  <c:v>42970</c:v>
                </c:pt>
                <c:pt idx="4975">
                  <c:v>42970</c:v>
                </c:pt>
                <c:pt idx="4976">
                  <c:v>42970</c:v>
                </c:pt>
                <c:pt idx="4977">
                  <c:v>42970</c:v>
                </c:pt>
                <c:pt idx="4978">
                  <c:v>42970</c:v>
                </c:pt>
                <c:pt idx="4979">
                  <c:v>42970</c:v>
                </c:pt>
                <c:pt idx="4980">
                  <c:v>42971</c:v>
                </c:pt>
                <c:pt idx="4981">
                  <c:v>42971</c:v>
                </c:pt>
                <c:pt idx="4982">
                  <c:v>42971</c:v>
                </c:pt>
                <c:pt idx="4983">
                  <c:v>42971</c:v>
                </c:pt>
                <c:pt idx="4984">
                  <c:v>42971</c:v>
                </c:pt>
                <c:pt idx="4985">
                  <c:v>42971</c:v>
                </c:pt>
                <c:pt idx="4986">
                  <c:v>42971</c:v>
                </c:pt>
                <c:pt idx="4987">
                  <c:v>42971</c:v>
                </c:pt>
                <c:pt idx="4988">
                  <c:v>42971</c:v>
                </c:pt>
                <c:pt idx="4989">
                  <c:v>42971</c:v>
                </c:pt>
                <c:pt idx="4990">
                  <c:v>42971</c:v>
                </c:pt>
                <c:pt idx="4991">
                  <c:v>42971</c:v>
                </c:pt>
                <c:pt idx="4992">
                  <c:v>42971</c:v>
                </c:pt>
                <c:pt idx="4993">
                  <c:v>42971</c:v>
                </c:pt>
                <c:pt idx="4994">
                  <c:v>42971</c:v>
                </c:pt>
                <c:pt idx="4995">
                  <c:v>42971</c:v>
                </c:pt>
                <c:pt idx="4996">
                  <c:v>42971</c:v>
                </c:pt>
                <c:pt idx="4997">
                  <c:v>42971</c:v>
                </c:pt>
                <c:pt idx="4998">
                  <c:v>42971</c:v>
                </c:pt>
                <c:pt idx="4999">
                  <c:v>42971</c:v>
                </c:pt>
                <c:pt idx="5000">
                  <c:v>42971</c:v>
                </c:pt>
                <c:pt idx="5001">
                  <c:v>42971</c:v>
                </c:pt>
                <c:pt idx="5002">
                  <c:v>42971</c:v>
                </c:pt>
                <c:pt idx="5003">
                  <c:v>42971</c:v>
                </c:pt>
                <c:pt idx="5004">
                  <c:v>42972</c:v>
                </c:pt>
                <c:pt idx="5005">
                  <c:v>42972</c:v>
                </c:pt>
                <c:pt idx="5006">
                  <c:v>42972</c:v>
                </c:pt>
                <c:pt idx="5007">
                  <c:v>42972</c:v>
                </c:pt>
                <c:pt idx="5008">
                  <c:v>42972</c:v>
                </c:pt>
                <c:pt idx="5009">
                  <c:v>42972</c:v>
                </c:pt>
                <c:pt idx="5010">
                  <c:v>42972</c:v>
                </c:pt>
                <c:pt idx="5011">
                  <c:v>42972</c:v>
                </c:pt>
                <c:pt idx="5012">
                  <c:v>42972</c:v>
                </c:pt>
                <c:pt idx="5013">
                  <c:v>42972</c:v>
                </c:pt>
                <c:pt idx="5014">
                  <c:v>42972</c:v>
                </c:pt>
                <c:pt idx="5015">
                  <c:v>42972</c:v>
                </c:pt>
                <c:pt idx="5016">
                  <c:v>42972</c:v>
                </c:pt>
                <c:pt idx="5017">
                  <c:v>42972</c:v>
                </c:pt>
                <c:pt idx="5018">
                  <c:v>42972</c:v>
                </c:pt>
                <c:pt idx="5019">
                  <c:v>42972</c:v>
                </c:pt>
                <c:pt idx="5020">
                  <c:v>42972</c:v>
                </c:pt>
                <c:pt idx="5021">
                  <c:v>42972</c:v>
                </c:pt>
                <c:pt idx="5022">
                  <c:v>42972</c:v>
                </c:pt>
                <c:pt idx="5023">
                  <c:v>42972</c:v>
                </c:pt>
                <c:pt idx="5024">
                  <c:v>42972</c:v>
                </c:pt>
                <c:pt idx="5025">
                  <c:v>42972</c:v>
                </c:pt>
                <c:pt idx="5026">
                  <c:v>42972</c:v>
                </c:pt>
                <c:pt idx="5027">
                  <c:v>42972</c:v>
                </c:pt>
                <c:pt idx="5028">
                  <c:v>42973</c:v>
                </c:pt>
                <c:pt idx="5029">
                  <c:v>42973</c:v>
                </c:pt>
                <c:pt idx="5030">
                  <c:v>42973</c:v>
                </c:pt>
                <c:pt idx="5031">
                  <c:v>42973</c:v>
                </c:pt>
                <c:pt idx="5032">
                  <c:v>42973</c:v>
                </c:pt>
                <c:pt idx="5033">
                  <c:v>42973</c:v>
                </c:pt>
                <c:pt idx="5034">
                  <c:v>42973</c:v>
                </c:pt>
                <c:pt idx="5035">
                  <c:v>42973</c:v>
                </c:pt>
                <c:pt idx="5036">
                  <c:v>42973</c:v>
                </c:pt>
                <c:pt idx="5037">
                  <c:v>42973</c:v>
                </c:pt>
                <c:pt idx="5038">
                  <c:v>42973</c:v>
                </c:pt>
                <c:pt idx="5039">
                  <c:v>42973</c:v>
                </c:pt>
                <c:pt idx="5040">
                  <c:v>42973</c:v>
                </c:pt>
                <c:pt idx="5041">
                  <c:v>42973</c:v>
                </c:pt>
                <c:pt idx="5042">
                  <c:v>42973</c:v>
                </c:pt>
                <c:pt idx="5043">
                  <c:v>42973</c:v>
                </c:pt>
                <c:pt idx="5044">
                  <c:v>42973</c:v>
                </c:pt>
                <c:pt idx="5045">
                  <c:v>42973</c:v>
                </c:pt>
                <c:pt idx="5046">
                  <c:v>42973</c:v>
                </c:pt>
                <c:pt idx="5047">
                  <c:v>42973</c:v>
                </c:pt>
                <c:pt idx="5048">
                  <c:v>42973</c:v>
                </c:pt>
                <c:pt idx="5049">
                  <c:v>42973</c:v>
                </c:pt>
                <c:pt idx="5050">
                  <c:v>42973</c:v>
                </c:pt>
                <c:pt idx="5051">
                  <c:v>42973</c:v>
                </c:pt>
                <c:pt idx="5052">
                  <c:v>42974</c:v>
                </c:pt>
                <c:pt idx="5053">
                  <c:v>42974</c:v>
                </c:pt>
                <c:pt idx="5054">
                  <c:v>42974</c:v>
                </c:pt>
                <c:pt idx="5055">
                  <c:v>42974</c:v>
                </c:pt>
                <c:pt idx="5056">
                  <c:v>42974</c:v>
                </c:pt>
                <c:pt idx="5057">
                  <c:v>42974</c:v>
                </c:pt>
                <c:pt idx="5058">
                  <c:v>42974</c:v>
                </c:pt>
                <c:pt idx="5059">
                  <c:v>42974</c:v>
                </c:pt>
                <c:pt idx="5060">
                  <c:v>42974</c:v>
                </c:pt>
                <c:pt idx="5061">
                  <c:v>42974</c:v>
                </c:pt>
                <c:pt idx="5062">
                  <c:v>42974</c:v>
                </c:pt>
                <c:pt idx="5063">
                  <c:v>42974</c:v>
                </c:pt>
                <c:pt idx="5064">
                  <c:v>42974</c:v>
                </c:pt>
                <c:pt idx="5065">
                  <c:v>42974</c:v>
                </c:pt>
                <c:pt idx="5066">
                  <c:v>42974</c:v>
                </c:pt>
                <c:pt idx="5067">
                  <c:v>42974</c:v>
                </c:pt>
                <c:pt idx="5068">
                  <c:v>42974</c:v>
                </c:pt>
                <c:pt idx="5069">
                  <c:v>42974</c:v>
                </c:pt>
                <c:pt idx="5070">
                  <c:v>42974</c:v>
                </c:pt>
                <c:pt idx="5071">
                  <c:v>42974</c:v>
                </c:pt>
                <c:pt idx="5072">
                  <c:v>42974</c:v>
                </c:pt>
                <c:pt idx="5073">
                  <c:v>42974</c:v>
                </c:pt>
                <c:pt idx="5074">
                  <c:v>42974</c:v>
                </c:pt>
                <c:pt idx="5075">
                  <c:v>42974</c:v>
                </c:pt>
                <c:pt idx="5076">
                  <c:v>42975</c:v>
                </c:pt>
                <c:pt idx="5077">
                  <c:v>42975</c:v>
                </c:pt>
                <c:pt idx="5078">
                  <c:v>42975</c:v>
                </c:pt>
                <c:pt idx="5079">
                  <c:v>42975</c:v>
                </c:pt>
                <c:pt idx="5080">
                  <c:v>42975</c:v>
                </c:pt>
                <c:pt idx="5081">
                  <c:v>42975</c:v>
                </c:pt>
                <c:pt idx="5082">
                  <c:v>42975</c:v>
                </c:pt>
                <c:pt idx="5083">
                  <c:v>42975</c:v>
                </c:pt>
                <c:pt idx="5084">
                  <c:v>42975</c:v>
                </c:pt>
                <c:pt idx="5085">
                  <c:v>42975</c:v>
                </c:pt>
                <c:pt idx="5086">
                  <c:v>42975</c:v>
                </c:pt>
                <c:pt idx="5087">
                  <c:v>42975</c:v>
                </c:pt>
                <c:pt idx="5088">
                  <c:v>42975</c:v>
                </c:pt>
                <c:pt idx="5089">
                  <c:v>42975</c:v>
                </c:pt>
                <c:pt idx="5090">
                  <c:v>42975</c:v>
                </c:pt>
                <c:pt idx="5091">
                  <c:v>42975</c:v>
                </c:pt>
                <c:pt idx="5092">
                  <c:v>42975</c:v>
                </c:pt>
                <c:pt idx="5093">
                  <c:v>42975</c:v>
                </c:pt>
                <c:pt idx="5094">
                  <c:v>42975</c:v>
                </c:pt>
                <c:pt idx="5095">
                  <c:v>42975</c:v>
                </c:pt>
                <c:pt idx="5096">
                  <c:v>42975</c:v>
                </c:pt>
                <c:pt idx="5097">
                  <c:v>42975</c:v>
                </c:pt>
                <c:pt idx="5098">
                  <c:v>42975</c:v>
                </c:pt>
                <c:pt idx="5099">
                  <c:v>42975</c:v>
                </c:pt>
                <c:pt idx="5100">
                  <c:v>42976</c:v>
                </c:pt>
                <c:pt idx="5101">
                  <c:v>42976</c:v>
                </c:pt>
                <c:pt idx="5102">
                  <c:v>42976</c:v>
                </c:pt>
                <c:pt idx="5103">
                  <c:v>42976</c:v>
                </c:pt>
                <c:pt idx="5104">
                  <c:v>42976</c:v>
                </c:pt>
                <c:pt idx="5105">
                  <c:v>42976</c:v>
                </c:pt>
                <c:pt idx="5106">
                  <c:v>42976</c:v>
                </c:pt>
                <c:pt idx="5107">
                  <c:v>42976</c:v>
                </c:pt>
                <c:pt idx="5108">
                  <c:v>42976</c:v>
                </c:pt>
                <c:pt idx="5109">
                  <c:v>42976</c:v>
                </c:pt>
                <c:pt idx="5110">
                  <c:v>42976</c:v>
                </c:pt>
                <c:pt idx="5111">
                  <c:v>42976</c:v>
                </c:pt>
                <c:pt idx="5112">
                  <c:v>42976</c:v>
                </c:pt>
                <c:pt idx="5113">
                  <c:v>42976</c:v>
                </c:pt>
                <c:pt idx="5114">
                  <c:v>42976</c:v>
                </c:pt>
                <c:pt idx="5115">
                  <c:v>42976</c:v>
                </c:pt>
                <c:pt idx="5116">
                  <c:v>42976</c:v>
                </c:pt>
                <c:pt idx="5117">
                  <c:v>42976</c:v>
                </c:pt>
                <c:pt idx="5118">
                  <c:v>42976</c:v>
                </c:pt>
                <c:pt idx="5119">
                  <c:v>42976</c:v>
                </c:pt>
                <c:pt idx="5120">
                  <c:v>42976</c:v>
                </c:pt>
                <c:pt idx="5121">
                  <c:v>42976</c:v>
                </c:pt>
                <c:pt idx="5122">
                  <c:v>42976</c:v>
                </c:pt>
                <c:pt idx="5123">
                  <c:v>42976</c:v>
                </c:pt>
                <c:pt idx="5124">
                  <c:v>42977</c:v>
                </c:pt>
                <c:pt idx="5125">
                  <c:v>42977</c:v>
                </c:pt>
                <c:pt idx="5126">
                  <c:v>42977</c:v>
                </c:pt>
                <c:pt idx="5127">
                  <c:v>42977</c:v>
                </c:pt>
                <c:pt idx="5128">
                  <c:v>42977</c:v>
                </c:pt>
                <c:pt idx="5129">
                  <c:v>42977</c:v>
                </c:pt>
                <c:pt idx="5130">
                  <c:v>42977</c:v>
                </c:pt>
                <c:pt idx="5131">
                  <c:v>42977</c:v>
                </c:pt>
                <c:pt idx="5132">
                  <c:v>42977</c:v>
                </c:pt>
                <c:pt idx="5133">
                  <c:v>42977</c:v>
                </c:pt>
                <c:pt idx="5134">
                  <c:v>42977</c:v>
                </c:pt>
                <c:pt idx="5135">
                  <c:v>42977</c:v>
                </c:pt>
                <c:pt idx="5136">
                  <c:v>42977</c:v>
                </c:pt>
                <c:pt idx="5137">
                  <c:v>42977</c:v>
                </c:pt>
                <c:pt idx="5138">
                  <c:v>42977</c:v>
                </c:pt>
                <c:pt idx="5139">
                  <c:v>42977</c:v>
                </c:pt>
                <c:pt idx="5140">
                  <c:v>42977</c:v>
                </c:pt>
                <c:pt idx="5141">
                  <c:v>42977</c:v>
                </c:pt>
                <c:pt idx="5142">
                  <c:v>42977</c:v>
                </c:pt>
                <c:pt idx="5143">
                  <c:v>42977</c:v>
                </c:pt>
                <c:pt idx="5144">
                  <c:v>42977</c:v>
                </c:pt>
                <c:pt idx="5145">
                  <c:v>42977</c:v>
                </c:pt>
                <c:pt idx="5146">
                  <c:v>42977</c:v>
                </c:pt>
                <c:pt idx="5147">
                  <c:v>42977</c:v>
                </c:pt>
                <c:pt idx="5148">
                  <c:v>42978</c:v>
                </c:pt>
                <c:pt idx="5149">
                  <c:v>42978</c:v>
                </c:pt>
                <c:pt idx="5150">
                  <c:v>42978</c:v>
                </c:pt>
                <c:pt idx="5151">
                  <c:v>42978</c:v>
                </c:pt>
                <c:pt idx="5152">
                  <c:v>42978</c:v>
                </c:pt>
                <c:pt idx="5153">
                  <c:v>42978</c:v>
                </c:pt>
                <c:pt idx="5154">
                  <c:v>42978</c:v>
                </c:pt>
                <c:pt idx="5155">
                  <c:v>42978</c:v>
                </c:pt>
                <c:pt idx="5156">
                  <c:v>42978</c:v>
                </c:pt>
                <c:pt idx="5157">
                  <c:v>42978</c:v>
                </c:pt>
                <c:pt idx="5158">
                  <c:v>42978</c:v>
                </c:pt>
                <c:pt idx="5159">
                  <c:v>42978</c:v>
                </c:pt>
                <c:pt idx="5160">
                  <c:v>42978</c:v>
                </c:pt>
                <c:pt idx="5161">
                  <c:v>42978</c:v>
                </c:pt>
                <c:pt idx="5162">
                  <c:v>42978</c:v>
                </c:pt>
                <c:pt idx="5163">
                  <c:v>42978</c:v>
                </c:pt>
                <c:pt idx="5164">
                  <c:v>42978</c:v>
                </c:pt>
                <c:pt idx="5165">
                  <c:v>42978</c:v>
                </c:pt>
                <c:pt idx="5166">
                  <c:v>42978</c:v>
                </c:pt>
                <c:pt idx="5167">
                  <c:v>42978</c:v>
                </c:pt>
                <c:pt idx="5168">
                  <c:v>42978</c:v>
                </c:pt>
                <c:pt idx="5169">
                  <c:v>42978</c:v>
                </c:pt>
                <c:pt idx="5170">
                  <c:v>42978</c:v>
                </c:pt>
                <c:pt idx="5171">
                  <c:v>42978</c:v>
                </c:pt>
                <c:pt idx="5172">
                  <c:v>42979</c:v>
                </c:pt>
                <c:pt idx="5173">
                  <c:v>42979</c:v>
                </c:pt>
                <c:pt idx="5174">
                  <c:v>42979</c:v>
                </c:pt>
                <c:pt idx="5175">
                  <c:v>42979</c:v>
                </c:pt>
                <c:pt idx="5176">
                  <c:v>42979</c:v>
                </c:pt>
                <c:pt idx="5177">
                  <c:v>42979</c:v>
                </c:pt>
                <c:pt idx="5178">
                  <c:v>42979</c:v>
                </c:pt>
                <c:pt idx="5179">
                  <c:v>42979</c:v>
                </c:pt>
                <c:pt idx="5180">
                  <c:v>42979</c:v>
                </c:pt>
                <c:pt idx="5181">
                  <c:v>42979</c:v>
                </c:pt>
                <c:pt idx="5182">
                  <c:v>42979</c:v>
                </c:pt>
                <c:pt idx="5183">
                  <c:v>42979</c:v>
                </c:pt>
                <c:pt idx="5184">
                  <c:v>42979</c:v>
                </c:pt>
                <c:pt idx="5185">
                  <c:v>42979</c:v>
                </c:pt>
                <c:pt idx="5186">
                  <c:v>42979</c:v>
                </c:pt>
                <c:pt idx="5187">
                  <c:v>42979</c:v>
                </c:pt>
                <c:pt idx="5188">
                  <c:v>42979</c:v>
                </c:pt>
                <c:pt idx="5189">
                  <c:v>42979</c:v>
                </c:pt>
                <c:pt idx="5190">
                  <c:v>42979</c:v>
                </c:pt>
                <c:pt idx="5191">
                  <c:v>42979</c:v>
                </c:pt>
                <c:pt idx="5192">
                  <c:v>42979</c:v>
                </c:pt>
                <c:pt idx="5193">
                  <c:v>42979</c:v>
                </c:pt>
                <c:pt idx="5194">
                  <c:v>42979</c:v>
                </c:pt>
                <c:pt idx="5195">
                  <c:v>42979</c:v>
                </c:pt>
                <c:pt idx="5196">
                  <c:v>42980</c:v>
                </c:pt>
                <c:pt idx="5197">
                  <c:v>42980</c:v>
                </c:pt>
                <c:pt idx="5198">
                  <c:v>42980</c:v>
                </c:pt>
                <c:pt idx="5199">
                  <c:v>42980</c:v>
                </c:pt>
                <c:pt idx="5200">
                  <c:v>42980</c:v>
                </c:pt>
                <c:pt idx="5201">
                  <c:v>42980</c:v>
                </c:pt>
                <c:pt idx="5202">
                  <c:v>42980</c:v>
                </c:pt>
                <c:pt idx="5203">
                  <c:v>42980</c:v>
                </c:pt>
                <c:pt idx="5204">
                  <c:v>42980</c:v>
                </c:pt>
                <c:pt idx="5205">
                  <c:v>42980</c:v>
                </c:pt>
                <c:pt idx="5206">
                  <c:v>42980</c:v>
                </c:pt>
                <c:pt idx="5207">
                  <c:v>42980</c:v>
                </c:pt>
                <c:pt idx="5208">
                  <c:v>42980</c:v>
                </c:pt>
                <c:pt idx="5209">
                  <c:v>42980</c:v>
                </c:pt>
                <c:pt idx="5210">
                  <c:v>42980</c:v>
                </c:pt>
                <c:pt idx="5211">
                  <c:v>42980</c:v>
                </c:pt>
                <c:pt idx="5212">
                  <c:v>42980</c:v>
                </c:pt>
                <c:pt idx="5213">
                  <c:v>42980</c:v>
                </c:pt>
                <c:pt idx="5214">
                  <c:v>42980</c:v>
                </c:pt>
                <c:pt idx="5215">
                  <c:v>42980</c:v>
                </c:pt>
                <c:pt idx="5216">
                  <c:v>42980</c:v>
                </c:pt>
                <c:pt idx="5217">
                  <c:v>42980</c:v>
                </c:pt>
                <c:pt idx="5218">
                  <c:v>42980</c:v>
                </c:pt>
                <c:pt idx="5219">
                  <c:v>42980</c:v>
                </c:pt>
                <c:pt idx="5220">
                  <c:v>42981</c:v>
                </c:pt>
                <c:pt idx="5221">
                  <c:v>42981</c:v>
                </c:pt>
                <c:pt idx="5222">
                  <c:v>42981</c:v>
                </c:pt>
                <c:pt idx="5223">
                  <c:v>42981</c:v>
                </c:pt>
                <c:pt idx="5224">
                  <c:v>42981</c:v>
                </c:pt>
                <c:pt idx="5225">
                  <c:v>42981</c:v>
                </c:pt>
                <c:pt idx="5226">
                  <c:v>42981</c:v>
                </c:pt>
                <c:pt idx="5227">
                  <c:v>42981</c:v>
                </c:pt>
                <c:pt idx="5228">
                  <c:v>42981</c:v>
                </c:pt>
                <c:pt idx="5229">
                  <c:v>42981</c:v>
                </c:pt>
                <c:pt idx="5230">
                  <c:v>42981</c:v>
                </c:pt>
                <c:pt idx="5231">
                  <c:v>42981</c:v>
                </c:pt>
                <c:pt idx="5232">
                  <c:v>42981</c:v>
                </c:pt>
                <c:pt idx="5233">
                  <c:v>42981</c:v>
                </c:pt>
                <c:pt idx="5234">
                  <c:v>42981</c:v>
                </c:pt>
                <c:pt idx="5235">
                  <c:v>42981</c:v>
                </c:pt>
                <c:pt idx="5236">
                  <c:v>42981</c:v>
                </c:pt>
                <c:pt idx="5237">
                  <c:v>42981</c:v>
                </c:pt>
                <c:pt idx="5238">
                  <c:v>42981</c:v>
                </c:pt>
                <c:pt idx="5239">
                  <c:v>42981</c:v>
                </c:pt>
                <c:pt idx="5240">
                  <c:v>42981</c:v>
                </c:pt>
                <c:pt idx="5241">
                  <c:v>42981</c:v>
                </c:pt>
                <c:pt idx="5242">
                  <c:v>42981</c:v>
                </c:pt>
                <c:pt idx="5243">
                  <c:v>42981</c:v>
                </c:pt>
                <c:pt idx="5244">
                  <c:v>42982</c:v>
                </c:pt>
                <c:pt idx="5245">
                  <c:v>42982</c:v>
                </c:pt>
                <c:pt idx="5246">
                  <c:v>42982</c:v>
                </c:pt>
                <c:pt idx="5247">
                  <c:v>42982</c:v>
                </c:pt>
                <c:pt idx="5248">
                  <c:v>42982</c:v>
                </c:pt>
                <c:pt idx="5249">
                  <c:v>42982</c:v>
                </c:pt>
                <c:pt idx="5250">
                  <c:v>42982</c:v>
                </c:pt>
                <c:pt idx="5251">
                  <c:v>42982</c:v>
                </c:pt>
                <c:pt idx="5252">
                  <c:v>42982</c:v>
                </c:pt>
                <c:pt idx="5253">
                  <c:v>42982</c:v>
                </c:pt>
                <c:pt idx="5254">
                  <c:v>42982</c:v>
                </c:pt>
                <c:pt idx="5255">
                  <c:v>42982</c:v>
                </c:pt>
                <c:pt idx="5256">
                  <c:v>42982</c:v>
                </c:pt>
                <c:pt idx="5257">
                  <c:v>42982</c:v>
                </c:pt>
                <c:pt idx="5258">
                  <c:v>42982</c:v>
                </c:pt>
                <c:pt idx="5259">
                  <c:v>42982</c:v>
                </c:pt>
                <c:pt idx="5260">
                  <c:v>42982</c:v>
                </c:pt>
                <c:pt idx="5261">
                  <c:v>42982</c:v>
                </c:pt>
                <c:pt idx="5262">
                  <c:v>42982</c:v>
                </c:pt>
                <c:pt idx="5263">
                  <c:v>42982</c:v>
                </c:pt>
                <c:pt idx="5264">
                  <c:v>42982</c:v>
                </c:pt>
                <c:pt idx="5265">
                  <c:v>42982</c:v>
                </c:pt>
                <c:pt idx="5266">
                  <c:v>42982</c:v>
                </c:pt>
                <c:pt idx="5267">
                  <c:v>42982</c:v>
                </c:pt>
                <c:pt idx="5268">
                  <c:v>42983</c:v>
                </c:pt>
                <c:pt idx="5269">
                  <c:v>42983</c:v>
                </c:pt>
                <c:pt idx="5270">
                  <c:v>42983</c:v>
                </c:pt>
                <c:pt idx="5271">
                  <c:v>42983</c:v>
                </c:pt>
                <c:pt idx="5272">
                  <c:v>42983</c:v>
                </c:pt>
                <c:pt idx="5273">
                  <c:v>42983</c:v>
                </c:pt>
                <c:pt idx="5274">
                  <c:v>42983</c:v>
                </c:pt>
                <c:pt idx="5275">
                  <c:v>42983</c:v>
                </c:pt>
                <c:pt idx="5276">
                  <c:v>42983</c:v>
                </c:pt>
                <c:pt idx="5277">
                  <c:v>42983</c:v>
                </c:pt>
                <c:pt idx="5278">
                  <c:v>42983</c:v>
                </c:pt>
                <c:pt idx="5279">
                  <c:v>42983</c:v>
                </c:pt>
                <c:pt idx="5280">
                  <c:v>42983</c:v>
                </c:pt>
                <c:pt idx="5281">
                  <c:v>42983</c:v>
                </c:pt>
                <c:pt idx="5282">
                  <c:v>42983</c:v>
                </c:pt>
                <c:pt idx="5283">
                  <c:v>42983</c:v>
                </c:pt>
                <c:pt idx="5284">
                  <c:v>42983</c:v>
                </c:pt>
                <c:pt idx="5285">
                  <c:v>42983</c:v>
                </c:pt>
                <c:pt idx="5286">
                  <c:v>42983</c:v>
                </c:pt>
                <c:pt idx="5287">
                  <c:v>42983</c:v>
                </c:pt>
                <c:pt idx="5288">
                  <c:v>42983</c:v>
                </c:pt>
                <c:pt idx="5289">
                  <c:v>42983</c:v>
                </c:pt>
                <c:pt idx="5290">
                  <c:v>42983</c:v>
                </c:pt>
                <c:pt idx="5291">
                  <c:v>42983</c:v>
                </c:pt>
                <c:pt idx="5292">
                  <c:v>42984</c:v>
                </c:pt>
                <c:pt idx="5293">
                  <c:v>42984</c:v>
                </c:pt>
                <c:pt idx="5294">
                  <c:v>42984</c:v>
                </c:pt>
                <c:pt idx="5295">
                  <c:v>42984</c:v>
                </c:pt>
                <c:pt idx="5296">
                  <c:v>42984</c:v>
                </c:pt>
                <c:pt idx="5297">
                  <c:v>42984</c:v>
                </c:pt>
                <c:pt idx="5298">
                  <c:v>42984</c:v>
                </c:pt>
                <c:pt idx="5299">
                  <c:v>42984</c:v>
                </c:pt>
                <c:pt idx="5300">
                  <c:v>42984</c:v>
                </c:pt>
                <c:pt idx="5301">
                  <c:v>42984</c:v>
                </c:pt>
                <c:pt idx="5302">
                  <c:v>42984</c:v>
                </c:pt>
                <c:pt idx="5303">
                  <c:v>42984</c:v>
                </c:pt>
                <c:pt idx="5304">
                  <c:v>42984</c:v>
                </c:pt>
                <c:pt idx="5305">
                  <c:v>42984</c:v>
                </c:pt>
                <c:pt idx="5306">
                  <c:v>42984</c:v>
                </c:pt>
                <c:pt idx="5307">
                  <c:v>42984</c:v>
                </c:pt>
                <c:pt idx="5308">
                  <c:v>42984</c:v>
                </c:pt>
                <c:pt idx="5309">
                  <c:v>42984</c:v>
                </c:pt>
                <c:pt idx="5310">
                  <c:v>42984</c:v>
                </c:pt>
                <c:pt idx="5311">
                  <c:v>42984</c:v>
                </c:pt>
                <c:pt idx="5312">
                  <c:v>42984</c:v>
                </c:pt>
                <c:pt idx="5313">
                  <c:v>42984</c:v>
                </c:pt>
                <c:pt idx="5314">
                  <c:v>42984</c:v>
                </c:pt>
                <c:pt idx="5315">
                  <c:v>42984</c:v>
                </c:pt>
                <c:pt idx="5316">
                  <c:v>42985</c:v>
                </c:pt>
                <c:pt idx="5317">
                  <c:v>42985</c:v>
                </c:pt>
                <c:pt idx="5318">
                  <c:v>42985</c:v>
                </c:pt>
                <c:pt idx="5319">
                  <c:v>42985</c:v>
                </c:pt>
                <c:pt idx="5320">
                  <c:v>42985</c:v>
                </c:pt>
                <c:pt idx="5321">
                  <c:v>42985</c:v>
                </c:pt>
                <c:pt idx="5322">
                  <c:v>42985</c:v>
                </c:pt>
                <c:pt idx="5323">
                  <c:v>42985</c:v>
                </c:pt>
                <c:pt idx="5324">
                  <c:v>42985</c:v>
                </c:pt>
                <c:pt idx="5325">
                  <c:v>42985</c:v>
                </c:pt>
                <c:pt idx="5326">
                  <c:v>42985</c:v>
                </c:pt>
                <c:pt idx="5327">
                  <c:v>42985</c:v>
                </c:pt>
                <c:pt idx="5328">
                  <c:v>42985</c:v>
                </c:pt>
                <c:pt idx="5329">
                  <c:v>42985</c:v>
                </c:pt>
                <c:pt idx="5330">
                  <c:v>42985</c:v>
                </c:pt>
                <c:pt idx="5331">
                  <c:v>42985</c:v>
                </c:pt>
                <c:pt idx="5332">
                  <c:v>42985</c:v>
                </c:pt>
                <c:pt idx="5333">
                  <c:v>42985</c:v>
                </c:pt>
                <c:pt idx="5334">
                  <c:v>42985</c:v>
                </c:pt>
                <c:pt idx="5335">
                  <c:v>42985</c:v>
                </c:pt>
                <c:pt idx="5336">
                  <c:v>42985</c:v>
                </c:pt>
                <c:pt idx="5337">
                  <c:v>42985</c:v>
                </c:pt>
                <c:pt idx="5338">
                  <c:v>42985</c:v>
                </c:pt>
                <c:pt idx="5339">
                  <c:v>42985</c:v>
                </c:pt>
                <c:pt idx="5340">
                  <c:v>42986</c:v>
                </c:pt>
                <c:pt idx="5341">
                  <c:v>42986</c:v>
                </c:pt>
                <c:pt idx="5342">
                  <c:v>42986</c:v>
                </c:pt>
                <c:pt idx="5343">
                  <c:v>42986</c:v>
                </c:pt>
                <c:pt idx="5344">
                  <c:v>42986</c:v>
                </c:pt>
                <c:pt idx="5345">
                  <c:v>42986</c:v>
                </c:pt>
                <c:pt idx="5346">
                  <c:v>42986</c:v>
                </c:pt>
                <c:pt idx="5347">
                  <c:v>42986</c:v>
                </c:pt>
                <c:pt idx="5348">
                  <c:v>42986</c:v>
                </c:pt>
                <c:pt idx="5349">
                  <c:v>42986</c:v>
                </c:pt>
                <c:pt idx="5350">
                  <c:v>42986</c:v>
                </c:pt>
                <c:pt idx="5351">
                  <c:v>42986</c:v>
                </c:pt>
                <c:pt idx="5352">
                  <c:v>42986</c:v>
                </c:pt>
                <c:pt idx="5353">
                  <c:v>42986</c:v>
                </c:pt>
                <c:pt idx="5354">
                  <c:v>42986</c:v>
                </c:pt>
                <c:pt idx="5355">
                  <c:v>42986</c:v>
                </c:pt>
                <c:pt idx="5356">
                  <c:v>42986</c:v>
                </c:pt>
                <c:pt idx="5357">
                  <c:v>42986</c:v>
                </c:pt>
                <c:pt idx="5358">
                  <c:v>42986</c:v>
                </c:pt>
                <c:pt idx="5359">
                  <c:v>42986</c:v>
                </c:pt>
                <c:pt idx="5360">
                  <c:v>42986</c:v>
                </c:pt>
                <c:pt idx="5361">
                  <c:v>42986</c:v>
                </c:pt>
                <c:pt idx="5362">
                  <c:v>42986</c:v>
                </c:pt>
                <c:pt idx="5363">
                  <c:v>42986</c:v>
                </c:pt>
                <c:pt idx="5364">
                  <c:v>42987</c:v>
                </c:pt>
                <c:pt idx="5365">
                  <c:v>42987</c:v>
                </c:pt>
                <c:pt idx="5366">
                  <c:v>42987</c:v>
                </c:pt>
                <c:pt idx="5367">
                  <c:v>42987</c:v>
                </c:pt>
                <c:pt idx="5368">
                  <c:v>42987</c:v>
                </c:pt>
                <c:pt idx="5369">
                  <c:v>42987</c:v>
                </c:pt>
                <c:pt idx="5370">
                  <c:v>42987</c:v>
                </c:pt>
                <c:pt idx="5371">
                  <c:v>42987</c:v>
                </c:pt>
                <c:pt idx="5372">
                  <c:v>42987</c:v>
                </c:pt>
                <c:pt idx="5373">
                  <c:v>42987</c:v>
                </c:pt>
                <c:pt idx="5374">
                  <c:v>42987</c:v>
                </c:pt>
                <c:pt idx="5375">
                  <c:v>42987</c:v>
                </c:pt>
                <c:pt idx="5376">
                  <c:v>42987</c:v>
                </c:pt>
                <c:pt idx="5377">
                  <c:v>42987</c:v>
                </c:pt>
                <c:pt idx="5378">
                  <c:v>42987</c:v>
                </c:pt>
                <c:pt idx="5379">
                  <c:v>42987</c:v>
                </c:pt>
                <c:pt idx="5380">
                  <c:v>42987</c:v>
                </c:pt>
                <c:pt idx="5381">
                  <c:v>42987</c:v>
                </c:pt>
                <c:pt idx="5382">
                  <c:v>42987</c:v>
                </c:pt>
                <c:pt idx="5383">
                  <c:v>42987</c:v>
                </c:pt>
                <c:pt idx="5384">
                  <c:v>42987</c:v>
                </c:pt>
                <c:pt idx="5385">
                  <c:v>42987</c:v>
                </c:pt>
                <c:pt idx="5386">
                  <c:v>42987</c:v>
                </c:pt>
                <c:pt idx="5387">
                  <c:v>42987</c:v>
                </c:pt>
                <c:pt idx="5388">
                  <c:v>42988</c:v>
                </c:pt>
                <c:pt idx="5389">
                  <c:v>42988</c:v>
                </c:pt>
                <c:pt idx="5390">
                  <c:v>42988</c:v>
                </c:pt>
                <c:pt idx="5391">
                  <c:v>42988</c:v>
                </c:pt>
                <c:pt idx="5392">
                  <c:v>42988</c:v>
                </c:pt>
                <c:pt idx="5393">
                  <c:v>42988</c:v>
                </c:pt>
                <c:pt idx="5394">
                  <c:v>42988</c:v>
                </c:pt>
                <c:pt idx="5395">
                  <c:v>42988</c:v>
                </c:pt>
                <c:pt idx="5396">
                  <c:v>42988</c:v>
                </c:pt>
                <c:pt idx="5397">
                  <c:v>42988</c:v>
                </c:pt>
                <c:pt idx="5398">
                  <c:v>42988</c:v>
                </c:pt>
                <c:pt idx="5399">
                  <c:v>42988</c:v>
                </c:pt>
                <c:pt idx="5400">
                  <c:v>42988</c:v>
                </c:pt>
                <c:pt idx="5401">
                  <c:v>42988</c:v>
                </c:pt>
                <c:pt idx="5402">
                  <c:v>42988</c:v>
                </c:pt>
                <c:pt idx="5403">
                  <c:v>42988</c:v>
                </c:pt>
                <c:pt idx="5404">
                  <c:v>42988</c:v>
                </c:pt>
                <c:pt idx="5405">
                  <c:v>42988</c:v>
                </c:pt>
                <c:pt idx="5406">
                  <c:v>42988</c:v>
                </c:pt>
                <c:pt idx="5407">
                  <c:v>42988</c:v>
                </c:pt>
                <c:pt idx="5408">
                  <c:v>42988</c:v>
                </c:pt>
                <c:pt idx="5409">
                  <c:v>42988</c:v>
                </c:pt>
                <c:pt idx="5410">
                  <c:v>42988</c:v>
                </c:pt>
                <c:pt idx="5411">
                  <c:v>42988</c:v>
                </c:pt>
                <c:pt idx="5412">
                  <c:v>42989</c:v>
                </c:pt>
                <c:pt idx="5413">
                  <c:v>42989</c:v>
                </c:pt>
                <c:pt idx="5414">
                  <c:v>42989</c:v>
                </c:pt>
                <c:pt idx="5415">
                  <c:v>42989</c:v>
                </c:pt>
                <c:pt idx="5416">
                  <c:v>42989</c:v>
                </c:pt>
                <c:pt idx="5417">
                  <c:v>42989</c:v>
                </c:pt>
                <c:pt idx="5418">
                  <c:v>42989</c:v>
                </c:pt>
                <c:pt idx="5419">
                  <c:v>42989</c:v>
                </c:pt>
                <c:pt idx="5420">
                  <c:v>42989</c:v>
                </c:pt>
                <c:pt idx="5421">
                  <c:v>42989</c:v>
                </c:pt>
                <c:pt idx="5422">
                  <c:v>42989</c:v>
                </c:pt>
                <c:pt idx="5423">
                  <c:v>42989</c:v>
                </c:pt>
                <c:pt idx="5424">
                  <c:v>42989</c:v>
                </c:pt>
                <c:pt idx="5425">
                  <c:v>42989</c:v>
                </c:pt>
                <c:pt idx="5426">
                  <c:v>42989</c:v>
                </c:pt>
                <c:pt idx="5427">
                  <c:v>42989</c:v>
                </c:pt>
                <c:pt idx="5428">
                  <c:v>42989</c:v>
                </c:pt>
                <c:pt idx="5429">
                  <c:v>42989</c:v>
                </c:pt>
                <c:pt idx="5430">
                  <c:v>42989</c:v>
                </c:pt>
                <c:pt idx="5431">
                  <c:v>42989</c:v>
                </c:pt>
                <c:pt idx="5432">
                  <c:v>42989</c:v>
                </c:pt>
                <c:pt idx="5433">
                  <c:v>42989</c:v>
                </c:pt>
                <c:pt idx="5434">
                  <c:v>42989</c:v>
                </c:pt>
                <c:pt idx="5435">
                  <c:v>42989</c:v>
                </c:pt>
                <c:pt idx="5436">
                  <c:v>42990</c:v>
                </c:pt>
                <c:pt idx="5437">
                  <c:v>42990</c:v>
                </c:pt>
                <c:pt idx="5438">
                  <c:v>42990</c:v>
                </c:pt>
                <c:pt idx="5439">
                  <c:v>42990</c:v>
                </c:pt>
                <c:pt idx="5440">
                  <c:v>42990</c:v>
                </c:pt>
                <c:pt idx="5441">
                  <c:v>42990</c:v>
                </c:pt>
                <c:pt idx="5442">
                  <c:v>42990</c:v>
                </c:pt>
                <c:pt idx="5443">
                  <c:v>42990</c:v>
                </c:pt>
                <c:pt idx="5444">
                  <c:v>42990</c:v>
                </c:pt>
                <c:pt idx="5445">
                  <c:v>42990</c:v>
                </c:pt>
                <c:pt idx="5446">
                  <c:v>42990</c:v>
                </c:pt>
                <c:pt idx="5447">
                  <c:v>42990</c:v>
                </c:pt>
                <c:pt idx="5448">
                  <c:v>42990</c:v>
                </c:pt>
                <c:pt idx="5449">
                  <c:v>42990</c:v>
                </c:pt>
                <c:pt idx="5450">
                  <c:v>42990</c:v>
                </c:pt>
                <c:pt idx="5451">
                  <c:v>42990</c:v>
                </c:pt>
                <c:pt idx="5452">
                  <c:v>42990</c:v>
                </c:pt>
                <c:pt idx="5453">
                  <c:v>42990</c:v>
                </c:pt>
                <c:pt idx="5454">
                  <c:v>42990</c:v>
                </c:pt>
                <c:pt idx="5455">
                  <c:v>42990</c:v>
                </c:pt>
                <c:pt idx="5456">
                  <c:v>42990</c:v>
                </c:pt>
                <c:pt idx="5457">
                  <c:v>42990</c:v>
                </c:pt>
                <c:pt idx="5458">
                  <c:v>42990</c:v>
                </c:pt>
                <c:pt idx="5459">
                  <c:v>42990</c:v>
                </c:pt>
                <c:pt idx="5460">
                  <c:v>42991</c:v>
                </c:pt>
                <c:pt idx="5461">
                  <c:v>42991</c:v>
                </c:pt>
                <c:pt idx="5462">
                  <c:v>42991</c:v>
                </c:pt>
                <c:pt idx="5463">
                  <c:v>42991</c:v>
                </c:pt>
                <c:pt idx="5464">
                  <c:v>42991</c:v>
                </c:pt>
                <c:pt idx="5465">
                  <c:v>42991</c:v>
                </c:pt>
                <c:pt idx="5466">
                  <c:v>42991</c:v>
                </c:pt>
                <c:pt idx="5467">
                  <c:v>42991</c:v>
                </c:pt>
                <c:pt idx="5468">
                  <c:v>42991</c:v>
                </c:pt>
                <c:pt idx="5469">
                  <c:v>42991</c:v>
                </c:pt>
                <c:pt idx="5470">
                  <c:v>42991</c:v>
                </c:pt>
                <c:pt idx="5471">
                  <c:v>42991</c:v>
                </c:pt>
                <c:pt idx="5472">
                  <c:v>42991</c:v>
                </c:pt>
                <c:pt idx="5473">
                  <c:v>42991</c:v>
                </c:pt>
                <c:pt idx="5474">
                  <c:v>42991</c:v>
                </c:pt>
                <c:pt idx="5475">
                  <c:v>42991</c:v>
                </c:pt>
                <c:pt idx="5476">
                  <c:v>42991</c:v>
                </c:pt>
                <c:pt idx="5477">
                  <c:v>42991</c:v>
                </c:pt>
                <c:pt idx="5478">
                  <c:v>42991</c:v>
                </c:pt>
                <c:pt idx="5479">
                  <c:v>42991</c:v>
                </c:pt>
                <c:pt idx="5480">
                  <c:v>42991</c:v>
                </c:pt>
                <c:pt idx="5481">
                  <c:v>42991</c:v>
                </c:pt>
                <c:pt idx="5482">
                  <c:v>42991</c:v>
                </c:pt>
                <c:pt idx="5483">
                  <c:v>42991</c:v>
                </c:pt>
                <c:pt idx="5484">
                  <c:v>42992</c:v>
                </c:pt>
                <c:pt idx="5485">
                  <c:v>42992</c:v>
                </c:pt>
                <c:pt idx="5486">
                  <c:v>42992</c:v>
                </c:pt>
                <c:pt idx="5487">
                  <c:v>42992</c:v>
                </c:pt>
                <c:pt idx="5488">
                  <c:v>42992</c:v>
                </c:pt>
                <c:pt idx="5489">
                  <c:v>42992</c:v>
                </c:pt>
                <c:pt idx="5490">
                  <c:v>42992</c:v>
                </c:pt>
                <c:pt idx="5491">
                  <c:v>42992</c:v>
                </c:pt>
                <c:pt idx="5492">
                  <c:v>42992</c:v>
                </c:pt>
                <c:pt idx="5493">
                  <c:v>42992</c:v>
                </c:pt>
                <c:pt idx="5494">
                  <c:v>42992</c:v>
                </c:pt>
                <c:pt idx="5495">
                  <c:v>42992</c:v>
                </c:pt>
                <c:pt idx="5496">
                  <c:v>42992</c:v>
                </c:pt>
                <c:pt idx="5497">
                  <c:v>42992</c:v>
                </c:pt>
                <c:pt idx="5498">
                  <c:v>42992</c:v>
                </c:pt>
                <c:pt idx="5499">
                  <c:v>42992</c:v>
                </c:pt>
                <c:pt idx="5500">
                  <c:v>42992</c:v>
                </c:pt>
                <c:pt idx="5501">
                  <c:v>42992</c:v>
                </c:pt>
                <c:pt idx="5502">
                  <c:v>42992</c:v>
                </c:pt>
                <c:pt idx="5503">
                  <c:v>42992</c:v>
                </c:pt>
                <c:pt idx="5504">
                  <c:v>42992</c:v>
                </c:pt>
                <c:pt idx="5505">
                  <c:v>42992</c:v>
                </c:pt>
                <c:pt idx="5506">
                  <c:v>42992</c:v>
                </c:pt>
                <c:pt idx="5507">
                  <c:v>42992</c:v>
                </c:pt>
                <c:pt idx="5508">
                  <c:v>42993</c:v>
                </c:pt>
                <c:pt idx="5509">
                  <c:v>42993</c:v>
                </c:pt>
                <c:pt idx="5510">
                  <c:v>42993</c:v>
                </c:pt>
                <c:pt idx="5511">
                  <c:v>42993</c:v>
                </c:pt>
                <c:pt idx="5512">
                  <c:v>42993</c:v>
                </c:pt>
                <c:pt idx="5513">
                  <c:v>42993</c:v>
                </c:pt>
                <c:pt idx="5514">
                  <c:v>42993</c:v>
                </c:pt>
                <c:pt idx="5515">
                  <c:v>42993</c:v>
                </c:pt>
                <c:pt idx="5516">
                  <c:v>42993</c:v>
                </c:pt>
                <c:pt idx="5517">
                  <c:v>42993</c:v>
                </c:pt>
                <c:pt idx="5518">
                  <c:v>42993</c:v>
                </c:pt>
                <c:pt idx="5519">
                  <c:v>42993</c:v>
                </c:pt>
                <c:pt idx="5520">
                  <c:v>42993</c:v>
                </c:pt>
                <c:pt idx="5521">
                  <c:v>42993</c:v>
                </c:pt>
                <c:pt idx="5522">
                  <c:v>42993</c:v>
                </c:pt>
                <c:pt idx="5523">
                  <c:v>42993</c:v>
                </c:pt>
                <c:pt idx="5524">
                  <c:v>42993</c:v>
                </c:pt>
                <c:pt idx="5525">
                  <c:v>42993</c:v>
                </c:pt>
                <c:pt idx="5526">
                  <c:v>42993</c:v>
                </c:pt>
                <c:pt idx="5527">
                  <c:v>42993</c:v>
                </c:pt>
                <c:pt idx="5528">
                  <c:v>42993</c:v>
                </c:pt>
                <c:pt idx="5529">
                  <c:v>42993</c:v>
                </c:pt>
                <c:pt idx="5530">
                  <c:v>42993</c:v>
                </c:pt>
                <c:pt idx="5531">
                  <c:v>42993</c:v>
                </c:pt>
                <c:pt idx="5532">
                  <c:v>42994</c:v>
                </c:pt>
                <c:pt idx="5533">
                  <c:v>42994</c:v>
                </c:pt>
                <c:pt idx="5534">
                  <c:v>42994</c:v>
                </c:pt>
                <c:pt idx="5535">
                  <c:v>42994</c:v>
                </c:pt>
                <c:pt idx="5536">
                  <c:v>42994</c:v>
                </c:pt>
                <c:pt idx="5537">
                  <c:v>42994</c:v>
                </c:pt>
                <c:pt idx="5538">
                  <c:v>42994</c:v>
                </c:pt>
                <c:pt idx="5539">
                  <c:v>42994</c:v>
                </c:pt>
                <c:pt idx="5540">
                  <c:v>42994</c:v>
                </c:pt>
                <c:pt idx="5541">
                  <c:v>42994</c:v>
                </c:pt>
                <c:pt idx="5542">
                  <c:v>42994</c:v>
                </c:pt>
                <c:pt idx="5543">
                  <c:v>42994</c:v>
                </c:pt>
                <c:pt idx="5544">
                  <c:v>42994</c:v>
                </c:pt>
                <c:pt idx="5545">
                  <c:v>42994</c:v>
                </c:pt>
                <c:pt idx="5546">
                  <c:v>42994</c:v>
                </c:pt>
                <c:pt idx="5547">
                  <c:v>42994</c:v>
                </c:pt>
                <c:pt idx="5548">
                  <c:v>42994</c:v>
                </c:pt>
                <c:pt idx="5549">
                  <c:v>42994</c:v>
                </c:pt>
                <c:pt idx="5550">
                  <c:v>42994</c:v>
                </c:pt>
                <c:pt idx="5551">
                  <c:v>42994</c:v>
                </c:pt>
                <c:pt idx="5552">
                  <c:v>42994</c:v>
                </c:pt>
                <c:pt idx="5553">
                  <c:v>42994</c:v>
                </c:pt>
                <c:pt idx="5554">
                  <c:v>42994</c:v>
                </c:pt>
                <c:pt idx="5555">
                  <c:v>42994</c:v>
                </c:pt>
                <c:pt idx="5556">
                  <c:v>42995</c:v>
                </c:pt>
                <c:pt idx="5557">
                  <c:v>42995</c:v>
                </c:pt>
                <c:pt idx="5558">
                  <c:v>42995</c:v>
                </c:pt>
                <c:pt idx="5559">
                  <c:v>42995</c:v>
                </c:pt>
                <c:pt idx="5560">
                  <c:v>42995</c:v>
                </c:pt>
                <c:pt idx="5561">
                  <c:v>42995</c:v>
                </c:pt>
                <c:pt idx="5562">
                  <c:v>42995</c:v>
                </c:pt>
                <c:pt idx="5563">
                  <c:v>42995</c:v>
                </c:pt>
                <c:pt idx="5564">
                  <c:v>42995</c:v>
                </c:pt>
                <c:pt idx="5565">
                  <c:v>42995</c:v>
                </c:pt>
                <c:pt idx="5566">
                  <c:v>42995</c:v>
                </c:pt>
                <c:pt idx="5567">
                  <c:v>42995</c:v>
                </c:pt>
                <c:pt idx="5568">
                  <c:v>42995</c:v>
                </c:pt>
                <c:pt idx="5569">
                  <c:v>42995</c:v>
                </c:pt>
                <c:pt idx="5570">
                  <c:v>42995</c:v>
                </c:pt>
                <c:pt idx="5571">
                  <c:v>42995</c:v>
                </c:pt>
                <c:pt idx="5572">
                  <c:v>42995</c:v>
                </c:pt>
                <c:pt idx="5573">
                  <c:v>42995</c:v>
                </c:pt>
                <c:pt idx="5574">
                  <c:v>42995</c:v>
                </c:pt>
                <c:pt idx="5575">
                  <c:v>42995</c:v>
                </c:pt>
                <c:pt idx="5576">
                  <c:v>42995</c:v>
                </c:pt>
                <c:pt idx="5577">
                  <c:v>42995</c:v>
                </c:pt>
                <c:pt idx="5578">
                  <c:v>42995</c:v>
                </c:pt>
                <c:pt idx="5579">
                  <c:v>42995</c:v>
                </c:pt>
                <c:pt idx="5580">
                  <c:v>42996</c:v>
                </c:pt>
                <c:pt idx="5581">
                  <c:v>42996</c:v>
                </c:pt>
                <c:pt idx="5582">
                  <c:v>42996</c:v>
                </c:pt>
                <c:pt idx="5583">
                  <c:v>42996</c:v>
                </c:pt>
                <c:pt idx="5584">
                  <c:v>42996</c:v>
                </c:pt>
                <c:pt idx="5585">
                  <c:v>42996</c:v>
                </c:pt>
                <c:pt idx="5586">
                  <c:v>42996</c:v>
                </c:pt>
                <c:pt idx="5587">
                  <c:v>42996</c:v>
                </c:pt>
                <c:pt idx="5588">
                  <c:v>42996</c:v>
                </c:pt>
                <c:pt idx="5589">
                  <c:v>42996</c:v>
                </c:pt>
                <c:pt idx="5590">
                  <c:v>42996</c:v>
                </c:pt>
                <c:pt idx="5591">
                  <c:v>42996</c:v>
                </c:pt>
                <c:pt idx="5592">
                  <c:v>42996</c:v>
                </c:pt>
                <c:pt idx="5593">
                  <c:v>42996</c:v>
                </c:pt>
                <c:pt idx="5594">
                  <c:v>42996</c:v>
                </c:pt>
                <c:pt idx="5595">
                  <c:v>42996</c:v>
                </c:pt>
                <c:pt idx="5596">
                  <c:v>42996</c:v>
                </c:pt>
                <c:pt idx="5597">
                  <c:v>42996</c:v>
                </c:pt>
                <c:pt idx="5598">
                  <c:v>42996</c:v>
                </c:pt>
                <c:pt idx="5599">
                  <c:v>42996</c:v>
                </c:pt>
                <c:pt idx="5600">
                  <c:v>42996</c:v>
                </c:pt>
                <c:pt idx="5601">
                  <c:v>42996</c:v>
                </c:pt>
                <c:pt idx="5602">
                  <c:v>42996</c:v>
                </c:pt>
                <c:pt idx="5603">
                  <c:v>42996</c:v>
                </c:pt>
                <c:pt idx="5604">
                  <c:v>42997</c:v>
                </c:pt>
                <c:pt idx="5605">
                  <c:v>42997</c:v>
                </c:pt>
                <c:pt idx="5606">
                  <c:v>42997</c:v>
                </c:pt>
                <c:pt idx="5607">
                  <c:v>42997</c:v>
                </c:pt>
                <c:pt idx="5608">
                  <c:v>42997</c:v>
                </c:pt>
                <c:pt idx="5609">
                  <c:v>42997</c:v>
                </c:pt>
                <c:pt idx="5610">
                  <c:v>42997</c:v>
                </c:pt>
                <c:pt idx="5611">
                  <c:v>42997</c:v>
                </c:pt>
                <c:pt idx="5612">
                  <c:v>42997</c:v>
                </c:pt>
                <c:pt idx="5613">
                  <c:v>42997</c:v>
                </c:pt>
                <c:pt idx="5614">
                  <c:v>42997</c:v>
                </c:pt>
                <c:pt idx="5615">
                  <c:v>42997</c:v>
                </c:pt>
                <c:pt idx="5616">
                  <c:v>42997</c:v>
                </c:pt>
                <c:pt idx="5617">
                  <c:v>42997</c:v>
                </c:pt>
                <c:pt idx="5618">
                  <c:v>42997</c:v>
                </c:pt>
                <c:pt idx="5619">
                  <c:v>42997</c:v>
                </c:pt>
                <c:pt idx="5620">
                  <c:v>42997</c:v>
                </c:pt>
                <c:pt idx="5621">
                  <c:v>42997</c:v>
                </c:pt>
                <c:pt idx="5622">
                  <c:v>42997</c:v>
                </c:pt>
                <c:pt idx="5623">
                  <c:v>42997</c:v>
                </c:pt>
                <c:pt idx="5624">
                  <c:v>42997</c:v>
                </c:pt>
                <c:pt idx="5625">
                  <c:v>42997</c:v>
                </c:pt>
                <c:pt idx="5626">
                  <c:v>42997</c:v>
                </c:pt>
                <c:pt idx="5627">
                  <c:v>42997</c:v>
                </c:pt>
                <c:pt idx="5628">
                  <c:v>42998</c:v>
                </c:pt>
                <c:pt idx="5629">
                  <c:v>42998</c:v>
                </c:pt>
                <c:pt idx="5630">
                  <c:v>42998</c:v>
                </c:pt>
                <c:pt idx="5631">
                  <c:v>42998</c:v>
                </c:pt>
                <c:pt idx="5632">
                  <c:v>42998</c:v>
                </c:pt>
                <c:pt idx="5633">
                  <c:v>42998</c:v>
                </c:pt>
                <c:pt idx="5634">
                  <c:v>42998</c:v>
                </c:pt>
                <c:pt idx="5635">
                  <c:v>42998</c:v>
                </c:pt>
                <c:pt idx="5636">
                  <c:v>42998</c:v>
                </c:pt>
                <c:pt idx="5637">
                  <c:v>42998</c:v>
                </c:pt>
                <c:pt idx="5638">
                  <c:v>42998</c:v>
                </c:pt>
                <c:pt idx="5639">
                  <c:v>42998</c:v>
                </c:pt>
                <c:pt idx="5640">
                  <c:v>42998</c:v>
                </c:pt>
                <c:pt idx="5641">
                  <c:v>42998</c:v>
                </c:pt>
                <c:pt idx="5642">
                  <c:v>42998</c:v>
                </c:pt>
                <c:pt idx="5643">
                  <c:v>42998</c:v>
                </c:pt>
                <c:pt idx="5644">
                  <c:v>42998</c:v>
                </c:pt>
                <c:pt idx="5645">
                  <c:v>42998</c:v>
                </c:pt>
                <c:pt idx="5646">
                  <c:v>42998</c:v>
                </c:pt>
                <c:pt idx="5647">
                  <c:v>42998</c:v>
                </c:pt>
                <c:pt idx="5648">
                  <c:v>42998</c:v>
                </c:pt>
                <c:pt idx="5649">
                  <c:v>42998</c:v>
                </c:pt>
                <c:pt idx="5650">
                  <c:v>42998</c:v>
                </c:pt>
                <c:pt idx="5651">
                  <c:v>42998</c:v>
                </c:pt>
                <c:pt idx="5652">
                  <c:v>42999</c:v>
                </c:pt>
                <c:pt idx="5653">
                  <c:v>42999</c:v>
                </c:pt>
                <c:pt idx="5654">
                  <c:v>42999</c:v>
                </c:pt>
                <c:pt idx="5655">
                  <c:v>42999</c:v>
                </c:pt>
                <c:pt idx="5656">
                  <c:v>42999</c:v>
                </c:pt>
                <c:pt idx="5657">
                  <c:v>42999</c:v>
                </c:pt>
                <c:pt idx="5658">
                  <c:v>42999</c:v>
                </c:pt>
                <c:pt idx="5659">
                  <c:v>42999</c:v>
                </c:pt>
                <c:pt idx="5660">
                  <c:v>42999</c:v>
                </c:pt>
                <c:pt idx="5661">
                  <c:v>42999</c:v>
                </c:pt>
                <c:pt idx="5662">
                  <c:v>42999</c:v>
                </c:pt>
                <c:pt idx="5663">
                  <c:v>42999</c:v>
                </c:pt>
                <c:pt idx="5664">
                  <c:v>42999</c:v>
                </c:pt>
                <c:pt idx="5665">
                  <c:v>42999</c:v>
                </c:pt>
                <c:pt idx="5666">
                  <c:v>42999</c:v>
                </c:pt>
                <c:pt idx="5667">
                  <c:v>42999</c:v>
                </c:pt>
                <c:pt idx="5668">
                  <c:v>42999</c:v>
                </c:pt>
                <c:pt idx="5669">
                  <c:v>42999</c:v>
                </c:pt>
                <c:pt idx="5670">
                  <c:v>42999</c:v>
                </c:pt>
                <c:pt idx="5671">
                  <c:v>42999</c:v>
                </c:pt>
                <c:pt idx="5672">
                  <c:v>42999</c:v>
                </c:pt>
                <c:pt idx="5673">
                  <c:v>42999</c:v>
                </c:pt>
                <c:pt idx="5674">
                  <c:v>42999</c:v>
                </c:pt>
                <c:pt idx="5675">
                  <c:v>42999</c:v>
                </c:pt>
                <c:pt idx="5676">
                  <c:v>43000</c:v>
                </c:pt>
                <c:pt idx="5677">
                  <c:v>43000</c:v>
                </c:pt>
                <c:pt idx="5678">
                  <c:v>43000</c:v>
                </c:pt>
                <c:pt idx="5679">
                  <c:v>43000</c:v>
                </c:pt>
                <c:pt idx="5680">
                  <c:v>43000</c:v>
                </c:pt>
                <c:pt idx="5681">
                  <c:v>43000</c:v>
                </c:pt>
                <c:pt idx="5682">
                  <c:v>43000</c:v>
                </c:pt>
                <c:pt idx="5683">
                  <c:v>43000</c:v>
                </c:pt>
                <c:pt idx="5684">
                  <c:v>43000</c:v>
                </c:pt>
                <c:pt idx="5685">
                  <c:v>43000</c:v>
                </c:pt>
                <c:pt idx="5686">
                  <c:v>43000</c:v>
                </c:pt>
                <c:pt idx="5687">
                  <c:v>43000</c:v>
                </c:pt>
                <c:pt idx="5688">
                  <c:v>43000</c:v>
                </c:pt>
                <c:pt idx="5689">
                  <c:v>43000</c:v>
                </c:pt>
                <c:pt idx="5690">
                  <c:v>43000</c:v>
                </c:pt>
                <c:pt idx="5691">
                  <c:v>43000</c:v>
                </c:pt>
                <c:pt idx="5692">
                  <c:v>43000</c:v>
                </c:pt>
                <c:pt idx="5693">
                  <c:v>43000</c:v>
                </c:pt>
                <c:pt idx="5694">
                  <c:v>43000</c:v>
                </c:pt>
                <c:pt idx="5695">
                  <c:v>43000</c:v>
                </c:pt>
                <c:pt idx="5696">
                  <c:v>43000</c:v>
                </c:pt>
                <c:pt idx="5697">
                  <c:v>43000</c:v>
                </c:pt>
                <c:pt idx="5698">
                  <c:v>43000</c:v>
                </c:pt>
                <c:pt idx="5699">
                  <c:v>43000</c:v>
                </c:pt>
                <c:pt idx="5700">
                  <c:v>43001</c:v>
                </c:pt>
                <c:pt idx="5701">
                  <c:v>43001</c:v>
                </c:pt>
                <c:pt idx="5702">
                  <c:v>43001</c:v>
                </c:pt>
                <c:pt idx="5703">
                  <c:v>43001</c:v>
                </c:pt>
                <c:pt idx="5704">
                  <c:v>43001</c:v>
                </c:pt>
                <c:pt idx="5705">
                  <c:v>43001</c:v>
                </c:pt>
                <c:pt idx="5706">
                  <c:v>43001</c:v>
                </c:pt>
                <c:pt idx="5707">
                  <c:v>43001</c:v>
                </c:pt>
                <c:pt idx="5708">
                  <c:v>43001</c:v>
                </c:pt>
                <c:pt idx="5709">
                  <c:v>43001</c:v>
                </c:pt>
                <c:pt idx="5710">
                  <c:v>43001</c:v>
                </c:pt>
                <c:pt idx="5711">
                  <c:v>43001</c:v>
                </c:pt>
                <c:pt idx="5712">
                  <c:v>43001</c:v>
                </c:pt>
                <c:pt idx="5713">
                  <c:v>43001</c:v>
                </c:pt>
                <c:pt idx="5714">
                  <c:v>43001</c:v>
                </c:pt>
                <c:pt idx="5715">
                  <c:v>43001</c:v>
                </c:pt>
                <c:pt idx="5716">
                  <c:v>43001</c:v>
                </c:pt>
                <c:pt idx="5717">
                  <c:v>43001</c:v>
                </c:pt>
                <c:pt idx="5718">
                  <c:v>43001</c:v>
                </c:pt>
                <c:pt idx="5719">
                  <c:v>43001</c:v>
                </c:pt>
                <c:pt idx="5720">
                  <c:v>43001</c:v>
                </c:pt>
                <c:pt idx="5721">
                  <c:v>43001</c:v>
                </c:pt>
                <c:pt idx="5722">
                  <c:v>43001</c:v>
                </c:pt>
                <c:pt idx="5723">
                  <c:v>43001</c:v>
                </c:pt>
                <c:pt idx="5724">
                  <c:v>43002</c:v>
                </c:pt>
                <c:pt idx="5725">
                  <c:v>43002</c:v>
                </c:pt>
                <c:pt idx="5726">
                  <c:v>43002</c:v>
                </c:pt>
                <c:pt idx="5727">
                  <c:v>43002</c:v>
                </c:pt>
                <c:pt idx="5728">
                  <c:v>43002</c:v>
                </c:pt>
                <c:pt idx="5729">
                  <c:v>43002</c:v>
                </c:pt>
                <c:pt idx="5730">
                  <c:v>43002</c:v>
                </c:pt>
                <c:pt idx="5731">
                  <c:v>43002</c:v>
                </c:pt>
                <c:pt idx="5732">
                  <c:v>43002</c:v>
                </c:pt>
                <c:pt idx="5733">
                  <c:v>43002</c:v>
                </c:pt>
                <c:pt idx="5734">
                  <c:v>43002</c:v>
                </c:pt>
                <c:pt idx="5735">
                  <c:v>43002</c:v>
                </c:pt>
                <c:pt idx="5736">
                  <c:v>43002</c:v>
                </c:pt>
                <c:pt idx="5737">
                  <c:v>43002</c:v>
                </c:pt>
                <c:pt idx="5738">
                  <c:v>43002</c:v>
                </c:pt>
                <c:pt idx="5739">
                  <c:v>43002</c:v>
                </c:pt>
                <c:pt idx="5740">
                  <c:v>43002</c:v>
                </c:pt>
                <c:pt idx="5741">
                  <c:v>43002</c:v>
                </c:pt>
                <c:pt idx="5742">
                  <c:v>43002</c:v>
                </c:pt>
                <c:pt idx="5743">
                  <c:v>43002</c:v>
                </c:pt>
                <c:pt idx="5744">
                  <c:v>43002</c:v>
                </c:pt>
                <c:pt idx="5745">
                  <c:v>43002</c:v>
                </c:pt>
                <c:pt idx="5746">
                  <c:v>43002</c:v>
                </c:pt>
                <c:pt idx="5747">
                  <c:v>43002</c:v>
                </c:pt>
                <c:pt idx="5748">
                  <c:v>43003</c:v>
                </c:pt>
                <c:pt idx="5749">
                  <c:v>43003</c:v>
                </c:pt>
                <c:pt idx="5750">
                  <c:v>43003</c:v>
                </c:pt>
                <c:pt idx="5751">
                  <c:v>43003</c:v>
                </c:pt>
                <c:pt idx="5752">
                  <c:v>43003</c:v>
                </c:pt>
                <c:pt idx="5753">
                  <c:v>43003</c:v>
                </c:pt>
                <c:pt idx="5754">
                  <c:v>43003</c:v>
                </c:pt>
                <c:pt idx="5755">
                  <c:v>43003</c:v>
                </c:pt>
                <c:pt idx="5756">
                  <c:v>43003</c:v>
                </c:pt>
                <c:pt idx="5757">
                  <c:v>43003</c:v>
                </c:pt>
                <c:pt idx="5758">
                  <c:v>43003</c:v>
                </c:pt>
                <c:pt idx="5759">
                  <c:v>43003</c:v>
                </c:pt>
                <c:pt idx="5760">
                  <c:v>43003</c:v>
                </c:pt>
                <c:pt idx="5761">
                  <c:v>43003</c:v>
                </c:pt>
                <c:pt idx="5762">
                  <c:v>43003</c:v>
                </c:pt>
                <c:pt idx="5763">
                  <c:v>43003</c:v>
                </c:pt>
                <c:pt idx="5764">
                  <c:v>43003</c:v>
                </c:pt>
                <c:pt idx="5765">
                  <c:v>43003</c:v>
                </c:pt>
                <c:pt idx="5766">
                  <c:v>43003</c:v>
                </c:pt>
                <c:pt idx="5767">
                  <c:v>43003</c:v>
                </c:pt>
                <c:pt idx="5768">
                  <c:v>43003</c:v>
                </c:pt>
                <c:pt idx="5769">
                  <c:v>43003</c:v>
                </c:pt>
                <c:pt idx="5770">
                  <c:v>43003</c:v>
                </c:pt>
                <c:pt idx="5771">
                  <c:v>43003</c:v>
                </c:pt>
                <c:pt idx="5772">
                  <c:v>43004</c:v>
                </c:pt>
                <c:pt idx="5773">
                  <c:v>43004</c:v>
                </c:pt>
                <c:pt idx="5774">
                  <c:v>43004</c:v>
                </c:pt>
                <c:pt idx="5775">
                  <c:v>43004</c:v>
                </c:pt>
                <c:pt idx="5776">
                  <c:v>43004</c:v>
                </c:pt>
                <c:pt idx="5777">
                  <c:v>43004</c:v>
                </c:pt>
                <c:pt idx="5778">
                  <c:v>43004</c:v>
                </c:pt>
                <c:pt idx="5779">
                  <c:v>43004</c:v>
                </c:pt>
                <c:pt idx="5780">
                  <c:v>43004</c:v>
                </c:pt>
                <c:pt idx="5781">
                  <c:v>43004</c:v>
                </c:pt>
                <c:pt idx="5782">
                  <c:v>43004</c:v>
                </c:pt>
                <c:pt idx="5783">
                  <c:v>43004</c:v>
                </c:pt>
                <c:pt idx="5784">
                  <c:v>43004</c:v>
                </c:pt>
                <c:pt idx="5785">
                  <c:v>43004</c:v>
                </c:pt>
                <c:pt idx="5786">
                  <c:v>43004</c:v>
                </c:pt>
                <c:pt idx="5787">
                  <c:v>43004</c:v>
                </c:pt>
                <c:pt idx="5788">
                  <c:v>43004</c:v>
                </c:pt>
                <c:pt idx="5789">
                  <c:v>43004</c:v>
                </c:pt>
                <c:pt idx="5790">
                  <c:v>43004</c:v>
                </c:pt>
                <c:pt idx="5791">
                  <c:v>43004</c:v>
                </c:pt>
                <c:pt idx="5792">
                  <c:v>43004</c:v>
                </c:pt>
                <c:pt idx="5793">
                  <c:v>43004</c:v>
                </c:pt>
                <c:pt idx="5794">
                  <c:v>43004</c:v>
                </c:pt>
                <c:pt idx="5795">
                  <c:v>43004</c:v>
                </c:pt>
                <c:pt idx="5796">
                  <c:v>43005</c:v>
                </c:pt>
                <c:pt idx="5797">
                  <c:v>43005</c:v>
                </c:pt>
                <c:pt idx="5798">
                  <c:v>43005</c:v>
                </c:pt>
                <c:pt idx="5799">
                  <c:v>43005</c:v>
                </c:pt>
                <c:pt idx="5800">
                  <c:v>43005</c:v>
                </c:pt>
                <c:pt idx="5801">
                  <c:v>43005</c:v>
                </c:pt>
                <c:pt idx="5802">
                  <c:v>43005</c:v>
                </c:pt>
                <c:pt idx="5803">
                  <c:v>43005</c:v>
                </c:pt>
                <c:pt idx="5804">
                  <c:v>43005</c:v>
                </c:pt>
                <c:pt idx="5805">
                  <c:v>43005</c:v>
                </c:pt>
                <c:pt idx="5806">
                  <c:v>43005</c:v>
                </c:pt>
                <c:pt idx="5807">
                  <c:v>43005</c:v>
                </c:pt>
                <c:pt idx="5808">
                  <c:v>43005</c:v>
                </c:pt>
                <c:pt idx="5809">
                  <c:v>43005</c:v>
                </c:pt>
                <c:pt idx="5810">
                  <c:v>43005</c:v>
                </c:pt>
                <c:pt idx="5811">
                  <c:v>43005</c:v>
                </c:pt>
                <c:pt idx="5812">
                  <c:v>43005</c:v>
                </c:pt>
                <c:pt idx="5813">
                  <c:v>43005</c:v>
                </c:pt>
                <c:pt idx="5814">
                  <c:v>43005</c:v>
                </c:pt>
                <c:pt idx="5815">
                  <c:v>43005</c:v>
                </c:pt>
                <c:pt idx="5816">
                  <c:v>43005</c:v>
                </c:pt>
                <c:pt idx="5817">
                  <c:v>43005</c:v>
                </c:pt>
                <c:pt idx="5818">
                  <c:v>43005</c:v>
                </c:pt>
                <c:pt idx="5819">
                  <c:v>43005</c:v>
                </c:pt>
                <c:pt idx="5820">
                  <c:v>43006</c:v>
                </c:pt>
                <c:pt idx="5821">
                  <c:v>43006</c:v>
                </c:pt>
                <c:pt idx="5822">
                  <c:v>43006</c:v>
                </c:pt>
                <c:pt idx="5823">
                  <c:v>43006</c:v>
                </c:pt>
                <c:pt idx="5824">
                  <c:v>43006</c:v>
                </c:pt>
                <c:pt idx="5825">
                  <c:v>43006</c:v>
                </c:pt>
                <c:pt idx="5826">
                  <c:v>43006</c:v>
                </c:pt>
                <c:pt idx="5827">
                  <c:v>43006</c:v>
                </c:pt>
                <c:pt idx="5828">
                  <c:v>43006</c:v>
                </c:pt>
                <c:pt idx="5829">
                  <c:v>43006</c:v>
                </c:pt>
                <c:pt idx="5830">
                  <c:v>43006</c:v>
                </c:pt>
                <c:pt idx="5831">
                  <c:v>43006</c:v>
                </c:pt>
                <c:pt idx="5832">
                  <c:v>43006</c:v>
                </c:pt>
                <c:pt idx="5833">
                  <c:v>43006</c:v>
                </c:pt>
                <c:pt idx="5834">
                  <c:v>43006</c:v>
                </c:pt>
                <c:pt idx="5835">
                  <c:v>43006</c:v>
                </c:pt>
                <c:pt idx="5836">
                  <c:v>43006</c:v>
                </c:pt>
                <c:pt idx="5837">
                  <c:v>43006</c:v>
                </c:pt>
                <c:pt idx="5838">
                  <c:v>43006</c:v>
                </c:pt>
                <c:pt idx="5839">
                  <c:v>43006</c:v>
                </c:pt>
                <c:pt idx="5840">
                  <c:v>43006</c:v>
                </c:pt>
                <c:pt idx="5841">
                  <c:v>43006</c:v>
                </c:pt>
                <c:pt idx="5842">
                  <c:v>43006</c:v>
                </c:pt>
                <c:pt idx="5843">
                  <c:v>43006</c:v>
                </c:pt>
                <c:pt idx="5844">
                  <c:v>43007</c:v>
                </c:pt>
                <c:pt idx="5845">
                  <c:v>43007</c:v>
                </c:pt>
                <c:pt idx="5846">
                  <c:v>43007</c:v>
                </c:pt>
                <c:pt idx="5847">
                  <c:v>43007</c:v>
                </c:pt>
                <c:pt idx="5848">
                  <c:v>43007</c:v>
                </c:pt>
                <c:pt idx="5849">
                  <c:v>43007</c:v>
                </c:pt>
                <c:pt idx="5850">
                  <c:v>43007</c:v>
                </c:pt>
                <c:pt idx="5851">
                  <c:v>43007</c:v>
                </c:pt>
                <c:pt idx="5852">
                  <c:v>43007</c:v>
                </c:pt>
                <c:pt idx="5853">
                  <c:v>43007</c:v>
                </c:pt>
                <c:pt idx="5854">
                  <c:v>43007</c:v>
                </c:pt>
                <c:pt idx="5855">
                  <c:v>43007</c:v>
                </c:pt>
                <c:pt idx="5856">
                  <c:v>43007</c:v>
                </c:pt>
                <c:pt idx="5857">
                  <c:v>43007</c:v>
                </c:pt>
                <c:pt idx="5858">
                  <c:v>43007</c:v>
                </c:pt>
                <c:pt idx="5859">
                  <c:v>43007</c:v>
                </c:pt>
                <c:pt idx="5860">
                  <c:v>43007</c:v>
                </c:pt>
                <c:pt idx="5861">
                  <c:v>43007</c:v>
                </c:pt>
                <c:pt idx="5862">
                  <c:v>43007</c:v>
                </c:pt>
                <c:pt idx="5863">
                  <c:v>43007</c:v>
                </c:pt>
                <c:pt idx="5864">
                  <c:v>43007</c:v>
                </c:pt>
                <c:pt idx="5865">
                  <c:v>43007</c:v>
                </c:pt>
                <c:pt idx="5866">
                  <c:v>43007</c:v>
                </c:pt>
                <c:pt idx="5867">
                  <c:v>43007</c:v>
                </c:pt>
                <c:pt idx="5868">
                  <c:v>43008</c:v>
                </c:pt>
                <c:pt idx="5869">
                  <c:v>43008</c:v>
                </c:pt>
                <c:pt idx="5870">
                  <c:v>43008</c:v>
                </c:pt>
                <c:pt idx="5871">
                  <c:v>43008</c:v>
                </c:pt>
                <c:pt idx="5872">
                  <c:v>43008</c:v>
                </c:pt>
                <c:pt idx="5873">
                  <c:v>43008</c:v>
                </c:pt>
                <c:pt idx="5874">
                  <c:v>43008</c:v>
                </c:pt>
                <c:pt idx="5875">
                  <c:v>43008</c:v>
                </c:pt>
                <c:pt idx="5876">
                  <c:v>43008</c:v>
                </c:pt>
                <c:pt idx="5877">
                  <c:v>43008</c:v>
                </c:pt>
                <c:pt idx="5878">
                  <c:v>43008</c:v>
                </c:pt>
                <c:pt idx="5879">
                  <c:v>43008</c:v>
                </c:pt>
                <c:pt idx="5880">
                  <c:v>43008</c:v>
                </c:pt>
                <c:pt idx="5881">
                  <c:v>43008</c:v>
                </c:pt>
                <c:pt idx="5882">
                  <c:v>43008</c:v>
                </c:pt>
                <c:pt idx="5883">
                  <c:v>43008</c:v>
                </c:pt>
                <c:pt idx="5884">
                  <c:v>43008</c:v>
                </c:pt>
                <c:pt idx="5885">
                  <c:v>43008</c:v>
                </c:pt>
                <c:pt idx="5886">
                  <c:v>43008</c:v>
                </c:pt>
                <c:pt idx="5887">
                  <c:v>43008</c:v>
                </c:pt>
                <c:pt idx="5888">
                  <c:v>43008</c:v>
                </c:pt>
                <c:pt idx="5889">
                  <c:v>43008</c:v>
                </c:pt>
                <c:pt idx="5890">
                  <c:v>43008</c:v>
                </c:pt>
              </c:numCache>
            </c:numRef>
          </c:cat>
          <c:val>
            <c:numRef>
              <c:f>WEBLinks!$AP$3458:$AP$8401</c:f>
              <c:numCache>
                <c:formatCode>0.0</c:formatCode>
                <c:ptCount val="4944"/>
                <c:pt idx="0">
                  <c:v>110</c:v>
                </c:pt>
                <c:pt idx="1">
                  <c:v>110</c:v>
                </c:pt>
                <c:pt idx="2">
                  <c:v>110</c:v>
                </c:pt>
                <c:pt idx="3">
                  <c:v>110</c:v>
                </c:pt>
                <c:pt idx="4">
                  <c:v>110</c:v>
                </c:pt>
                <c:pt idx="5">
                  <c:v>110</c:v>
                </c:pt>
                <c:pt idx="6">
                  <c:v>110</c:v>
                </c:pt>
                <c:pt idx="7">
                  <c:v>110</c:v>
                </c:pt>
                <c:pt idx="8">
                  <c:v>110</c:v>
                </c:pt>
                <c:pt idx="9">
                  <c:v>110</c:v>
                </c:pt>
                <c:pt idx="10">
                  <c:v>110</c:v>
                </c:pt>
                <c:pt idx="11">
                  <c:v>110</c:v>
                </c:pt>
                <c:pt idx="12">
                  <c:v>110</c:v>
                </c:pt>
                <c:pt idx="13">
                  <c:v>110</c:v>
                </c:pt>
                <c:pt idx="14">
                  <c:v>110</c:v>
                </c:pt>
                <c:pt idx="15">
                  <c:v>110</c:v>
                </c:pt>
                <c:pt idx="16">
                  <c:v>110</c:v>
                </c:pt>
                <c:pt idx="17">
                  <c:v>110</c:v>
                </c:pt>
                <c:pt idx="18">
                  <c:v>110</c:v>
                </c:pt>
                <c:pt idx="19">
                  <c:v>110</c:v>
                </c:pt>
                <c:pt idx="20">
                  <c:v>110</c:v>
                </c:pt>
                <c:pt idx="21">
                  <c:v>110</c:v>
                </c:pt>
                <c:pt idx="22">
                  <c:v>110</c:v>
                </c:pt>
                <c:pt idx="23">
                  <c:v>110</c:v>
                </c:pt>
                <c:pt idx="24">
                  <c:v>110</c:v>
                </c:pt>
                <c:pt idx="25">
                  <c:v>110</c:v>
                </c:pt>
                <c:pt idx="26">
                  <c:v>110</c:v>
                </c:pt>
                <c:pt idx="27">
                  <c:v>110</c:v>
                </c:pt>
                <c:pt idx="28">
                  <c:v>110</c:v>
                </c:pt>
                <c:pt idx="29">
                  <c:v>110</c:v>
                </c:pt>
                <c:pt idx="30">
                  <c:v>110</c:v>
                </c:pt>
                <c:pt idx="31">
                  <c:v>110</c:v>
                </c:pt>
                <c:pt idx="32">
                  <c:v>110</c:v>
                </c:pt>
                <c:pt idx="33">
                  <c:v>110</c:v>
                </c:pt>
                <c:pt idx="34">
                  <c:v>110</c:v>
                </c:pt>
                <c:pt idx="35">
                  <c:v>110</c:v>
                </c:pt>
                <c:pt idx="36">
                  <c:v>110</c:v>
                </c:pt>
                <c:pt idx="37">
                  <c:v>110</c:v>
                </c:pt>
                <c:pt idx="38">
                  <c:v>110</c:v>
                </c:pt>
                <c:pt idx="39">
                  <c:v>110</c:v>
                </c:pt>
                <c:pt idx="40">
                  <c:v>110</c:v>
                </c:pt>
                <c:pt idx="41">
                  <c:v>110</c:v>
                </c:pt>
                <c:pt idx="42">
                  <c:v>110</c:v>
                </c:pt>
                <c:pt idx="43">
                  <c:v>110</c:v>
                </c:pt>
                <c:pt idx="44">
                  <c:v>110</c:v>
                </c:pt>
                <c:pt idx="45">
                  <c:v>110</c:v>
                </c:pt>
                <c:pt idx="46">
                  <c:v>110</c:v>
                </c:pt>
                <c:pt idx="47">
                  <c:v>110</c:v>
                </c:pt>
                <c:pt idx="48">
                  <c:v>110</c:v>
                </c:pt>
                <c:pt idx="49">
                  <c:v>110</c:v>
                </c:pt>
                <c:pt idx="50">
                  <c:v>110</c:v>
                </c:pt>
                <c:pt idx="51">
                  <c:v>110</c:v>
                </c:pt>
                <c:pt idx="52">
                  <c:v>110</c:v>
                </c:pt>
                <c:pt idx="53">
                  <c:v>110</c:v>
                </c:pt>
                <c:pt idx="54">
                  <c:v>110</c:v>
                </c:pt>
                <c:pt idx="55">
                  <c:v>110</c:v>
                </c:pt>
                <c:pt idx="56">
                  <c:v>110</c:v>
                </c:pt>
                <c:pt idx="57">
                  <c:v>110</c:v>
                </c:pt>
                <c:pt idx="58">
                  <c:v>110</c:v>
                </c:pt>
                <c:pt idx="59">
                  <c:v>110</c:v>
                </c:pt>
                <c:pt idx="60">
                  <c:v>110</c:v>
                </c:pt>
                <c:pt idx="61">
                  <c:v>110</c:v>
                </c:pt>
                <c:pt idx="62">
                  <c:v>110</c:v>
                </c:pt>
                <c:pt idx="63">
                  <c:v>110</c:v>
                </c:pt>
                <c:pt idx="64">
                  <c:v>110</c:v>
                </c:pt>
                <c:pt idx="65">
                  <c:v>110</c:v>
                </c:pt>
                <c:pt idx="66">
                  <c:v>110</c:v>
                </c:pt>
                <c:pt idx="67">
                  <c:v>110</c:v>
                </c:pt>
                <c:pt idx="68">
                  <c:v>110</c:v>
                </c:pt>
                <c:pt idx="69">
                  <c:v>110</c:v>
                </c:pt>
                <c:pt idx="70">
                  <c:v>110</c:v>
                </c:pt>
                <c:pt idx="71">
                  <c:v>110</c:v>
                </c:pt>
                <c:pt idx="72">
                  <c:v>110</c:v>
                </c:pt>
                <c:pt idx="73">
                  <c:v>110</c:v>
                </c:pt>
                <c:pt idx="74">
                  <c:v>110</c:v>
                </c:pt>
                <c:pt idx="75">
                  <c:v>110</c:v>
                </c:pt>
                <c:pt idx="76">
                  <c:v>110</c:v>
                </c:pt>
                <c:pt idx="77">
                  <c:v>110</c:v>
                </c:pt>
                <c:pt idx="78">
                  <c:v>110</c:v>
                </c:pt>
                <c:pt idx="79">
                  <c:v>110</c:v>
                </c:pt>
                <c:pt idx="80">
                  <c:v>110</c:v>
                </c:pt>
                <c:pt idx="81">
                  <c:v>110</c:v>
                </c:pt>
                <c:pt idx="82">
                  <c:v>110</c:v>
                </c:pt>
                <c:pt idx="83">
                  <c:v>110</c:v>
                </c:pt>
                <c:pt idx="84">
                  <c:v>110</c:v>
                </c:pt>
                <c:pt idx="85">
                  <c:v>110</c:v>
                </c:pt>
                <c:pt idx="86">
                  <c:v>110</c:v>
                </c:pt>
                <c:pt idx="87">
                  <c:v>110</c:v>
                </c:pt>
                <c:pt idx="88">
                  <c:v>110</c:v>
                </c:pt>
                <c:pt idx="89">
                  <c:v>110</c:v>
                </c:pt>
                <c:pt idx="90">
                  <c:v>110</c:v>
                </c:pt>
                <c:pt idx="91">
                  <c:v>110</c:v>
                </c:pt>
                <c:pt idx="92">
                  <c:v>110</c:v>
                </c:pt>
                <c:pt idx="93">
                  <c:v>110</c:v>
                </c:pt>
                <c:pt idx="94">
                  <c:v>110</c:v>
                </c:pt>
                <c:pt idx="95">
                  <c:v>110</c:v>
                </c:pt>
                <c:pt idx="96">
                  <c:v>110</c:v>
                </c:pt>
                <c:pt idx="97">
                  <c:v>110</c:v>
                </c:pt>
                <c:pt idx="98">
                  <c:v>110</c:v>
                </c:pt>
                <c:pt idx="99">
                  <c:v>110</c:v>
                </c:pt>
                <c:pt idx="100">
                  <c:v>110</c:v>
                </c:pt>
                <c:pt idx="101">
                  <c:v>110</c:v>
                </c:pt>
                <c:pt idx="102">
                  <c:v>110</c:v>
                </c:pt>
                <c:pt idx="103">
                  <c:v>110</c:v>
                </c:pt>
                <c:pt idx="104">
                  <c:v>110</c:v>
                </c:pt>
                <c:pt idx="105">
                  <c:v>110</c:v>
                </c:pt>
                <c:pt idx="106">
                  <c:v>110</c:v>
                </c:pt>
                <c:pt idx="107">
                  <c:v>110</c:v>
                </c:pt>
                <c:pt idx="108">
                  <c:v>110</c:v>
                </c:pt>
                <c:pt idx="109">
                  <c:v>110</c:v>
                </c:pt>
                <c:pt idx="110">
                  <c:v>110</c:v>
                </c:pt>
                <c:pt idx="111">
                  <c:v>110</c:v>
                </c:pt>
                <c:pt idx="112">
                  <c:v>110</c:v>
                </c:pt>
                <c:pt idx="113">
                  <c:v>110</c:v>
                </c:pt>
                <c:pt idx="114">
                  <c:v>110</c:v>
                </c:pt>
                <c:pt idx="115">
                  <c:v>110</c:v>
                </c:pt>
                <c:pt idx="116">
                  <c:v>110</c:v>
                </c:pt>
                <c:pt idx="117">
                  <c:v>110</c:v>
                </c:pt>
                <c:pt idx="118">
                  <c:v>110</c:v>
                </c:pt>
                <c:pt idx="119">
                  <c:v>110</c:v>
                </c:pt>
                <c:pt idx="120">
                  <c:v>110</c:v>
                </c:pt>
                <c:pt idx="121">
                  <c:v>110</c:v>
                </c:pt>
                <c:pt idx="122">
                  <c:v>110</c:v>
                </c:pt>
                <c:pt idx="123">
                  <c:v>110</c:v>
                </c:pt>
                <c:pt idx="124">
                  <c:v>110</c:v>
                </c:pt>
                <c:pt idx="125">
                  <c:v>110</c:v>
                </c:pt>
                <c:pt idx="126">
                  <c:v>110</c:v>
                </c:pt>
                <c:pt idx="127">
                  <c:v>110</c:v>
                </c:pt>
                <c:pt idx="128">
                  <c:v>110</c:v>
                </c:pt>
                <c:pt idx="129">
                  <c:v>110</c:v>
                </c:pt>
                <c:pt idx="130">
                  <c:v>110</c:v>
                </c:pt>
                <c:pt idx="131">
                  <c:v>110</c:v>
                </c:pt>
                <c:pt idx="132">
                  <c:v>110</c:v>
                </c:pt>
                <c:pt idx="133">
                  <c:v>110</c:v>
                </c:pt>
                <c:pt idx="134">
                  <c:v>110</c:v>
                </c:pt>
                <c:pt idx="135">
                  <c:v>110</c:v>
                </c:pt>
                <c:pt idx="136">
                  <c:v>110</c:v>
                </c:pt>
                <c:pt idx="137">
                  <c:v>110</c:v>
                </c:pt>
                <c:pt idx="138">
                  <c:v>110</c:v>
                </c:pt>
                <c:pt idx="139">
                  <c:v>110</c:v>
                </c:pt>
                <c:pt idx="140">
                  <c:v>110</c:v>
                </c:pt>
                <c:pt idx="141">
                  <c:v>110</c:v>
                </c:pt>
                <c:pt idx="142">
                  <c:v>110</c:v>
                </c:pt>
                <c:pt idx="143">
                  <c:v>110</c:v>
                </c:pt>
                <c:pt idx="144">
                  <c:v>110</c:v>
                </c:pt>
                <c:pt idx="145">
                  <c:v>110</c:v>
                </c:pt>
                <c:pt idx="146">
                  <c:v>110</c:v>
                </c:pt>
                <c:pt idx="147">
                  <c:v>110</c:v>
                </c:pt>
                <c:pt idx="148">
                  <c:v>110</c:v>
                </c:pt>
                <c:pt idx="149">
                  <c:v>110</c:v>
                </c:pt>
                <c:pt idx="150">
                  <c:v>110</c:v>
                </c:pt>
                <c:pt idx="151">
                  <c:v>110</c:v>
                </c:pt>
                <c:pt idx="152">
                  <c:v>110</c:v>
                </c:pt>
                <c:pt idx="153">
                  <c:v>110</c:v>
                </c:pt>
                <c:pt idx="154">
                  <c:v>110</c:v>
                </c:pt>
                <c:pt idx="155">
                  <c:v>110</c:v>
                </c:pt>
                <c:pt idx="156">
                  <c:v>110</c:v>
                </c:pt>
                <c:pt idx="157">
                  <c:v>110</c:v>
                </c:pt>
                <c:pt idx="158">
                  <c:v>110</c:v>
                </c:pt>
                <c:pt idx="159">
                  <c:v>110</c:v>
                </c:pt>
                <c:pt idx="160">
                  <c:v>110</c:v>
                </c:pt>
                <c:pt idx="161">
                  <c:v>110</c:v>
                </c:pt>
                <c:pt idx="162">
                  <c:v>110</c:v>
                </c:pt>
                <c:pt idx="163">
                  <c:v>110</c:v>
                </c:pt>
                <c:pt idx="164">
                  <c:v>110</c:v>
                </c:pt>
                <c:pt idx="165">
                  <c:v>110</c:v>
                </c:pt>
                <c:pt idx="166">
                  <c:v>110</c:v>
                </c:pt>
                <c:pt idx="167">
                  <c:v>110</c:v>
                </c:pt>
                <c:pt idx="168">
                  <c:v>110</c:v>
                </c:pt>
                <c:pt idx="169">
                  <c:v>110</c:v>
                </c:pt>
                <c:pt idx="170">
                  <c:v>110</c:v>
                </c:pt>
                <c:pt idx="171">
                  <c:v>110</c:v>
                </c:pt>
                <c:pt idx="172">
                  <c:v>110</c:v>
                </c:pt>
                <c:pt idx="173">
                  <c:v>110</c:v>
                </c:pt>
                <c:pt idx="174">
                  <c:v>110</c:v>
                </c:pt>
                <c:pt idx="175">
                  <c:v>110</c:v>
                </c:pt>
                <c:pt idx="176">
                  <c:v>110</c:v>
                </c:pt>
                <c:pt idx="177">
                  <c:v>110</c:v>
                </c:pt>
                <c:pt idx="178">
                  <c:v>110</c:v>
                </c:pt>
                <c:pt idx="179">
                  <c:v>110</c:v>
                </c:pt>
                <c:pt idx="180">
                  <c:v>110</c:v>
                </c:pt>
                <c:pt idx="181">
                  <c:v>110</c:v>
                </c:pt>
                <c:pt idx="182">
                  <c:v>110</c:v>
                </c:pt>
                <c:pt idx="183">
                  <c:v>110</c:v>
                </c:pt>
                <c:pt idx="184">
                  <c:v>110</c:v>
                </c:pt>
                <c:pt idx="185">
                  <c:v>110</c:v>
                </c:pt>
                <c:pt idx="186">
                  <c:v>110</c:v>
                </c:pt>
                <c:pt idx="187">
                  <c:v>110</c:v>
                </c:pt>
                <c:pt idx="188">
                  <c:v>110</c:v>
                </c:pt>
                <c:pt idx="189">
                  <c:v>110</c:v>
                </c:pt>
                <c:pt idx="190">
                  <c:v>110</c:v>
                </c:pt>
                <c:pt idx="191">
                  <c:v>110</c:v>
                </c:pt>
                <c:pt idx="192">
                  <c:v>110</c:v>
                </c:pt>
                <c:pt idx="193">
                  <c:v>110</c:v>
                </c:pt>
                <c:pt idx="194">
                  <c:v>110</c:v>
                </c:pt>
                <c:pt idx="195">
                  <c:v>110</c:v>
                </c:pt>
                <c:pt idx="196">
                  <c:v>110</c:v>
                </c:pt>
                <c:pt idx="197">
                  <c:v>110</c:v>
                </c:pt>
                <c:pt idx="198">
                  <c:v>110</c:v>
                </c:pt>
                <c:pt idx="199">
                  <c:v>110</c:v>
                </c:pt>
                <c:pt idx="200">
                  <c:v>110</c:v>
                </c:pt>
                <c:pt idx="201">
                  <c:v>110</c:v>
                </c:pt>
                <c:pt idx="202">
                  <c:v>110</c:v>
                </c:pt>
                <c:pt idx="203">
                  <c:v>110</c:v>
                </c:pt>
                <c:pt idx="204">
                  <c:v>110</c:v>
                </c:pt>
                <c:pt idx="205">
                  <c:v>110</c:v>
                </c:pt>
                <c:pt idx="206">
                  <c:v>110</c:v>
                </c:pt>
                <c:pt idx="207">
                  <c:v>110</c:v>
                </c:pt>
                <c:pt idx="208">
                  <c:v>110</c:v>
                </c:pt>
                <c:pt idx="209">
                  <c:v>110</c:v>
                </c:pt>
                <c:pt idx="210">
                  <c:v>110</c:v>
                </c:pt>
                <c:pt idx="211">
                  <c:v>110</c:v>
                </c:pt>
                <c:pt idx="212">
                  <c:v>110</c:v>
                </c:pt>
                <c:pt idx="213">
                  <c:v>110</c:v>
                </c:pt>
                <c:pt idx="214">
                  <c:v>110</c:v>
                </c:pt>
                <c:pt idx="215">
                  <c:v>110</c:v>
                </c:pt>
                <c:pt idx="216">
                  <c:v>110</c:v>
                </c:pt>
                <c:pt idx="217">
                  <c:v>110</c:v>
                </c:pt>
                <c:pt idx="218">
                  <c:v>110</c:v>
                </c:pt>
                <c:pt idx="219">
                  <c:v>110</c:v>
                </c:pt>
                <c:pt idx="220">
                  <c:v>110</c:v>
                </c:pt>
                <c:pt idx="221">
                  <c:v>110</c:v>
                </c:pt>
                <c:pt idx="222">
                  <c:v>110</c:v>
                </c:pt>
                <c:pt idx="223">
                  <c:v>110</c:v>
                </c:pt>
                <c:pt idx="224">
                  <c:v>110</c:v>
                </c:pt>
                <c:pt idx="225">
                  <c:v>110</c:v>
                </c:pt>
                <c:pt idx="226">
                  <c:v>110</c:v>
                </c:pt>
                <c:pt idx="227">
                  <c:v>110</c:v>
                </c:pt>
                <c:pt idx="228">
                  <c:v>110</c:v>
                </c:pt>
                <c:pt idx="229">
                  <c:v>110</c:v>
                </c:pt>
                <c:pt idx="230">
                  <c:v>110</c:v>
                </c:pt>
                <c:pt idx="231">
                  <c:v>110</c:v>
                </c:pt>
                <c:pt idx="232">
                  <c:v>110</c:v>
                </c:pt>
                <c:pt idx="233">
                  <c:v>110</c:v>
                </c:pt>
                <c:pt idx="234">
                  <c:v>110</c:v>
                </c:pt>
                <c:pt idx="235">
                  <c:v>110</c:v>
                </c:pt>
                <c:pt idx="236">
                  <c:v>110</c:v>
                </c:pt>
                <c:pt idx="237">
                  <c:v>110</c:v>
                </c:pt>
                <c:pt idx="238">
                  <c:v>110</c:v>
                </c:pt>
                <c:pt idx="239">
                  <c:v>110</c:v>
                </c:pt>
                <c:pt idx="240">
                  <c:v>110</c:v>
                </c:pt>
                <c:pt idx="241">
                  <c:v>110</c:v>
                </c:pt>
                <c:pt idx="242">
                  <c:v>110</c:v>
                </c:pt>
                <c:pt idx="243">
                  <c:v>110</c:v>
                </c:pt>
                <c:pt idx="244">
                  <c:v>110</c:v>
                </c:pt>
                <c:pt idx="245">
                  <c:v>110</c:v>
                </c:pt>
                <c:pt idx="246">
                  <c:v>110</c:v>
                </c:pt>
                <c:pt idx="247">
                  <c:v>110</c:v>
                </c:pt>
                <c:pt idx="248">
                  <c:v>110</c:v>
                </c:pt>
                <c:pt idx="249">
                  <c:v>110</c:v>
                </c:pt>
                <c:pt idx="250">
                  <c:v>110</c:v>
                </c:pt>
                <c:pt idx="251">
                  <c:v>110</c:v>
                </c:pt>
                <c:pt idx="252">
                  <c:v>110</c:v>
                </c:pt>
                <c:pt idx="253">
                  <c:v>110</c:v>
                </c:pt>
                <c:pt idx="254">
                  <c:v>110</c:v>
                </c:pt>
                <c:pt idx="255">
                  <c:v>110</c:v>
                </c:pt>
                <c:pt idx="256">
                  <c:v>110</c:v>
                </c:pt>
                <c:pt idx="257">
                  <c:v>110</c:v>
                </c:pt>
                <c:pt idx="258">
                  <c:v>110</c:v>
                </c:pt>
                <c:pt idx="259">
                  <c:v>110</c:v>
                </c:pt>
                <c:pt idx="260">
                  <c:v>110</c:v>
                </c:pt>
                <c:pt idx="261">
                  <c:v>110</c:v>
                </c:pt>
                <c:pt idx="262">
                  <c:v>110</c:v>
                </c:pt>
                <c:pt idx="263">
                  <c:v>110</c:v>
                </c:pt>
                <c:pt idx="264">
                  <c:v>110</c:v>
                </c:pt>
                <c:pt idx="265">
                  <c:v>110</c:v>
                </c:pt>
                <c:pt idx="266">
                  <c:v>110</c:v>
                </c:pt>
                <c:pt idx="267">
                  <c:v>110</c:v>
                </c:pt>
                <c:pt idx="268">
                  <c:v>110</c:v>
                </c:pt>
                <c:pt idx="269">
                  <c:v>110</c:v>
                </c:pt>
                <c:pt idx="270">
                  <c:v>110</c:v>
                </c:pt>
                <c:pt idx="271">
                  <c:v>110</c:v>
                </c:pt>
                <c:pt idx="272">
                  <c:v>110</c:v>
                </c:pt>
                <c:pt idx="273">
                  <c:v>110</c:v>
                </c:pt>
                <c:pt idx="274">
                  <c:v>110</c:v>
                </c:pt>
                <c:pt idx="275">
                  <c:v>110</c:v>
                </c:pt>
                <c:pt idx="276">
                  <c:v>110</c:v>
                </c:pt>
                <c:pt idx="277">
                  <c:v>110</c:v>
                </c:pt>
                <c:pt idx="278">
                  <c:v>110</c:v>
                </c:pt>
                <c:pt idx="279">
                  <c:v>110</c:v>
                </c:pt>
                <c:pt idx="280">
                  <c:v>110</c:v>
                </c:pt>
                <c:pt idx="281">
                  <c:v>110</c:v>
                </c:pt>
                <c:pt idx="282">
                  <c:v>110</c:v>
                </c:pt>
                <c:pt idx="283">
                  <c:v>110</c:v>
                </c:pt>
                <c:pt idx="284">
                  <c:v>110</c:v>
                </c:pt>
                <c:pt idx="285">
                  <c:v>110</c:v>
                </c:pt>
                <c:pt idx="286">
                  <c:v>110</c:v>
                </c:pt>
                <c:pt idx="287">
                  <c:v>110</c:v>
                </c:pt>
                <c:pt idx="288">
                  <c:v>110</c:v>
                </c:pt>
                <c:pt idx="289">
                  <c:v>110</c:v>
                </c:pt>
                <c:pt idx="290">
                  <c:v>110</c:v>
                </c:pt>
                <c:pt idx="291">
                  <c:v>110</c:v>
                </c:pt>
                <c:pt idx="292">
                  <c:v>110</c:v>
                </c:pt>
                <c:pt idx="293">
                  <c:v>110</c:v>
                </c:pt>
                <c:pt idx="294">
                  <c:v>110</c:v>
                </c:pt>
                <c:pt idx="295">
                  <c:v>110</c:v>
                </c:pt>
                <c:pt idx="296">
                  <c:v>110</c:v>
                </c:pt>
                <c:pt idx="297">
                  <c:v>110</c:v>
                </c:pt>
                <c:pt idx="298">
                  <c:v>110</c:v>
                </c:pt>
                <c:pt idx="299">
                  <c:v>110</c:v>
                </c:pt>
                <c:pt idx="300">
                  <c:v>110</c:v>
                </c:pt>
                <c:pt idx="301">
                  <c:v>110</c:v>
                </c:pt>
                <c:pt idx="302">
                  <c:v>110</c:v>
                </c:pt>
                <c:pt idx="303">
                  <c:v>110</c:v>
                </c:pt>
                <c:pt idx="304">
                  <c:v>110</c:v>
                </c:pt>
                <c:pt idx="305">
                  <c:v>110</c:v>
                </c:pt>
                <c:pt idx="306">
                  <c:v>110</c:v>
                </c:pt>
                <c:pt idx="307">
                  <c:v>110</c:v>
                </c:pt>
                <c:pt idx="308">
                  <c:v>110</c:v>
                </c:pt>
                <c:pt idx="309">
                  <c:v>110</c:v>
                </c:pt>
                <c:pt idx="310">
                  <c:v>110</c:v>
                </c:pt>
                <c:pt idx="311">
                  <c:v>110</c:v>
                </c:pt>
                <c:pt idx="312">
                  <c:v>110</c:v>
                </c:pt>
                <c:pt idx="313">
                  <c:v>110</c:v>
                </c:pt>
                <c:pt idx="314">
                  <c:v>110</c:v>
                </c:pt>
                <c:pt idx="315">
                  <c:v>110</c:v>
                </c:pt>
                <c:pt idx="316">
                  <c:v>110</c:v>
                </c:pt>
                <c:pt idx="317">
                  <c:v>110</c:v>
                </c:pt>
                <c:pt idx="318">
                  <c:v>110</c:v>
                </c:pt>
                <c:pt idx="319">
                  <c:v>110</c:v>
                </c:pt>
                <c:pt idx="320">
                  <c:v>110</c:v>
                </c:pt>
                <c:pt idx="321">
                  <c:v>110</c:v>
                </c:pt>
                <c:pt idx="322">
                  <c:v>110</c:v>
                </c:pt>
                <c:pt idx="323">
                  <c:v>110</c:v>
                </c:pt>
                <c:pt idx="324">
                  <c:v>110</c:v>
                </c:pt>
                <c:pt idx="325">
                  <c:v>110</c:v>
                </c:pt>
                <c:pt idx="326">
                  <c:v>110</c:v>
                </c:pt>
                <c:pt idx="327">
                  <c:v>110</c:v>
                </c:pt>
                <c:pt idx="328">
                  <c:v>110</c:v>
                </c:pt>
                <c:pt idx="329">
                  <c:v>110</c:v>
                </c:pt>
                <c:pt idx="330">
                  <c:v>110</c:v>
                </c:pt>
                <c:pt idx="331">
                  <c:v>110</c:v>
                </c:pt>
                <c:pt idx="332">
                  <c:v>110</c:v>
                </c:pt>
                <c:pt idx="333">
                  <c:v>110</c:v>
                </c:pt>
                <c:pt idx="334">
                  <c:v>110</c:v>
                </c:pt>
                <c:pt idx="335">
                  <c:v>110</c:v>
                </c:pt>
                <c:pt idx="336">
                  <c:v>110</c:v>
                </c:pt>
                <c:pt idx="337">
                  <c:v>110</c:v>
                </c:pt>
                <c:pt idx="338">
                  <c:v>110</c:v>
                </c:pt>
                <c:pt idx="339">
                  <c:v>110</c:v>
                </c:pt>
                <c:pt idx="340">
                  <c:v>110</c:v>
                </c:pt>
                <c:pt idx="341">
                  <c:v>110</c:v>
                </c:pt>
                <c:pt idx="342">
                  <c:v>110</c:v>
                </c:pt>
                <c:pt idx="343">
                  <c:v>110</c:v>
                </c:pt>
                <c:pt idx="344">
                  <c:v>110</c:v>
                </c:pt>
                <c:pt idx="345">
                  <c:v>110</c:v>
                </c:pt>
                <c:pt idx="346">
                  <c:v>110</c:v>
                </c:pt>
                <c:pt idx="347">
                  <c:v>110</c:v>
                </c:pt>
                <c:pt idx="348">
                  <c:v>110</c:v>
                </c:pt>
                <c:pt idx="349">
                  <c:v>110</c:v>
                </c:pt>
                <c:pt idx="350">
                  <c:v>110</c:v>
                </c:pt>
                <c:pt idx="351">
                  <c:v>110</c:v>
                </c:pt>
                <c:pt idx="352">
                  <c:v>110</c:v>
                </c:pt>
                <c:pt idx="353">
                  <c:v>110</c:v>
                </c:pt>
                <c:pt idx="354">
                  <c:v>110</c:v>
                </c:pt>
                <c:pt idx="355">
                  <c:v>110</c:v>
                </c:pt>
                <c:pt idx="356">
                  <c:v>110</c:v>
                </c:pt>
                <c:pt idx="357">
                  <c:v>110</c:v>
                </c:pt>
                <c:pt idx="358">
                  <c:v>110</c:v>
                </c:pt>
                <c:pt idx="359">
                  <c:v>110</c:v>
                </c:pt>
                <c:pt idx="360">
                  <c:v>110</c:v>
                </c:pt>
                <c:pt idx="361">
                  <c:v>110</c:v>
                </c:pt>
                <c:pt idx="362">
                  <c:v>110</c:v>
                </c:pt>
                <c:pt idx="363">
                  <c:v>110</c:v>
                </c:pt>
                <c:pt idx="364">
                  <c:v>110</c:v>
                </c:pt>
                <c:pt idx="365">
                  <c:v>110</c:v>
                </c:pt>
                <c:pt idx="366">
                  <c:v>110</c:v>
                </c:pt>
                <c:pt idx="367">
                  <c:v>110</c:v>
                </c:pt>
                <c:pt idx="368">
                  <c:v>110</c:v>
                </c:pt>
                <c:pt idx="369">
                  <c:v>110</c:v>
                </c:pt>
                <c:pt idx="370">
                  <c:v>110</c:v>
                </c:pt>
                <c:pt idx="371">
                  <c:v>110</c:v>
                </c:pt>
                <c:pt idx="372">
                  <c:v>110</c:v>
                </c:pt>
                <c:pt idx="373">
                  <c:v>110</c:v>
                </c:pt>
                <c:pt idx="374">
                  <c:v>110</c:v>
                </c:pt>
                <c:pt idx="375">
                  <c:v>110</c:v>
                </c:pt>
                <c:pt idx="376">
                  <c:v>110</c:v>
                </c:pt>
                <c:pt idx="377">
                  <c:v>110</c:v>
                </c:pt>
                <c:pt idx="378">
                  <c:v>110</c:v>
                </c:pt>
                <c:pt idx="379">
                  <c:v>110</c:v>
                </c:pt>
                <c:pt idx="380">
                  <c:v>110</c:v>
                </c:pt>
                <c:pt idx="381">
                  <c:v>110</c:v>
                </c:pt>
                <c:pt idx="382">
                  <c:v>110</c:v>
                </c:pt>
                <c:pt idx="383">
                  <c:v>110</c:v>
                </c:pt>
                <c:pt idx="384">
                  <c:v>110</c:v>
                </c:pt>
                <c:pt idx="385">
                  <c:v>110</c:v>
                </c:pt>
                <c:pt idx="386">
                  <c:v>110</c:v>
                </c:pt>
                <c:pt idx="387">
                  <c:v>110</c:v>
                </c:pt>
                <c:pt idx="388">
                  <c:v>110</c:v>
                </c:pt>
                <c:pt idx="389">
                  <c:v>110</c:v>
                </c:pt>
                <c:pt idx="390">
                  <c:v>110</c:v>
                </c:pt>
                <c:pt idx="391">
                  <c:v>110</c:v>
                </c:pt>
                <c:pt idx="392">
                  <c:v>110</c:v>
                </c:pt>
                <c:pt idx="393">
                  <c:v>110</c:v>
                </c:pt>
                <c:pt idx="394">
                  <c:v>110</c:v>
                </c:pt>
                <c:pt idx="395">
                  <c:v>110</c:v>
                </c:pt>
                <c:pt idx="396">
                  <c:v>110</c:v>
                </c:pt>
                <c:pt idx="397">
                  <c:v>110</c:v>
                </c:pt>
                <c:pt idx="398">
                  <c:v>110</c:v>
                </c:pt>
                <c:pt idx="399">
                  <c:v>110</c:v>
                </c:pt>
                <c:pt idx="400">
                  <c:v>110</c:v>
                </c:pt>
                <c:pt idx="401">
                  <c:v>110</c:v>
                </c:pt>
                <c:pt idx="402">
                  <c:v>110</c:v>
                </c:pt>
                <c:pt idx="403">
                  <c:v>110</c:v>
                </c:pt>
                <c:pt idx="404">
                  <c:v>110</c:v>
                </c:pt>
                <c:pt idx="405">
                  <c:v>110</c:v>
                </c:pt>
                <c:pt idx="406">
                  <c:v>110</c:v>
                </c:pt>
                <c:pt idx="407">
                  <c:v>110</c:v>
                </c:pt>
                <c:pt idx="408">
                  <c:v>110</c:v>
                </c:pt>
                <c:pt idx="409">
                  <c:v>110</c:v>
                </c:pt>
                <c:pt idx="410">
                  <c:v>110</c:v>
                </c:pt>
                <c:pt idx="411">
                  <c:v>110</c:v>
                </c:pt>
                <c:pt idx="412">
                  <c:v>110</c:v>
                </c:pt>
                <c:pt idx="413">
                  <c:v>110</c:v>
                </c:pt>
                <c:pt idx="414">
                  <c:v>110</c:v>
                </c:pt>
                <c:pt idx="415">
                  <c:v>110</c:v>
                </c:pt>
                <c:pt idx="416">
                  <c:v>110</c:v>
                </c:pt>
                <c:pt idx="417">
                  <c:v>110</c:v>
                </c:pt>
                <c:pt idx="418">
                  <c:v>110</c:v>
                </c:pt>
                <c:pt idx="419">
                  <c:v>110</c:v>
                </c:pt>
                <c:pt idx="420">
                  <c:v>110</c:v>
                </c:pt>
                <c:pt idx="421">
                  <c:v>110</c:v>
                </c:pt>
                <c:pt idx="422">
                  <c:v>110</c:v>
                </c:pt>
                <c:pt idx="423">
                  <c:v>110</c:v>
                </c:pt>
                <c:pt idx="424">
                  <c:v>110</c:v>
                </c:pt>
                <c:pt idx="425">
                  <c:v>110</c:v>
                </c:pt>
                <c:pt idx="426">
                  <c:v>110</c:v>
                </c:pt>
                <c:pt idx="427">
                  <c:v>110</c:v>
                </c:pt>
                <c:pt idx="428">
                  <c:v>110</c:v>
                </c:pt>
                <c:pt idx="429">
                  <c:v>110</c:v>
                </c:pt>
                <c:pt idx="430">
                  <c:v>110</c:v>
                </c:pt>
                <c:pt idx="431">
                  <c:v>110</c:v>
                </c:pt>
                <c:pt idx="432">
                  <c:v>110</c:v>
                </c:pt>
                <c:pt idx="433">
                  <c:v>110</c:v>
                </c:pt>
                <c:pt idx="434">
                  <c:v>110</c:v>
                </c:pt>
                <c:pt idx="435">
                  <c:v>110</c:v>
                </c:pt>
                <c:pt idx="436">
                  <c:v>110</c:v>
                </c:pt>
                <c:pt idx="437">
                  <c:v>110</c:v>
                </c:pt>
                <c:pt idx="438">
                  <c:v>110</c:v>
                </c:pt>
                <c:pt idx="439">
                  <c:v>110</c:v>
                </c:pt>
                <c:pt idx="440">
                  <c:v>110</c:v>
                </c:pt>
                <c:pt idx="441">
                  <c:v>110</c:v>
                </c:pt>
                <c:pt idx="442">
                  <c:v>110</c:v>
                </c:pt>
                <c:pt idx="443">
                  <c:v>110</c:v>
                </c:pt>
                <c:pt idx="444">
                  <c:v>110</c:v>
                </c:pt>
                <c:pt idx="445">
                  <c:v>110</c:v>
                </c:pt>
                <c:pt idx="446">
                  <c:v>110</c:v>
                </c:pt>
                <c:pt idx="447">
                  <c:v>110</c:v>
                </c:pt>
                <c:pt idx="448">
                  <c:v>110</c:v>
                </c:pt>
                <c:pt idx="449">
                  <c:v>110</c:v>
                </c:pt>
                <c:pt idx="450">
                  <c:v>110</c:v>
                </c:pt>
                <c:pt idx="451">
                  <c:v>110</c:v>
                </c:pt>
                <c:pt idx="452">
                  <c:v>110</c:v>
                </c:pt>
                <c:pt idx="453">
                  <c:v>110</c:v>
                </c:pt>
                <c:pt idx="454">
                  <c:v>110</c:v>
                </c:pt>
                <c:pt idx="455">
                  <c:v>110</c:v>
                </c:pt>
                <c:pt idx="456">
                  <c:v>110</c:v>
                </c:pt>
                <c:pt idx="457">
                  <c:v>110</c:v>
                </c:pt>
                <c:pt idx="458">
                  <c:v>110</c:v>
                </c:pt>
                <c:pt idx="459">
                  <c:v>110</c:v>
                </c:pt>
                <c:pt idx="460">
                  <c:v>110</c:v>
                </c:pt>
                <c:pt idx="461">
                  <c:v>110</c:v>
                </c:pt>
                <c:pt idx="462">
                  <c:v>110</c:v>
                </c:pt>
                <c:pt idx="463">
                  <c:v>110</c:v>
                </c:pt>
                <c:pt idx="464">
                  <c:v>110</c:v>
                </c:pt>
                <c:pt idx="465">
                  <c:v>110</c:v>
                </c:pt>
                <c:pt idx="466">
                  <c:v>110</c:v>
                </c:pt>
                <c:pt idx="467">
                  <c:v>110</c:v>
                </c:pt>
                <c:pt idx="468">
                  <c:v>110</c:v>
                </c:pt>
                <c:pt idx="469">
                  <c:v>110</c:v>
                </c:pt>
                <c:pt idx="470">
                  <c:v>110</c:v>
                </c:pt>
                <c:pt idx="471">
                  <c:v>110</c:v>
                </c:pt>
                <c:pt idx="472">
                  <c:v>110</c:v>
                </c:pt>
                <c:pt idx="473">
                  <c:v>110</c:v>
                </c:pt>
                <c:pt idx="474">
                  <c:v>110</c:v>
                </c:pt>
                <c:pt idx="475">
                  <c:v>110</c:v>
                </c:pt>
                <c:pt idx="476">
                  <c:v>110</c:v>
                </c:pt>
                <c:pt idx="477">
                  <c:v>110</c:v>
                </c:pt>
                <c:pt idx="478">
                  <c:v>110</c:v>
                </c:pt>
                <c:pt idx="479">
                  <c:v>110</c:v>
                </c:pt>
                <c:pt idx="480">
                  <c:v>110</c:v>
                </c:pt>
                <c:pt idx="481">
                  <c:v>110</c:v>
                </c:pt>
                <c:pt idx="482">
                  <c:v>110</c:v>
                </c:pt>
                <c:pt idx="483">
                  <c:v>110</c:v>
                </c:pt>
                <c:pt idx="484">
                  <c:v>110</c:v>
                </c:pt>
                <c:pt idx="485">
                  <c:v>110</c:v>
                </c:pt>
                <c:pt idx="486">
                  <c:v>110</c:v>
                </c:pt>
                <c:pt idx="487">
                  <c:v>110</c:v>
                </c:pt>
                <c:pt idx="488">
                  <c:v>110</c:v>
                </c:pt>
                <c:pt idx="489">
                  <c:v>110</c:v>
                </c:pt>
                <c:pt idx="490">
                  <c:v>110</c:v>
                </c:pt>
                <c:pt idx="491">
                  <c:v>110</c:v>
                </c:pt>
                <c:pt idx="492">
                  <c:v>110</c:v>
                </c:pt>
                <c:pt idx="493">
                  <c:v>110</c:v>
                </c:pt>
                <c:pt idx="494">
                  <c:v>110</c:v>
                </c:pt>
                <c:pt idx="495">
                  <c:v>110</c:v>
                </c:pt>
                <c:pt idx="496">
                  <c:v>110</c:v>
                </c:pt>
                <c:pt idx="497">
                  <c:v>110</c:v>
                </c:pt>
                <c:pt idx="498">
                  <c:v>110</c:v>
                </c:pt>
                <c:pt idx="499">
                  <c:v>110</c:v>
                </c:pt>
                <c:pt idx="500">
                  <c:v>110</c:v>
                </c:pt>
                <c:pt idx="501">
                  <c:v>110</c:v>
                </c:pt>
                <c:pt idx="502">
                  <c:v>110</c:v>
                </c:pt>
                <c:pt idx="503">
                  <c:v>110</c:v>
                </c:pt>
                <c:pt idx="504">
                  <c:v>110</c:v>
                </c:pt>
                <c:pt idx="505">
                  <c:v>110</c:v>
                </c:pt>
                <c:pt idx="506">
                  <c:v>110</c:v>
                </c:pt>
                <c:pt idx="507">
                  <c:v>110</c:v>
                </c:pt>
                <c:pt idx="508">
                  <c:v>110</c:v>
                </c:pt>
                <c:pt idx="509">
                  <c:v>110</c:v>
                </c:pt>
                <c:pt idx="510">
                  <c:v>110</c:v>
                </c:pt>
                <c:pt idx="511">
                  <c:v>110</c:v>
                </c:pt>
                <c:pt idx="512">
                  <c:v>110</c:v>
                </c:pt>
                <c:pt idx="513">
                  <c:v>110</c:v>
                </c:pt>
                <c:pt idx="514">
                  <c:v>110</c:v>
                </c:pt>
                <c:pt idx="515">
                  <c:v>110</c:v>
                </c:pt>
                <c:pt idx="516">
                  <c:v>110</c:v>
                </c:pt>
                <c:pt idx="517">
                  <c:v>110</c:v>
                </c:pt>
                <c:pt idx="518">
                  <c:v>110</c:v>
                </c:pt>
                <c:pt idx="519">
                  <c:v>110</c:v>
                </c:pt>
                <c:pt idx="520">
                  <c:v>110</c:v>
                </c:pt>
                <c:pt idx="521">
                  <c:v>110</c:v>
                </c:pt>
                <c:pt idx="522">
                  <c:v>110</c:v>
                </c:pt>
                <c:pt idx="523">
                  <c:v>110</c:v>
                </c:pt>
                <c:pt idx="524">
                  <c:v>110</c:v>
                </c:pt>
                <c:pt idx="525">
                  <c:v>110</c:v>
                </c:pt>
                <c:pt idx="526">
                  <c:v>110</c:v>
                </c:pt>
                <c:pt idx="527">
                  <c:v>110</c:v>
                </c:pt>
                <c:pt idx="528">
                  <c:v>110</c:v>
                </c:pt>
                <c:pt idx="529">
                  <c:v>110</c:v>
                </c:pt>
                <c:pt idx="530">
                  <c:v>110</c:v>
                </c:pt>
                <c:pt idx="531">
                  <c:v>110</c:v>
                </c:pt>
                <c:pt idx="532">
                  <c:v>110</c:v>
                </c:pt>
                <c:pt idx="533">
                  <c:v>110</c:v>
                </c:pt>
                <c:pt idx="534">
                  <c:v>110</c:v>
                </c:pt>
                <c:pt idx="535">
                  <c:v>110</c:v>
                </c:pt>
                <c:pt idx="536">
                  <c:v>110</c:v>
                </c:pt>
                <c:pt idx="537">
                  <c:v>110</c:v>
                </c:pt>
                <c:pt idx="538">
                  <c:v>110</c:v>
                </c:pt>
                <c:pt idx="539">
                  <c:v>110</c:v>
                </c:pt>
                <c:pt idx="540">
                  <c:v>110</c:v>
                </c:pt>
                <c:pt idx="541">
                  <c:v>110</c:v>
                </c:pt>
                <c:pt idx="542">
                  <c:v>110</c:v>
                </c:pt>
                <c:pt idx="543">
                  <c:v>110</c:v>
                </c:pt>
                <c:pt idx="544">
                  <c:v>110</c:v>
                </c:pt>
                <c:pt idx="545">
                  <c:v>110</c:v>
                </c:pt>
                <c:pt idx="546">
                  <c:v>110</c:v>
                </c:pt>
                <c:pt idx="547">
                  <c:v>110</c:v>
                </c:pt>
                <c:pt idx="548">
                  <c:v>110</c:v>
                </c:pt>
                <c:pt idx="549">
                  <c:v>110</c:v>
                </c:pt>
                <c:pt idx="550">
                  <c:v>110</c:v>
                </c:pt>
                <c:pt idx="551">
                  <c:v>110</c:v>
                </c:pt>
                <c:pt idx="552">
                  <c:v>110</c:v>
                </c:pt>
                <c:pt idx="553">
                  <c:v>110</c:v>
                </c:pt>
                <c:pt idx="554">
                  <c:v>110</c:v>
                </c:pt>
                <c:pt idx="555">
                  <c:v>110</c:v>
                </c:pt>
                <c:pt idx="556">
                  <c:v>110</c:v>
                </c:pt>
                <c:pt idx="557">
                  <c:v>110</c:v>
                </c:pt>
                <c:pt idx="558">
                  <c:v>110</c:v>
                </c:pt>
                <c:pt idx="559">
                  <c:v>110</c:v>
                </c:pt>
                <c:pt idx="560">
                  <c:v>110</c:v>
                </c:pt>
                <c:pt idx="561">
                  <c:v>110</c:v>
                </c:pt>
                <c:pt idx="562">
                  <c:v>110</c:v>
                </c:pt>
                <c:pt idx="563">
                  <c:v>110</c:v>
                </c:pt>
                <c:pt idx="564">
                  <c:v>110</c:v>
                </c:pt>
                <c:pt idx="565">
                  <c:v>110</c:v>
                </c:pt>
                <c:pt idx="566">
                  <c:v>110</c:v>
                </c:pt>
                <c:pt idx="567">
                  <c:v>110</c:v>
                </c:pt>
                <c:pt idx="568">
                  <c:v>110</c:v>
                </c:pt>
                <c:pt idx="569">
                  <c:v>110</c:v>
                </c:pt>
                <c:pt idx="570">
                  <c:v>110</c:v>
                </c:pt>
                <c:pt idx="571">
                  <c:v>110</c:v>
                </c:pt>
                <c:pt idx="572">
                  <c:v>110</c:v>
                </c:pt>
                <c:pt idx="573">
                  <c:v>110</c:v>
                </c:pt>
                <c:pt idx="574">
                  <c:v>110</c:v>
                </c:pt>
                <c:pt idx="575">
                  <c:v>110</c:v>
                </c:pt>
                <c:pt idx="576">
                  <c:v>110</c:v>
                </c:pt>
                <c:pt idx="577">
                  <c:v>110</c:v>
                </c:pt>
                <c:pt idx="578">
                  <c:v>110</c:v>
                </c:pt>
                <c:pt idx="579">
                  <c:v>110</c:v>
                </c:pt>
                <c:pt idx="580">
                  <c:v>110</c:v>
                </c:pt>
                <c:pt idx="581">
                  <c:v>110</c:v>
                </c:pt>
                <c:pt idx="582">
                  <c:v>110</c:v>
                </c:pt>
                <c:pt idx="583">
                  <c:v>110</c:v>
                </c:pt>
                <c:pt idx="584">
                  <c:v>110</c:v>
                </c:pt>
                <c:pt idx="585">
                  <c:v>110</c:v>
                </c:pt>
                <c:pt idx="586">
                  <c:v>110</c:v>
                </c:pt>
                <c:pt idx="587">
                  <c:v>110</c:v>
                </c:pt>
                <c:pt idx="588">
                  <c:v>110</c:v>
                </c:pt>
                <c:pt idx="589">
                  <c:v>110</c:v>
                </c:pt>
                <c:pt idx="590">
                  <c:v>110</c:v>
                </c:pt>
                <c:pt idx="591">
                  <c:v>110</c:v>
                </c:pt>
                <c:pt idx="592">
                  <c:v>110</c:v>
                </c:pt>
                <c:pt idx="593">
                  <c:v>110</c:v>
                </c:pt>
                <c:pt idx="594">
                  <c:v>110</c:v>
                </c:pt>
                <c:pt idx="595">
                  <c:v>110</c:v>
                </c:pt>
                <c:pt idx="596">
                  <c:v>110</c:v>
                </c:pt>
                <c:pt idx="597">
                  <c:v>110</c:v>
                </c:pt>
                <c:pt idx="598">
                  <c:v>110</c:v>
                </c:pt>
                <c:pt idx="599">
                  <c:v>110</c:v>
                </c:pt>
                <c:pt idx="600">
                  <c:v>110</c:v>
                </c:pt>
                <c:pt idx="601">
                  <c:v>110</c:v>
                </c:pt>
                <c:pt idx="602">
                  <c:v>110</c:v>
                </c:pt>
                <c:pt idx="603">
                  <c:v>110</c:v>
                </c:pt>
                <c:pt idx="604">
                  <c:v>110</c:v>
                </c:pt>
                <c:pt idx="605">
                  <c:v>110</c:v>
                </c:pt>
                <c:pt idx="606">
                  <c:v>110</c:v>
                </c:pt>
                <c:pt idx="607">
                  <c:v>110</c:v>
                </c:pt>
                <c:pt idx="608">
                  <c:v>110</c:v>
                </c:pt>
                <c:pt idx="609">
                  <c:v>110</c:v>
                </c:pt>
                <c:pt idx="610">
                  <c:v>110</c:v>
                </c:pt>
                <c:pt idx="611">
                  <c:v>110</c:v>
                </c:pt>
                <c:pt idx="612">
                  <c:v>110</c:v>
                </c:pt>
                <c:pt idx="613">
                  <c:v>110</c:v>
                </c:pt>
                <c:pt idx="614">
                  <c:v>110</c:v>
                </c:pt>
                <c:pt idx="615">
                  <c:v>110</c:v>
                </c:pt>
                <c:pt idx="616">
                  <c:v>110</c:v>
                </c:pt>
                <c:pt idx="617">
                  <c:v>110</c:v>
                </c:pt>
                <c:pt idx="618">
                  <c:v>110</c:v>
                </c:pt>
                <c:pt idx="619">
                  <c:v>110</c:v>
                </c:pt>
                <c:pt idx="620">
                  <c:v>110</c:v>
                </c:pt>
                <c:pt idx="621">
                  <c:v>110</c:v>
                </c:pt>
                <c:pt idx="622">
                  <c:v>110</c:v>
                </c:pt>
                <c:pt idx="623">
                  <c:v>110</c:v>
                </c:pt>
                <c:pt idx="624">
                  <c:v>110</c:v>
                </c:pt>
                <c:pt idx="625">
                  <c:v>110</c:v>
                </c:pt>
                <c:pt idx="626">
                  <c:v>110</c:v>
                </c:pt>
                <c:pt idx="627">
                  <c:v>110</c:v>
                </c:pt>
                <c:pt idx="628">
                  <c:v>110</c:v>
                </c:pt>
                <c:pt idx="629">
                  <c:v>110</c:v>
                </c:pt>
                <c:pt idx="630">
                  <c:v>110</c:v>
                </c:pt>
                <c:pt idx="631">
                  <c:v>110</c:v>
                </c:pt>
                <c:pt idx="632">
                  <c:v>110</c:v>
                </c:pt>
                <c:pt idx="633">
                  <c:v>110</c:v>
                </c:pt>
                <c:pt idx="634">
                  <c:v>110</c:v>
                </c:pt>
                <c:pt idx="635">
                  <c:v>110</c:v>
                </c:pt>
                <c:pt idx="636">
                  <c:v>110</c:v>
                </c:pt>
                <c:pt idx="637">
                  <c:v>110</c:v>
                </c:pt>
                <c:pt idx="638">
                  <c:v>110</c:v>
                </c:pt>
                <c:pt idx="639">
                  <c:v>110</c:v>
                </c:pt>
                <c:pt idx="640">
                  <c:v>110</c:v>
                </c:pt>
                <c:pt idx="641">
                  <c:v>110</c:v>
                </c:pt>
                <c:pt idx="642">
                  <c:v>110</c:v>
                </c:pt>
                <c:pt idx="643">
                  <c:v>110</c:v>
                </c:pt>
                <c:pt idx="644">
                  <c:v>110</c:v>
                </c:pt>
                <c:pt idx="645">
                  <c:v>110</c:v>
                </c:pt>
                <c:pt idx="646">
                  <c:v>110</c:v>
                </c:pt>
                <c:pt idx="647">
                  <c:v>110</c:v>
                </c:pt>
                <c:pt idx="648">
                  <c:v>110</c:v>
                </c:pt>
                <c:pt idx="649">
                  <c:v>110</c:v>
                </c:pt>
                <c:pt idx="650">
                  <c:v>110</c:v>
                </c:pt>
                <c:pt idx="651">
                  <c:v>110</c:v>
                </c:pt>
                <c:pt idx="652">
                  <c:v>110</c:v>
                </c:pt>
                <c:pt idx="653">
                  <c:v>110</c:v>
                </c:pt>
                <c:pt idx="654">
                  <c:v>110</c:v>
                </c:pt>
                <c:pt idx="655">
                  <c:v>110</c:v>
                </c:pt>
                <c:pt idx="656">
                  <c:v>110</c:v>
                </c:pt>
                <c:pt idx="657">
                  <c:v>110</c:v>
                </c:pt>
                <c:pt idx="658">
                  <c:v>110</c:v>
                </c:pt>
                <c:pt idx="659">
                  <c:v>110</c:v>
                </c:pt>
                <c:pt idx="660">
                  <c:v>110</c:v>
                </c:pt>
                <c:pt idx="661">
                  <c:v>110</c:v>
                </c:pt>
                <c:pt idx="662">
                  <c:v>110</c:v>
                </c:pt>
                <c:pt idx="663">
                  <c:v>110</c:v>
                </c:pt>
                <c:pt idx="664">
                  <c:v>110</c:v>
                </c:pt>
                <c:pt idx="665">
                  <c:v>110</c:v>
                </c:pt>
                <c:pt idx="666">
                  <c:v>110</c:v>
                </c:pt>
                <c:pt idx="667">
                  <c:v>110</c:v>
                </c:pt>
                <c:pt idx="668">
                  <c:v>110</c:v>
                </c:pt>
                <c:pt idx="669">
                  <c:v>110</c:v>
                </c:pt>
                <c:pt idx="670">
                  <c:v>110</c:v>
                </c:pt>
                <c:pt idx="671">
                  <c:v>110</c:v>
                </c:pt>
                <c:pt idx="672">
                  <c:v>110</c:v>
                </c:pt>
                <c:pt idx="673">
                  <c:v>110</c:v>
                </c:pt>
                <c:pt idx="674">
                  <c:v>110</c:v>
                </c:pt>
                <c:pt idx="675">
                  <c:v>110</c:v>
                </c:pt>
                <c:pt idx="676">
                  <c:v>110</c:v>
                </c:pt>
                <c:pt idx="677">
                  <c:v>110</c:v>
                </c:pt>
                <c:pt idx="678">
                  <c:v>110</c:v>
                </c:pt>
                <c:pt idx="679">
                  <c:v>110</c:v>
                </c:pt>
                <c:pt idx="680">
                  <c:v>110</c:v>
                </c:pt>
                <c:pt idx="681">
                  <c:v>110</c:v>
                </c:pt>
                <c:pt idx="682">
                  <c:v>110</c:v>
                </c:pt>
                <c:pt idx="683">
                  <c:v>110</c:v>
                </c:pt>
                <c:pt idx="684">
                  <c:v>110</c:v>
                </c:pt>
                <c:pt idx="685">
                  <c:v>110</c:v>
                </c:pt>
                <c:pt idx="686">
                  <c:v>110</c:v>
                </c:pt>
                <c:pt idx="687">
                  <c:v>110</c:v>
                </c:pt>
                <c:pt idx="688">
                  <c:v>110</c:v>
                </c:pt>
                <c:pt idx="689">
                  <c:v>110</c:v>
                </c:pt>
                <c:pt idx="690">
                  <c:v>110</c:v>
                </c:pt>
                <c:pt idx="691">
                  <c:v>110</c:v>
                </c:pt>
                <c:pt idx="692">
                  <c:v>110</c:v>
                </c:pt>
                <c:pt idx="693">
                  <c:v>110</c:v>
                </c:pt>
                <c:pt idx="694">
                  <c:v>110</c:v>
                </c:pt>
                <c:pt idx="695">
                  <c:v>110</c:v>
                </c:pt>
                <c:pt idx="696">
                  <c:v>110</c:v>
                </c:pt>
                <c:pt idx="697">
                  <c:v>110</c:v>
                </c:pt>
                <c:pt idx="698">
                  <c:v>110</c:v>
                </c:pt>
                <c:pt idx="699">
                  <c:v>110</c:v>
                </c:pt>
                <c:pt idx="700">
                  <c:v>110</c:v>
                </c:pt>
                <c:pt idx="701">
                  <c:v>110</c:v>
                </c:pt>
                <c:pt idx="702">
                  <c:v>110</c:v>
                </c:pt>
                <c:pt idx="703">
                  <c:v>110</c:v>
                </c:pt>
                <c:pt idx="704">
                  <c:v>110</c:v>
                </c:pt>
                <c:pt idx="705">
                  <c:v>110</c:v>
                </c:pt>
                <c:pt idx="706">
                  <c:v>110</c:v>
                </c:pt>
                <c:pt idx="707">
                  <c:v>110</c:v>
                </c:pt>
                <c:pt idx="708">
                  <c:v>110</c:v>
                </c:pt>
                <c:pt idx="709">
                  <c:v>110</c:v>
                </c:pt>
                <c:pt idx="710">
                  <c:v>110</c:v>
                </c:pt>
                <c:pt idx="711">
                  <c:v>110</c:v>
                </c:pt>
                <c:pt idx="712">
                  <c:v>110</c:v>
                </c:pt>
                <c:pt idx="713">
                  <c:v>110</c:v>
                </c:pt>
                <c:pt idx="714">
                  <c:v>110</c:v>
                </c:pt>
                <c:pt idx="715">
                  <c:v>110</c:v>
                </c:pt>
                <c:pt idx="716">
                  <c:v>110</c:v>
                </c:pt>
                <c:pt idx="717">
                  <c:v>110</c:v>
                </c:pt>
                <c:pt idx="718">
                  <c:v>110</c:v>
                </c:pt>
                <c:pt idx="719">
                  <c:v>110</c:v>
                </c:pt>
                <c:pt idx="720">
                  <c:v>110</c:v>
                </c:pt>
                <c:pt idx="721">
                  <c:v>110</c:v>
                </c:pt>
                <c:pt idx="722">
                  <c:v>110</c:v>
                </c:pt>
                <c:pt idx="723">
                  <c:v>110</c:v>
                </c:pt>
                <c:pt idx="724">
                  <c:v>110</c:v>
                </c:pt>
                <c:pt idx="725">
                  <c:v>110</c:v>
                </c:pt>
                <c:pt idx="726">
                  <c:v>110</c:v>
                </c:pt>
                <c:pt idx="727">
                  <c:v>110</c:v>
                </c:pt>
                <c:pt idx="728">
                  <c:v>110</c:v>
                </c:pt>
                <c:pt idx="729">
                  <c:v>110</c:v>
                </c:pt>
                <c:pt idx="730">
                  <c:v>110</c:v>
                </c:pt>
                <c:pt idx="731">
                  <c:v>110</c:v>
                </c:pt>
                <c:pt idx="732">
                  <c:v>110</c:v>
                </c:pt>
                <c:pt idx="733">
                  <c:v>110</c:v>
                </c:pt>
                <c:pt idx="734">
                  <c:v>110</c:v>
                </c:pt>
                <c:pt idx="735">
                  <c:v>110</c:v>
                </c:pt>
                <c:pt idx="736">
                  <c:v>110</c:v>
                </c:pt>
                <c:pt idx="737">
                  <c:v>110</c:v>
                </c:pt>
                <c:pt idx="738">
                  <c:v>110</c:v>
                </c:pt>
                <c:pt idx="739">
                  <c:v>110</c:v>
                </c:pt>
                <c:pt idx="740">
                  <c:v>110</c:v>
                </c:pt>
                <c:pt idx="741">
                  <c:v>110</c:v>
                </c:pt>
                <c:pt idx="742">
                  <c:v>110</c:v>
                </c:pt>
                <c:pt idx="743">
                  <c:v>110</c:v>
                </c:pt>
                <c:pt idx="744">
                  <c:v>110</c:v>
                </c:pt>
                <c:pt idx="745">
                  <c:v>110</c:v>
                </c:pt>
                <c:pt idx="746">
                  <c:v>110</c:v>
                </c:pt>
                <c:pt idx="747">
                  <c:v>110</c:v>
                </c:pt>
                <c:pt idx="748">
                  <c:v>110</c:v>
                </c:pt>
                <c:pt idx="749">
                  <c:v>110</c:v>
                </c:pt>
                <c:pt idx="750">
                  <c:v>110</c:v>
                </c:pt>
                <c:pt idx="751">
                  <c:v>110</c:v>
                </c:pt>
                <c:pt idx="752">
                  <c:v>110</c:v>
                </c:pt>
                <c:pt idx="753">
                  <c:v>110</c:v>
                </c:pt>
                <c:pt idx="754">
                  <c:v>110</c:v>
                </c:pt>
                <c:pt idx="755">
                  <c:v>110</c:v>
                </c:pt>
                <c:pt idx="756">
                  <c:v>110</c:v>
                </c:pt>
                <c:pt idx="757">
                  <c:v>110</c:v>
                </c:pt>
                <c:pt idx="758">
                  <c:v>110</c:v>
                </c:pt>
                <c:pt idx="759">
                  <c:v>110</c:v>
                </c:pt>
                <c:pt idx="760">
                  <c:v>110</c:v>
                </c:pt>
                <c:pt idx="761">
                  <c:v>110</c:v>
                </c:pt>
                <c:pt idx="762">
                  <c:v>110</c:v>
                </c:pt>
                <c:pt idx="763">
                  <c:v>110</c:v>
                </c:pt>
                <c:pt idx="764">
                  <c:v>110</c:v>
                </c:pt>
                <c:pt idx="765">
                  <c:v>110</c:v>
                </c:pt>
                <c:pt idx="766">
                  <c:v>110</c:v>
                </c:pt>
                <c:pt idx="767">
                  <c:v>110</c:v>
                </c:pt>
                <c:pt idx="768">
                  <c:v>110</c:v>
                </c:pt>
                <c:pt idx="769">
                  <c:v>110</c:v>
                </c:pt>
                <c:pt idx="770">
                  <c:v>110</c:v>
                </c:pt>
                <c:pt idx="771">
                  <c:v>110</c:v>
                </c:pt>
                <c:pt idx="772">
                  <c:v>110</c:v>
                </c:pt>
                <c:pt idx="773">
                  <c:v>110</c:v>
                </c:pt>
                <c:pt idx="774">
                  <c:v>110</c:v>
                </c:pt>
                <c:pt idx="775">
                  <c:v>110</c:v>
                </c:pt>
                <c:pt idx="776">
                  <c:v>110</c:v>
                </c:pt>
                <c:pt idx="777">
                  <c:v>110</c:v>
                </c:pt>
                <c:pt idx="778">
                  <c:v>110</c:v>
                </c:pt>
                <c:pt idx="779">
                  <c:v>110</c:v>
                </c:pt>
                <c:pt idx="780">
                  <c:v>110</c:v>
                </c:pt>
                <c:pt idx="781">
                  <c:v>110</c:v>
                </c:pt>
                <c:pt idx="782">
                  <c:v>110</c:v>
                </c:pt>
                <c:pt idx="783">
                  <c:v>110</c:v>
                </c:pt>
                <c:pt idx="784">
                  <c:v>110</c:v>
                </c:pt>
                <c:pt idx="785">
                  <c:v>110</c:v>
                </c:pt>
                <c:pt idx="786">
                  <c:v>110</c:v>
                </c:pt>
                <c:pt idx="787">
                  <c:v>110</c:v>
                </c:pt>
                <c:pt idx="788">
                  <c:v>110</c:v>
                </c:pt>
                <c:pt idx="789">
                  <c:v>110</c:v>
                </c:pt>
                <c:pt idx="790">
                  <c:v>110</c:v>
                </c:pt>
                <c:pt idx="791">
                  <c:v>110</c:v>
                </c:pt>
                <c:pt idx="792">
                  <c:v>110</c:v>
                </c:pt>
                <c:pt idx="793">
                  <c:v>110</c:v>
                </c:pt>
                <c:pt idx="794">
                  <c:v>110</c:v>
                </c:pt>
                <c:pt idx="795">
                  <c:v>110</c:v>
                </c:pt>
                <c:pt idx="796">
                  <c:v>110</c:v>
                </c:pt>
                <c:pt idx="797">
                  <c:v>110</c:v>
                </c:pt>
                <c:pt idx="798">
                  <c:v>110</c:v>
                </c:pt>
                <c:pt idx="799">
                  <c:v>110</c:v>
                </c:pt>
                <c:pt idx="800">
                  <c:v>110</c:v>
                </c:pt>
                <c:pt idx="801">
                  <c:v>110</c:v>
                </c:pt>
                <c:pt idx="802">
                  <c:v>110</c:v>
                </c:pt>
                <c:pt idx="803">
                  <c:v>110</c:v>
                </c:pt>
                <c:pt idx="804">
                  <c:v>110</c:v>
                </c:pt>
                <c:pt idx="805">
                  <c:v>110</c:v>
                </c:pt>
                <c:pt idx="806">
                  <c:v>110</c:v>
                </c:pt>
                <c:pt idx="807">
                  <c:v>110</c:v>
                </c:pt>
                <c:pt idx="808">
                  <c:v>110</c:v>
                </c:pt>
                <c:pt idx="809">
                  <c:v>110</c:v>
                </c:pt>
                <c:pt idx="810">
                  <c:v>110</c:v>
                </c:pt>
                <c:pt idx="811">
                  <c:v>110</c:v>
                </c:pt>
                <c:pt idx="812">
                  <c:v>110</c:v>
                </c:pt>
                <c:pt idx="813">
                  <c:v>110</c:v>
                </c:pt>
                <c:pt idx="814">
                  <c:v>110</c:v>
                </c:pt>
                <c:pt idx="815">
                  <c:v>110</c:v>
                </c:pt>
                <c:pt idx="816">
                  <c:v>110</c:v>
                </c:pt>
                <c:pt idx="817">
                  <c:v>110</c:v>
                </c:pt>
                <c:pt idx="818">
                  <c:v>110</c:v>
                </c:pt>
                <c:pt idx="819">
                  <c:v>110</c:v>
                </c:pt>
                <c:pt idx="820">
                  <c:v>110</c:v>
                </c:pt>
                <c:pt idx="821">
                  <c:v>110</c:v>
                </c:pt>
                <c:pt idx="822">
                  <c:v>110</c:v>
                </c:pt>
                <c:pt idx="823">
                  <c:v>110</c:v>
                </c:pt>
                <c:pt idx="824">
                  <c:v>110</c:v>
                </c:pt>
                <c:pt idx="825">
                  <c:v>110</c:v>
                </c:pt>
                <c:pt idx="826">
                  <c:v>110</c:v>
                </c:pt>
                <c:pt idx="827">
                  <c:v>110</c:v>
                </c:pt>
                <c:pt idx="828">
                  <c:v>110</c:v>
                </c:pt>
                <c:pt idx="829">
                  <c:v>110</c:v>
                </c:pt>
                <c:pt idx="830">
                  <c:v>110</c:v>
                </c:pt>
                <c:pt idx="831">
                  <c:v>110</c:v>
                </c:pt>
                <c:pt idx="832">
                  <c:v>110</c:v>
                </c:pt>
                <c:pt idx="833">
                  <c:v>110</c:v>
                </c:pt>
                <c:pt idx="834">
                  <c:v>110</c:v>
                </c:pt>
                <c:pt idx="835">
                  <c:v>110</c:v>
                </c:pt>
                <c:pt idx="836">
                  <c:v>110</c:v>
                </c:pt>
                <c:pt idx="837">
                  <c:v>110</c:v>
                </c:pt>
                <c:pt idx="838">
                  <c:v>110</c:v>
                </c:pt>
                <c:pt idx="839">
                  <c:v>110</c:v>
                </c:pt>
                <c:pt idx="840">
                  <c:v>110</c:v>
                </c:pt>
                <c:pt idx="841">
                  <c:v>110</c:v>
                </c:pt>
                <c:pt idx="842">
                  <c:v>110</c:v>
                </c:pt>
                <c:pt idx="843">
                  <c:v>110</c:v>
                </c:pt>
                <c:pt idx="844">
                  <c:v>110</c:v>
                </c:pt>
                <c:pt idx="845">
                  <c:v>110</c:v>
                </c:pt>
                <c:pt idx="846">
                  <c:v>110</c:v>
                </c:pt>
                <c:pt idx="847">
                  <c:v>110</c:v>
                </c:pt>
                <c:pt idx="848">
                  <c:v>110</c:v>
                </c:pt>
                <c:pt idx="849">
                  <c:v>110</c:v>
                </c:pt>
                <c:pt idx="850">
                  <c:v>110</c:v>
                </c:pt>
                <c:pt idx="851">
                  <c:v>110</c:v>
                </c:pt>
                <c:pt idx="852">
                  <c:v>110</c:v>
                </c:pt>
                <c:pt idx="853">
                  <c:v>110</c:v>
                </c:pt>
                <c:pt idx="854">
                  <c:v>110</c:v>
                </c:pt>
                <c:pt idx="855">
                  <c:v>110</c:v>
                </c:pt>
                <c:pt idx="856">
                  <c:v>110</c:v>
                </c:pt>
                <c:pt idx="857">
                  <c:v>110</c:v>
                </c:pt>
                <c:pt idx="858">
                  <c:v>110</c:v>
                </c:pt>
                <c:pt idx="859">
                  <c:v>110</c:v>
                </c:pt>
                <c:pt idx="860">
                  <c:v>110</c:v>
                </c:pt>
                <c:pt idx="861">
                  <c:v>110</c:v>
                </c:pt>
                <c:pt idx="862">
                  <c:v>110</c:v>
                </c:pt>
                <c:pt idx="863">
                  <c:v>110</c:v>
                </c:pt>
                <c:pt idx="864">
                  <c:v>110</c:v>
                </c:pt>
                <c:pt idx="865">
                  <c:v>110</c:v>
                </c:pt>
                <c:pt idx="866">
                  <c:v>110</c:v>
                </c:pt>
                <c:pt idx="867">
                  <c:v>110</c:v>
                </c:pt>
                <c:pt idx="868">
                  <c:v>110</c:v>
                </c:pt>
                <c:pt idx="869">
                  <c:v>110</c:v>
                </c:pt>
                <c:pt idx="870">
                  <c:v>110</c:v>
                </c:pt>
                <c:pt idx="871">
                  <c:v>110</c:v>
                </c:pt>
                <c:pt idx="872">
                  <c:v>110</c:v>
                </c:pt>
                <c:pt idx="873">
                  <c:v>110</c:v>
                </c:pt>
                <c:pt idx="874">
                  <c:v>110</c:v>
                </c:pt>
                <c:pt idx="875">
                  <c:v>110</c:v>
                </c:pt>
                <c:pt idx="876">
                  <c:v>110</c:v>
                </c:pt>
                <c:pt idx="877">
                  <c:v>110</c:v>
                </c:pt>
                <c:pt idx="878">
                  <c:v>110</c:v>
                </c:pt>
                <c:pt idx="879">
                  <c:v>110</c:v>
                </c:pt>
                <c:pt idx="880">
                  <c:v>110</c:v>
                </c:pt>
                <c:pt idx="881">
                  <c:v>110</c:v>
                </c:pt>
                <c:pt idx="882">
                  <c:v>110</c:v>
                </c:pt>
                <c:pt idx="883">
                  <c:v>110</c:v>
                </c:pt>
                <c:pt idx="884">
                  <c:v>110</c:v>
                </c:pt>
                <c:pt idx="885">
                  <c:v>110</c:v>
                </c:pt>
                <c:pt idx="886">
                  <c:v>110</c:v>
                </c:pt>
                <c:pt idx="887">
                  <c:v>110</c:v>
                </c:pt>
                <c:pt idx="888">
                  <c:v>110</c:v>
                </c:pt>
                <c:pt idx="889">
                  <c:v>110</c:v>
                </c:pt>
                <c:pt idx="890">
                  <c:v>110</c:v>
                </c:pt>
                <c:pt idx="891">
                  <c:v>110</c:v>
                </c:pt>
                <c:pt idx="892">
                  <c:v>110</c:v>
                </c:pt>
                <c:pt idx="893">
                  <c:v>110</c:v>
                </c:pt>
                <c:pt idx="894">
                  <c:v>110</c:v>
                </c:pt>
                <c:pt idx="895">
                  <c:v>110</c:v>
                </c:pt>
                <c:pt idx="896">
                  <c:v>110</c:v>
                </c:pt>
                <c:pt idx="897">
                  <c:v>110</c:v>
                </c:pt>
                <c:pt idx="898">
                  <c:v>110</c:v>
                </c:pt>
                <c:pt idx="899">
                  <c:v>110</c:v>
                </c:pt>
                <c:pt idx="900">
                  <c:v>110</c:v>
                </c:pt>
                <c:pt idx="901">
                  <c:v>110</c:v>
                </c:pt>
                <c:pt idx="902">
                  <c:v>110</c:v>
                </c:pt>
                <c:pt idx="903">
                  <c:v>110</c:v>
                </c:pt>
                <c:pt idx="904">
                  <c:v>110</c:v>
                </c:pt>
                <c:pt idx="905">
                  <c:v>110</c:v>
                </c:pt>
                <c:pt idx="906">
                  <c:v>110</c:v>
                </c:pt>
                <c:pt idx="907">
                  <c:v>110</c:v>
                </c:pt>
                <c:pt idx="908">
                  <c:v>110</c:v>
                </c:pt>
                <c:pt idx="909">
                  <c:v>110</c:v>
                </c:pt>
                <c:pt idx="910">
                  <c:v>110</c:v>
                </c:pt>
                <c:pt idx="911">
                  <c:v>110</c:v>
                </c:pt>
                <c:pt idx="912">
                  <c:v>110</c:v>
                </c:pt>
                <c:pt idx="913">
                  <c:v>110</c:v>
                </c:pt>
                <c:pt idx="914">
                  <c:v>110</c:v>
                </c:pt>
                <c:pt idx="915">
                  <c:v>110</c:v>
                </c:pt>
                <c:pt idx="916">
                  <c:v>110</c:v>
                </c:pt>
                <c:pt idx="917">
                  <c:v>110</c:v>
                </c:pt>
                <c:pt idx="918">
                  <c:v>110</c:v>
                </c:pt>
                <c:pt idx="919">
                  <c:v>110</c:v>
                </c:pt>
                <c:pt idx="920">
                  <c:v>110</c:v>
                </c:pt>
                <c:pt idx="921">
                  <c:v>110</c:v>
                </c:pt>
                <c:pt idx="922">
                  <c:v>110</c:v>
                </c:pt>
                <c:pt idx="923">
                  <c:v>110</c:v>
                </c:pt>
                <c:pt idx="924">
                  <c:v>110</c:v>
                </c:pt>
                <c:pt idx="925">
                  <c:v>110</c:v>
                </c:pt>
                <c:pt idx="926">
                  <c:v>110</c:v>
                </c:pt>
                <c:pt idx="927">
                  <c:v>110</c:v>
                </c:pt>
                <c:pt idx="928">
                  <c:v>110</c:v>
                </c:pt>
                <c:pt idx="929">
                  <c:v>110</c:v>
                </c:pt>
                <c:pt idx="930">
                  <c:v>110</c:v>
                </c:pt>
                <c:pt idx="931">
                  <c:v>110</c:v>
                </c:pt>
                <c:pt idx="932">
                  <c:v>110</c:v>
                </c:pt>
                <c:pt idx="933">
                  <c:v>110</c:v>
                </c:pt>
                <c:pt idx="934">
                  <c:v>110</c:v>
                </c:pt>
                <c:pt idx="935">
                  <c:v>110</c:v>
                </c:pt>
                <c:pt idx="936">
                  <c:v>110</c:v>
                </c:pt>
                <c:pt idx="937">
                  <c:v>110</c:v>
                </c:pt>
                <c:pt idx="938">
                  <c:v>110</c:v>
                </c:pt>
                <c:pt idx="939">
                  <c:v>110</c:v>
                </c:pt>
                <c:pt idx="940">
                  <c:v>110</c:v>
                </c:pt>
                <c:pt idx="941">
                  <c:v>110</c:v>
                </c:pt>
                <c:pt idx="942">
                  <c:v>110</c:v>
                </c:pt>
                <c:pt idx="943">
                  <c:v>110</c:v>
                </c:pt>
                <c:pt idx="944">
                  <c:v>110</c:v>
                </c:pt>
                <c:pt idx="945">
                  <c:v>110</c:v>
                </c:pt>
                <c:pt idx="946">
                  <c:v>110</c:v>
                </c:pt>
                <c:pt idx="947">
                  <c:v>110</c:v>
                </c:pt>
                <c:pt idx="948">
                  <c:v>110</c:v>
                </c:pt>
                <c:pt idx="949">
                  <c:v>110</c:v>
                </c:pt>
                <c:pt idx="950">
                  <c:v>110</c:v>
                </c:pt>
                <c:pt idx="951">
                  <c:v>110</c:v>
                </c:pt>
                <c:pt idx="952">
                  <c:v>110</c:v>
                </c:pt>
                <c:pt idx="953">
                  <c:v>110</c:v>
                </c:pt>
                <c:pt idx="954">
                  <c:v>110</c:v>
                </c:pt>
                <c:pt idx="955">
                  <c:v>110</c:v>
                </c:pt>
                <c:pt idx="956">
                  <c:v>110</c:v>
                </c:pt>
                <c:pt idx="957">
                  <c:v>110</c:v>
                </c:pt>
                <c:pt idx="958">
                  <c:v>110</c:v>
                </c:pt>
                <c:pt idx="959">
                  <c:v>110</c:v>
                </c:pt>
                <c:pt idx="960">
                  <c:v>110</c:v>
                </c:pt>
                <c:pt idx="961">
                  <c:v>110</c:v>
                </c:pt>
                <c:pt idx="962">
                  <c:v>110</c:v>
                </c:pt>
                <c:pt idx="963">
                  <c:v>110</c:v>
                </c:pt>
                <c:pt idx="964">
                  <c:v>110</c:v>
                </c:pt>
                <c:pt idx="965">
                  <c:v>110</c:v>
                </c:pt>
                <c:pt idx="966">
                  <c:v>110</c:v>
                </c:pt>
                <c:pt idx="967">
                  <c:v>110</c:v>
                </c:pt>
                <c:pt idx="968">
                  <c:v>110</c:v>
                </c:pt>
                <c:pt idx="969">
                  <c:v>110</c:v>
                </c:pt>
                <c:pt idx="970">
                  <c:v>110</c:v>
                </c:pt>
                <c:pt idx="971">
                  <c:v>110</c:v>
                </c:pt>
                <c:pt idx="972">
                  <c:v>110</c:v>
                </c:pt>
                <c:pt idx="973">
                  <c:v>110</c:v>
                </c:pt>
                <c:pt idx="974">
                  <c:v>110</c:v>
                </c:pt>
                <c:pt idx="975">
                  <c:v>110</c:v>
                </c:pt>
                <c:pt idx="976">
                  <c:v>110</c:v>
                </c:pt>
                <c:pt idx="977">
                  <c:v>110</c:v>
                </c:pt>
                <c:pt idx="978">
                  <c:v>110</c:v>
                </c:pt>
                <c:pt idx="979">
                  <c:v>110</c:v>
                </c:pt>
                <c:pt idx="980">
                  <c:v>110</c:v>
                </c:pt>
                <c:pt idx="981">
                  <c:v>110</c:v>
                </c:pt>
                <c:pt idx="982">
                  <c:v>110</c:v>
                </c:pt>
                <c:pt idx="983">
                  <c:v>110</c:v>
                </c:pt>
                <c:pt idx="984">
                  <c:v>110</c:v>
                </c:pt>
                <c:pt idx="985">
                  <c:v>110</c:v>
                </c:pt>
                <c:pt idx="986">
                  <c:v>110</c:v>
                </c:pt>
                <c:pt idx="987">
                  <c:v>110</c:v>
                </c:pt>
                <c:pt idx="988">
                  <c:v>110</c:v>
                </c:pt>
                <c:pt idx="989">
                  <c:v>110</c:v>
                </c:pt>
                <c:pt idx="990">
                  <c:v>110</c:v>
                </c:pt>
                <c:pt idx="991">
                  <c:v>110</c:v>
                </c:pt>
                <c:pt idx="992">
                  <c:v>110</c:v>
                </c:pt>
                <c:pt idx="993">
                  <c:v>110</c:v>
                </c:pt>
                <c:pt idx="994">
                  <c:v>110</c:v>
                </c:pt>
                <c:pt idx="995">
                  <c:v>110</c:v>
                </c:pt>
                <c:pt idx="996">
                  <c:v>110</c:v>
                </c:pt>
                <c:pt idx="997">
                  <c:v>110</c:v>
                </c:pt>
                <c:pt idx="998">
                  <c:v>110</c:v>
                </c:pt>
                <c:pt idx="999">
                  <c:v>110</c:v>
                </c:pt>
                <c:pt idx="1000">
                  <c:v>110</c:v>
                </c:pt>
                <c:pt idx="1001">
                  <c:v>110</c:v>
                </c:pt>
                <c:pt idx="1002">
                  <c:v>110</c:v>
                </c:pt>
                <c:pt idx="1003">
                  <c:v>110</c:v>
                </c:pt>
                <c:pt idx="1004">
                  <c:v>110</c:v>
                </c:pt>
                <c:pt idx="1005">
                  <c:v>110</c:v>
                </c:pt>
                <c:pt idx="1006">
                  <c:v>110</c:v>
                </c:pt>
                <c:pt idx="1007">
                  <c:v>110</c:v>
                </c:pt>
                <c:pt idx="1008">
                  <c:v>110</c:v>
                </c:pt>
                <c:pt idx="1009">
                  <c:v>110</c:v>
                </c:pt>
                <c:pt idx="1010">
                  <c:v>110</c:v>
                </c:pt>
                <c:pt idx="1011">
                  <c:v>110</c:v>
                </c:pt>
                <c:pt idx="1012">
                  <c:v>110</c:v>
                </c:pt>
                <c:pt idx="1013">
                  <c:v>110</c:v>
                </c:pt>
                <c:pt idx="1014">
                  <c:v>110</c:v>
                </c:pt>
                <c:pt idx="1015">
                  <c:v>110</c:v>
                </c:pt>
                <c:pt idx="1016">
                  <c:v>110</c:v>
                </c:pt>
                <c:pt idx="1017">
                  <c:v>110</c:v>
                </c:pt>
                <c:pt idx="1018">
                  <c:v>110</c:v>
                </c:pt>
                <c:pt idx="1019">
                  <c:v>110</c:v>
                </c:pt>
                <c:pt idx="1020">
                  <c:v>110</c:v>
                </c:pt>
                <c:pt idx="1021">
                  <c:v>110</c:v>
                </c:pt>
                <c:pt idx="1022">
                  <c:v>110</c:v>
                </c:pt>
                <c:pt idx="1023">
                  <c:v>110</c:v>
                </c:pt>
                <c:pt idx="1024">
                  <c:v>110</c:v>
                </c:pt>
                <c:pt idx="1025">
                  <c:v>110</c:v>
                </c:pt>
                <c:pt idx="1026">
                  <c:v>110</c:v>
                </c:pt>
                <c:pt idx="1027">
                  <c:v>110</c:v>
                </c:pt>
                <c:pt idx="1028">
                  <c:v>110</c:v>
                </c:pt>
                <c:pt idx="1029">
                  <c:v>110</c:v>
                </c:pt>
                <c:pt idx="1030">
                  <c:v>110</c:v>
                </c:pt>
                <c:pt idx="1031">
                  <c:v>110</c:v>
                </c:pt>
                <c:pt idx="1032">
                  <c:v>110</c:v>
                </c:pt>
                <c:pt idx="1033">
                  <c:v>110</c:v>
                </c:pt>
                <c:pt idx="1034">
                  <c:v>110</c:v>
                </c:pt>
                <c:pt idx="1035">
                  <c:v>110</c:v>
                </c:pt>
                <c:pt idx="1036">
                  <c:v>110</c:v>
                </c:pt>
                <c:pt idx="1037">
                  <c:v>110</c:v>
                </c:pt>
                <c:pt idx="1038">
                  <c:v>110</c:v>
                </c:pt>
                <c:pt idx="1039">
                  <c:v>110</c:v>
                </c:pt>
                <c:pt idx="1040">
                  <c:v>110</c:v>
                </c:pt>
                <c:pt idx="1041">
                  <c:v>110</c:v>
                </c:pt>
                <c:pt idx="1042">
                  <c:v>110</c:v>
                </c:pt>
                <c:pt idx="1043">
                  <c:v>110</c:v>
                </c:pt>
                <c:pt idx="1044">
                  <c:v>110</c:v>
                </c:pt>
                <c:pt idx="1045">
                  <c:v>110</c:v>
                </c:pt>
                <c:pt idx="1046">
                  <c:v>110</c:v>
                </c:pt>
                <c:pt idx="1047">
                  <c:v>110</c:v>
                </c:pt>
                <c:pt idx="1048">
                  <c:v>110</c:v>
                </c:pt>
                <c:pt idx="1049">
                  <c:v>110</c:v>
                </c:pt>
                <c:pt idx="1050">
                  <c:v>110</c:v>
                </c:pt>
                <c:pt idx="1051">
                  <c:v>110</c:v>
                </c:pt>
                <c:pt idx="1052">
                  <c:v>110</c:v>
                </c:pt>
                <c:pt idx="1053">
                  <c:v>110</c:v>
                </c:pt>
                <c:pt idx="1054">
                  <c:v>110</c:v>
                </c:pt>
                <c:pt idx="1055">
                  <c:v>110</c:v>
                </c:pt>
                <c:pt idx="1056">
                  <c:v>110</c:v>
                </c:pt>
                <c:pt idx="1057">
                  <c:v>110</c:v>
                </c:pt>
                <c:pt idx="1058">
                  <c:v>110</c:v>
                </c:pt>
                <c:pt idx="1059">
                  <c:v>110</c:v>
                </c:pt>
                <c:pt idx="1060">
                  <c:v>110</c:v>
                </c:pt>
                <c:pt idx="1061">
                  <c:v>110</c:v>
                </c:pt>
                <c:pt idx="1062">
                  <c:v>110</c:v>
                </c:pt>
                <c:pt idx="1063">
                  <c:v>110</c:v>
                </c:pt>
                <c:pt idx="1064">
                  <c:v>110</c:v>
                </c:pt>
                <c:pt idx="1065">
                  <c:v>110</c:v>
                </c:pt>
                <c:pt idx="1066">
                  <c:v>110</c:v>
                </c:pt>
                <c:pt idx="1067">
                  <c:v>110</c:v>
                </c:pt>
                <c:pt idx="1068">
                  <c:v>110</c:v>
                </c:pt>
                <c:pt idx="1069">
                  <c:v>110</c:v>
                </c:pt>
                <c:pt idx="1070">
                  <c:v>110</c:v>
                </c:pt>
                <c:pt idx="1071">
                  <c:v>110</c:v>
                </c:pt>
                <c:pt idx="1072">
                  <c:v>110</c:v>
                </c:pt>
                <c:pt idx="1073">
                  <c:v>110</c:v>
                </c:pt>
                <c:pt idx="1074">
                  <c:v>110</c:v>
                </c:pt>
                <c:pt idx="1075">
                  <c:v>110</c:v>
                </c:pt>
                <c:pt idx="1076">
                  <c:v>110</c:v>
                </c:pt>
                <c:pt idx="1077">
                  <c:v>110</c:v>
                </c:pt>
                <c:pt idx="1078">
                  <c:v>110</c:v>
                </c:pt>
                <c:pt idx="1079">
                  <c:v>110</c:v>
                </c:pt>
                <c:pt idx="1080">
                  <c:v>110</c:v>
                </c:pt>
                <c:pt idx="1081">
                  <c:v>110</c:v>
                </c:pt>
                <c:pt idx="1082">
                  <c:v>110</c:v>
                </c:pt>
                <c:pt idx="1083">
                  <c:v>110</c:v>
                </c:pt>
                <c:pt idx="1084">
                  <c:v>110</c:v>
                </c:pt>
                <c:pt idx="1085">
                  <c:v>110</c:v>
                </c:pt>
                <c:pt idx="1086">
                  <c:v>110</c:v>
                </c:pt>
                <c:pt idx="1087">
                  <c:v>110</c:v>
                </c:pt>
                <c:pt idx="1088">
                  <c:v>110</c:v>
                </c:pt>
                <c:pt idx="1089">
                  <c:v>110</c:v>
                </c:pt>
                <c:pt idx="1090">
                  <c:v>110</c:v>
                </c:pt>
                <c:pt idx="1091">
                  <c:v>110</c:v>
                </c:pt>
                <c:pt idx="1092">
                  <c:v>110</c:v>
                </c:pt>
                <c:pt idx="1093">
                  <c:v>110</c:v>
                </c:pt>
                <c:pt idx="1094">
                  <c:v>110</c:v>
                </c:pt>
                <c:pt idx="1095">
                  <c:v>110</c:v>
                </c:pt>
                <c:pt idx="1096">
                  <c:v>110</c:v>
                </c:pt>
                <c:pt idx="1097">
                  <c:v>110</c:v>
                </c:pt>
                <c:pt idx="1098">
                  <c:v>110</c:v>
                </c:pt>
                <c:pt idx="1099">
                  <c:v>110</c:v>
                </c:pt>
                <c:pt idx="1100">
                  <c:v>110</c:v>
                </c:pt>
                <c:pt idx="1101">
                  <c:v>110</c:v>
                </c:pt>
                <c:pt idx="1102">
                  <c:v>110</c:v>
                </c:pt>
                <c:pt idx="1103">
                  <c:v>110</c:v>
                </c:pt>
                <c:pt idx="1104">
                  <c:v>110</c:v>
                </c:pt>
                <c:pt idx="1105">
                  <c:v>110</c:v>
                </c:pt>
                <c:pt idx="1106">
                  <c:v>110</c:v>
                </c:pt>
                <c:pt idx="1107">
                  <c:v>110</c:v>
                </c:pt>
                <c:pt idx="1108">
                  <c:v>110</c:v>
                </c:pt>
                <c:pt idx="1109">
                  <c:v>110</c:v>
                </c:pt>
                <c:pt idx="1110">
                  <c:v>110</c:v>
                </c:pt>
                <c:pt idx="1111">
                  <c:v>110</c:v>
                </c:pt>
                <c:pt idx="1112">
                  <c:v>110</c:v>
                </c:pt>
                <c:pt idx="1113">
                  <c:v>110</c:v>
                </c:pt>
                <c:pt idx="1114">
                  <c:v>110</c:v>
                </c:pt>
                <c:pt idx="1115">
                  <c:v>110</c:v>
                </c:pt>
                <c:pt idx="1116">
                  <c:v>110</c:v>
                </c:pt>
                <c:pt idx="1117">
                  <c:v>110</c:v>
                </c:pt>
                <c:pt idx="1118">
                  <c:v>110</c:v>
                </c:pt>
                <c:pt idx="1119">
                  <c:v>110</c:v>
                </c:pt>
                <c:pt idx="1120">
                  <c:v>110</c:v>
                </c:pt>
                <c:pt idx="1121">
                  <c:v>110</c:v>
                </c:pt>
                <c:pt idx="1122">
                  <c:v>110</c:v>
                </c:pt>
                <c:pt idx="1123">
                  <c:v>110</c:v>
                </c:pt>
                <c:pt idx="1124">
                  <c:v>110</c:v>
                </c:pt>
                <c:pt idx="1125">
                  <c:v>110</c:v>
                </c:pt>
                <c:pt idx="1126">
                  <c:v>110</c:v>
                </c:pt>
                <c:pt idx="1127">
                  <c:v>110</c:v>
                </c:pt>
                <c:pt idx="1128">
                  <c:v>110</c:v>
                </c:pt>
                <c:pt idx="1129">
                  <c:v>110</c:v>
                </c:pt>
                <c:pt idx="1130">
                  <c:v>110</c:v>
                </c:pt>
                <c:pt idx="1131">
                  <c:v>110</c:v>
                </c:pt>
                <c:pt idx="1132">
                  <c:v>110</c:v>
                </c:pt>
                <c:pt idx="1133">
                  <c:v>110</c:v>
                </c:pt>
                <c:pt idx="1134">
                  <c:v>110</c:v>
                </c:pt>
                <c:pt idx="1135">
                  <c:v>110</c:v>
                </c:pt>
                <c:pt idx="1136">
                  <c:v>110</c:v>
                </c:pt>
                <c:pt idx="1137">
                  <c:v>110</c:v>
                </c:pt>
                <c:pt idx="1138">
                  <c:v>110</c:v>
                </c:pt>
                <c:pt idx="1139">
                  <c:v>110</c:v>
                </c:pt>
                <c:pt idx="1140">
                  <c:v>110</c:v>
                </c:pt>
                <c:pt idx="1141">
                  <c:v>110</c:v>
                </c:pt>
                <c:pt idx="1142">
                  <c:v>110</c:v>
                </c:pt>
                <c:pt idx="1143">
                  <c:v>110</c:v>
                </c:pt>
                <c:pt idx="1144">
                  <c:v>110</c:v>
                </c:pt>
                <c:pt idx="1145">
                  <c:v>110</c:v>
                </c:pt>
                <c:pt idx="1146">
                  <c:v>110</c:v>
                </c:pt>
                <c:pt idx="1147">
                  <c:v>110</c:v>
                </c:pt>
                <c:pt idx="1148">
                  <c:v>110</c:v>
                </c:pt>
                <c:pt idx="1149">
                  <c:v>110</c:v>
                </c:pt>
                <c:pt idx="1150">
                  <c:v>110</c:v>
                </c:pt>
                <c:pt idx="1151">
                  <c:v>110</c:v>
                </c:pt>
                <c:pt idx="1152">
                  <c:v>110</c:v>
                </c:pt>
                <c:pt idx="1153">
                  <c:v>110</c:v>
                </c:pt>
                <c:pt idx="1154">
                  <c:v>110</c:v>
                </c:pt>
                <c:pt idx="1155">
                  <c:v>110</c:v>
                </c:pt>
                <c:pt idx="1156">
                  <c:v>110</c:v>
                </c:pt>
                <c:pt idx="1157">
                  <c:v>110</c:v>
                </c:pt>
                <c:pt idx="1158">
                  <c:v>110</c:v>
                </c:pt>
                <c:pt idx="1159">
                  <c:v>110</c:v>
                </c:pt>
                <c:pt idx="1160">
                  <c:v>110</c:v>
                </c:pt>
                <c:pt idx="1161">
                  <c:v>110</c:v>
                </c:pt>
                <c:pt idx="1162">
                  <c:v>110</c:v>
                </c:pt>
                <c:pt idx="1163">
                  <c:v>110</c:v>
                </c:pt>
                <c:pt idx="1164">
                  <c:v>110</c:v>
                </c:pt>
                <c:pt idx="1165">
                  <c:v>110</c:v>
                </c:pt>
                <c:pt idx="1166">
                  <c:v>110</c:v>
                </c:pt>
                <c:pt idx="1167">
                  <c:v>110</c:v>
                </c:pt>
                <c:pt idx="1168">
                  <c:v>110</c:v>
                </c:pt>
                <c:pt idx="1169">
                  <c:v>110</c:v>
                </c:pt>
                <c:pt idx="1170">
                  <c:v>110</c:v>
                </c:pt>
                <c:pt idx="1171">
                  <c:v>110</c:v>
                </c:pt>
                <c:pt idx="1172">
                  <c:v>110</c:v>
                </c:pt>
                <c:pt idx="1173">
                  <c:v>110</c:v>
                </c:pt>
                <c:pt idx="1174">
                  <c:v>110</c:v>
                </c:pt>
                <c:pt idx="1175">
                  <c:v>110</c:v>
                </c:pt>
                <c:pt idx="1176">
                  <c:v>110</c:v>
                </c:pt>
                <c:pt idx="1177">
                  <c:v>110</c:v>
                </c:pt>
                <c:pt idx="1178">
                  <c:v>110</c:v>
                </c:pt>
                <c:pt idx="1179">
                  <c:v>110</c:v>
                </c:pt>
                <c:pt idx="1180">
                  <c:v>110</c:v>
                </c:pt>
                <c:pt idx="1181">
                  <c:v>110</c:v>
                </c:pt>
                <c:pt idx="1182">
                  <c:v>110</c:v>
                </c:pt>
                <c:pt idx="1183">
                  <c:v>110</c:v>
                </c:pt>
                <c:pt idx="1184">
                  <c:v>110</c:v>
                </c:pt>
                <c:pt idx="1185">
                  <c:v>110</c:v>
                </c:pt>
                <c:pt idx="1186">
                  <c:v>110</c:v>
                </c:pt>
                <c:pt idx="1187">
                  <c:v>110</c:v>
                </c:pt>
                <c:pt idx="1188">
                  <c:v>110</c:v>
                </c:pt>
                <c:pt idx="1189">
                  <c:v>110</c:v>
                </c:pt>
                <c:pt idx="1190">
                  <c:v>110</c:v>
                </c:pt>
                <c:pt idx="1191">
                  <c:v>110</c:v>
                </c:pt>
                <c:pt idx="1192">
                  <c:v>110</c:v>
                </c:pt>
                <c:pt idx="1193">
                  <c:v>110</c:v>
                </c:pt>
                <c:pt idx="1194">
                  <c:v>110</c:v>
                </c:pt>
                <c:pt idx="1195">
                  <c:v>110</c:v>
                </c:pt>
                <c:pt idx="1196">
                  <c:v>110</c:v>
                </c:pt>
                <c:pt idx="1197">
                  <c:v>110</c:v>
                </c:pt>
                <c:pt idx="1198">
                  <c:v>110</c:v>
                </c:pt>
                <c:pt idx="1199">
                  <c:v>110</c:v>
                </c:pt>
                <c:pt idx="1200">
                  <c:v>110</c:v>
                </c:pt>
                <c:pt idx="1201">
                  <c:v>110</c:v>
                </c:pt>
                <c:pt idx="1202">
                  <c:v>110</c:v>
                </c:pt>
                <c:pt idx="1203">
                  <c:v>110</c:v>
                </c:pt>
                <c:pt idx="1204">
                  <c:v>110</c:v>
                </c:pt>
                <c:pt idx="1205">
                  <c:v>110</c:v>
                </c:pt>
                <c:pt idx="1206">
                  <c:v>110</c:v>
                </c:pt>
                <c:pt idx="1207">
                  <c:v>110</c:v>
                </c:pt>
                <c:pt idx="1208">
                  <c:v>110</c:v>
                </c:pt>
                <c:pt idx="1209">
                  <c:v>110</c:v>
                </c:pt>
                <c:pt idx="1210">
                  <c:v>110</c:v>
                </c:pt>
                <c:pt idx="1211">
                  <c:v>110</c:v>
                </c:pt>
                <c:pt idx="1212">
                  <c:v>110</c:v>
                </c:pt>
                <c:pt idx="1213">
                  <c:v>110</c:v>
                </c:pt>
                <c:pt idx="1214">
                  <c:v>110</c:v>
                </c:pt>
                <c:pt idx="1215">
                  <c:v>110</c:v>
                </c:pt>
                <c:pt idx="1216">
                  <c:v>110</c:v>
                </c:pt>
                <c:pt idx="1217">
                  <c:v>110</c:v>
                </c:pt>
                <c:pt idx="1218">
                  <c:v>110</c:v>
                </c:pt>
                <c:pt idx="1219">
                  <c:v>110</c:v>
                </c:pt>
                <c:pt idx="1220">
                  <c:v>110</c:v>
                </c:pt>
                <c:pt idx="1221">
                  <c:v>110</c:v>
                </c:pt>
                <c:pt idx="1222">
                  <c:v>110</c:v>
                </c:pt>
                <c:pt idx="1223">
                  <c:v>110</c:v>
                </c:pt>
                <c:pt idx="1224">
                  <c:v>110</c:v>
                </c:pt>
                <c:pt idx="1225">
                  <c:v>110</c:v>
                </c:pt>
                <c:pt idx="1226">
                  <c:v>110</c:v>
                </c:pt>
                <c:pt idx="1227">
                  <c:v>110</c:v>
                </c:pt>
                <c:pt idx="1228">
                  <c:v>110</c:v>
                </c:pt>
                <c:pt idx="1229">
                  <c:v>110</c:v>
                </c:pt>
                <c:pt idx="1230">
                  <c:v>110</c:v>
                </c:pt>
                <c:pt idx="1231">
                  <c:v>110</c:v>
                </c:pt>
                <c:pt idx="1232">
                  <c:v>110</c:v>
                </c:pt>
                <c:pt idx="1233">
                  <c:v>110</c:v>
                </c:pt>
                <c:pt idx="1234">
                  <c:v>110</c:v>
                </c:pt>
                <c:pt idx="1235">
                  <c:v>110</c:v>
                </c:pt>
                <c:pt idx="1236">
                  <c:v>110</c:v>
                </c:pt>
                <c:pt idx="1237">
                  <c:v>110</c:v>
                </c:pt>
                <c:pt idx="1238">
                  <c:v>110</c:v>
                </c:pt>
                <c:pt idx="1239">
                  <c:v>110</c:v>
                </c:pt>
                <c:pt idx="1240">
                  <c:v>110</c:v>
                </c:pt>
                <c:pt idx="1241">
                  <c:v>110</c:v>
                </c:pt>
                <c:pt idx="1242">
                  <c:v>110</c:v>
                </c:pt>
                <c:pt idx="1243">
                  <c:v>110</c:v>
                </c:pt>
                <c:pt idx="1244">
                  <c:v>110</c:v>
                </c:pt>
                <c:pt idx="1245">
                  <c:v>110</c:v>
                </c:pt>
                <c:pt idx="1246">
                  <c:v>110</c:v>
                </c:pt>
                <c:pt idx="1247">
                  <c:v>110</c:v>
                </c:pt>
                <c:pt idx="1248">
                  <c:v>110</c:v>
                </c:pt>
                <c:pt idx="1249">
                  <c:v>110</c:v>
                </c:pt>
                <c:pt idx="1250">
                  <c:v>110</c:v>
                </c:pt>
                <c:pt idx="1251">
                  <c:v>110</c:v>
                </c:pt>
                <c:pt idx="1252">
                  <c:v>110</c:v>
                </c:pt>
                <c:pt idx="1253">
                  <c:v>110</c:v>
                </c:pt>
                <c:pt idx="1254">
                  <c:v>110</c:v>
                </c:pt>
                <c:pt idx="1255">
                  <c:v>110</c:v>
                </c:pt>
                <c:pt idx="1256">
                  <c:v>110</c:v>
                </c:pt>
                <c:pt idx="1257">
                  <c:v>110</c:v>
                </c:pt>
                <c:pt idx="1258">
                  <c:v>110</c:v>
                </c:pt>
                <c:pt idx="1259">
                  <c:v>110</c:v>
                </c:pt>
                <c:pt idx="1260">
                  <c:v>110</c:v>
                </c:pt>
                <c:pt idx="1261">
                  <c:v>110</c:v>
                </c:pt>
                <c:pt idx="1262">
                  <c:v>110</c:v>
                </c:pt>
                <c:pt idx="1263">
                  <c:v>110</c:v>
                </c:pt>
                <c:pt idx="1264">
                  <c:v>110</c:v>
                </c:pt>
                <c:pt idx="1265">
                  <c:v>110</c:v>
                </c:pt>
                <c:pt idx="1266">
                  <c:v>110</c:v>
                </c:pt>
                <c:pt idx="1267">
                  <c:v>110</c:v>
                </c:pt>
                <c:pt idx="1268">
                  <c:v>110</c:v>
                </c:pt>
                <c:pt idx="1269">
                  <c:v>110</c:v>
                </c:pt>
                <c:pt idx="1270">
                  <c:v>110</c:v>
                </c:pt>
                <c:pt idx="1271">
                  <c:v>110</c:v>
                </c:pt>
                <c:pt idx="1272">
                  <c:v>110</c:v>
                </c:pt>
                <c:pt idx="1273">
                  <c:v>110</c:v>
                </c:pt>
                <c:pt idx="1274">
                  <c:v>110</c:v>
                </c:pt>
                <c:pt idx="1275">
                  <c:v>110</c:v>
                </c:pt>
                <c:pt idx="1276">
                  <c:v>110</c:v>
                </c:pt>
                <c:pt idx="1277">
                  <c:v>110</c:v>
                </c:pt>
                <c:pt idx="1278">
                  <c:v>110</c:v>
                </c:pt>
                <c:pt idx="1279">
                  <c:v>110</c:v>
                </c:pt>
                <c:pt idx="1280">
                  <c:v>110</c:v>
                </c:pt>
                <c:pt idx="1281">
                  <c:v>110</c:v>
                </c:pt>
                <c:pt idx="1282">
                  <c:v>110</c:v>
                </c:pt>
                <c:pt idx="1283">
                  <c:v>110</c:v>
                </c:pt>
                <c:pt idx="1284">
                  <c:v>110</c:v>
                </c:pt>
                <c:pt idx="1285">
                  <c:v>110</c:v>
                </c:pt>
                <c:pt idx="1286">
                  <c:v>110</c:v>
                </c:pt>
                <c:pt idx="1287">
                  <c:v>110</c:v>
                </c:pt>
                <c:pt idx="1288">
                  <c:v>110</c:v>
                </c:pt>
                <c:pt idx="1289">
                  <c:v>110</c:v>
                </c:pt>
                <c:pt idx="1290">
                  <c:v>110</c:v>
                </c:pt>
                <c:pt idx="1291">
                  <c:v>110</c:v>
                </c:pt>
                <c:pt idx="1292">
                  <c:v>110</c:v>
                </c:pt>
                <c:pt idx="1293">
                  <c:v>110</c:v>
                </c:pt>
                <c:pt idx="1294">
                  <c:v>110</c:v>
                </c:pt>
                <c:pt idx="1295">
                  <c:v>110</c:v>
                </c:pt>
                <c:pt idx="1296">
                  <c:v>110</c:v>
                </c:pt>
                <c:pt idx="1297">
                  <c:v>110</c:v>
                </c:pt>
                <c:pt idx="1298">
                  <c:v>110</c:v>
                </c:pt>
                <c:pt idx="1299">
                  <c:v>110</c:v>
                </c:pt>
                <c:pt idx="1300">
                  <c:v>110</c:v>
                </c:pt>
                <c:pt idx="1301">
                  <c:v>110</c:v>
                </c:pt>
                <c:pt idx="1302">
                  <c:v>110</c:v>
                </c:pt>
                <c:pt idx="1303">
                  <c:v>110</c:v>
                </c:pt>
                <c:pt idx="1304">
                  <c:v>110</c:v>
                </c:pt>
                <c:pt idx="1305">
                  <c:v>110</c:v>
                </c:pt>
                <c:pt idx="1306">
                  <c:v>110</c:v>
                </c:pt>
                <c:pt idx="1307">
                  <c:v>110</c:v>
                </c:pt>
                <c:pt idx="1308">
                  <c:v>110</c:v>
                </c:pt>
                <c:pt idx="1309">
                  <c:v>110</c:v>
                </c:pt>
                <c:pt idx="1310">
                  <c:v>110</c:v>
                </c:pt>
                <c:pt idx="1311">
                  <c:v>110</c:v>
                </c:pt>
                <c:pt idx="1312">
                  <c:v>110</c:v>
                </c:pt>
                <c:pt idx="1313">
                  <c:v>110</c:v>
                </c:pt>
                <c:pt idx="1314">
                  <c:v>110</c:v>
                </c:pt>
                <c:pt idx="1315">
                  <c:v>110</c:v>
                </c:pt>
                <c:pt idx="1316">
                  <c:v>110</c:v>
                </c:pt>
                <c:pt idx="1317">
                  <c:v>110</c:v>
                </c:pt>
                <c:pt idx="1318">
                  <c:v>110</c:v>
                </c:pt>
                <c:pt idx="1319">
                  <c:v>110</c:v>
                </c:pt>
                <c:pt idx="1320">
                  <c:v>110</c:v>
                </c:pt>
                <c:pt idx="1321">
                  <c:v>110</c:v>
                </c:pt>
                <c:pt idx="1322">
                  <c:v>110</c:v>
                </c:pt>
                <c:pt idx="1323">
                  <c:v>110</c:v>
                </c:pt>
                <c:pt idx="1324">
                  <c:v>110</c:v>
                </c:pt>
                <c:pt idx="1325">
                  <c:v>110</c:v>
                </c:pt>
                <c:pt idx="1326">
                  <c:v>110</c:v>
                </c:pt>
                <c:pt idx="1327">
                  <c:v>110</c:v>
                </c:pt>
                <c:pt idx="1328">
                  <c:v>110</c:v>
                </c:pt>
                <c:pt idx="1329">
                  <c:v>110</c:v>
                </c:pt>
                <c:pt idx="1330">
                  <c:v>110</c:v>
                </c:pt>
                <c:pt idx="1331">
                  <c:v>110</c:v>
                </c:pt>
                <c:pt idx="1332">
                  <c:v>110</c:v>
                </c:pt>
                <c:pt idx="1333">
                  <c:v>110</c:v>
                </c:pt>
                <c:pt idx="1334">
                  <c:v>110</c:v>
                </c:pt>
                <c:pt idx="1335">
                  <c:v>110</c:v>
                </c:pt>
                <c:pt idx="1336">
                  <c:v>110</c:v>
                </c:pt>
                <c:pt idx="1337">
                  <c:v>110</c:v>
                </c:pt>
                <c:pt idx="1338">
                  <c:v>110</c:v>
                </c:pt>
                <c:pt idx="1339">
                  <c:v>110</c:v>
                </c:pt>
                <c:pt idx="1340">
                  <c:v>110</c:v>
                </c:pt>
                <c:pt idx="1341">
                  <c:v>110</c:v>
                </c:pt>
                <c:pt idx="1342">
                  <c:v>110</c:v>
                </c:pt>
                <c:pt idx="1343">
                  <c:v>110</c:v>
                </c:pt>
                <c:pt idx="1344">
                  <c:v>110</c:v>
                </c:pt>
                <c:pt idx="1345">
                  <c:v>110</c:v>
                </c:pt>
                <c:pt idx="1346">
                  <c:v>110</c:v>
                </c:pt>
                <c:pt idx="1347">
                  <c:v>110</c:v>
                </c:pt>
                <c:pt idx="1348">
                  <c:v>110</c:v>
                </c:pt>
                <c:pt idx="1349">
                  <c:v>110</c:v>
                </c:pt>
                <c:pt idx="1350">
                  <c:v>110</c:v>
                </c:pt>
                <c:pt idx="1351">
                  <c:v>110</c:v>
                </c:pt>
                <c:pt idx="1352">
                  <c:v>110</c:v>
                </c:pt>
                <c:pt idx="1353">
                  <c:v>110</c:v>
                </c:pt>
                <c:pt idx="1354">
                  <c:v>110</c:v>
                </c:pt>
                <c:pt idx="1355">
                  <c:v>110</c:v>
                </c:pt>
                <c:pt idx="1356">
                  <c:v>110</c:v>
                </c:pt>
                <c:pt idx="1357">
                  <c:v>110</c:v>
                </c:pt>
                <c:pt idx="1358">
                  <c:v>110</c:v>
                </c:pt>
                <c:pt idx="1359">
                  <c:v>110</c:v>
                </c:pt>
                <c:pt idx="1360">
                  <c:v>110</c:v>
                </c:pt>
                <c:pt idx="1361">
                  <c:v>110</c:v>
                </c:pt>
                <c:pt idx="1362">
                  <c:v>110</c:v>
                </c:pt>
                <c:pt idx="1363">
                  <c:v>110</c:v>
                </c:pt>
                <c:pt idx="1364">
                  <c:v>110</c:v>
                </c:pt>
                <c:pt idx="1365">
                  <c:v>110</c:v>
                </c:pt>
                <c:pt idx="1366">
                  <c:v>110</c:v>
                </c:pt>
                <c:pt idx="1367">
                  <c:v>110</c:v>
                </c:pt>
                <c:pt idx="1368">
                  <c:v>110</c:v>
                </c:pt>
                <c:pt idx="1369">
                  <c:v>110</c:v>
                </c:pt>
                <c:pt idx="1370">
                  <c:v>110</c:v>
                </c:pt>
                <c:pt idx="1371">
                  <c:v>110</c:v>
                </c:pt>
                <c:pt idx="1372">
                  <c:v>110</c:v>
                </c:pt>
                <c:pt idx="1373">
                  <c:v>110</c:v>
                </c:pt>
                <c:pt idx="1374">
                  <c:v>110</c:v>
                </c:pt>
                <c:pt idx="1375">
                  <c:v>110</c:v>
                </c:pt>
                <c:pt idx="1376">
                  <c:v>110</c:v>
                </c:pt>
                <c:pt idx="1377">
                  <c:v>110</c:v>
                </c:pt>
                <c:pt idx="1378">
                  <c:v>110</c:v>
                </c:pt>
                <c:pt idx="1379">
                  <c:v>110</c:v>
                </c:pt>
                <c:pt idx="1380">
                  <c:v>110</c:v>
                </c:pt>
                <c:pt idx="1381">
                  <c:v>110</c:v>
                </c:pt>
                <c:pt idx="1382">
                  <c:v>110</c:v>
                </c:pt>
                <c:pt idx="1383">
                  <c:v>110</c:v>
                </c:pt>
                <c:pt idx="1384">
                  <c:v>110</c:v>
                </c:pt>
                <c:pt idx="1385">
                  <c:v>110</c:v>
                </c:pt>
                <c:pt idx="1386">
                  <c:v>110</c:v>
                </c:pt>
                <c:pt idx="1387">
                  <c:v>110</c:v>
                </c:pt>
                <c:pt idx="1388">
                  <c:v>110</c:v>
                </c:pt>
                <c:pt idx="1389">
                  <c:v>110</c:v>
                </c:pt>
                <c:pt idx="1390">
                  <c:v>110</c:v>
                </c:pt>
                <c:pt idx="1391">
                  <c:v>110</c:v>
                </c:pt>
                <c:pt idx="1392">
                  <c:v>110</c:v>
                </c:pt>
                <c:pt idx="1393">
                  <c:v>110</c:v>
                </c:pt>
                <c:pt idx="1394">
                  <c:v>110</c:v>
                </c:pt>
                <c:pt idx="1395">
                  <c:v>110</c:v>
                </c:pt>
                <c:pt idx="1396">
                  <c:v>110</c:v>
                </c:pt>
                <c:pt idx="1397">
                  <c:v>110</c:v>
                </c:pt>
                <c:pt idx="1398">
                  <c:v>110</c:v>
                </c:pt>
                <c:pt idx="1399">
                  <c:v>110</c:v>
                </c:pt>
                <c:pt idx="1400">
                  <c:v>110</c:v>
                </c:pt>
                <c:pt idx="1401">
                  <c:v>110</c:v>
                </c:pt>
                <c:pt idx="1402">
                  <c:v>110</c:v>
                </c:pt>
                <c:pt idx="1403">
                  <c:v>110</c:v>
                </c:pt>
                <c:pt idx="1404">
                  <c:v>110</c:v>
                </c:pt>
                <c:pt idx="1405">
                  <c:v>110</c:v>
                </c:pt>
                <c:pt idx="1406">
                  <c:v>110</c:v>
                </c:pt>
                <c:pt idx="1407">
                  <c:v>110</c:v>
                </c:pt>
                <c:pt idx="1408">
                  <c:v>110</c:v>
                </c:pt>
                <c:pt idx="1409">
                  <c:v>110</c:v>
                </c:pt>
                <c:pt idx="1410">
                  <c:v>110</c:v>
                </c:pt>
                <c:pt idx="1411">
                  <c:v>110</c:v>
                </c:pt>
                <c:pt idx="1412">
                  <c:v>110</c:v>
                </c:pt>
                <c:pt idx="1413">
                  <c:v>110</c:v>
                </c:pt>
                <c:pt idx="1414">
                  <c:v>110</c:v>
                </c:pt>
                <c:pt idx="1415">
                  <c:v>110</c:v>
                </c:pt>
                <c:pt idx="1416">
                  <c:v>110</c:v>
                </c:pt>
                <c:pt idx="1417">
                  <c:v>110</c:v>
                </c:pt>
                <c:pt idx="1418">
                  <c:v>110</c:v>
                </c:pt>
                <c:pt idx="1419">
                  <c:v>110</c:v>
                </c:pt>
                <c:pt idx="1420">
                  <c:v>110</c:v>
                </c:pt>
                <c:pt idx="1421">
                  <c:v>110</c:v>
                </c:pt>
                <c:pt idx="1422">
                  <c:v>110</c:v>
                </c:pt>
                <c:pt idx="1423">
                  <c:v>110</c:v>
                </c:pt>
                <c:pt idx="1424">
                  <c:v>110</c:v>
                </c:pt>
                <c:pt idx="1425">
                  <c:v>110</c:v>
                </c:pt>
                <c:pt idx="1426">
                  <c:v>110</c:v>
                </c:pt>
                <c:pt idx="1427">
                  <c:v>110</c:v>
                </c:pt>
                <c:pt idx="1428">
                  <c:v>110</c:v>
                </c:pt>
                <c:pt idx="1429">
                  <c:v>110</c:v>
                </c:pt>
                <c:pt idx="1430">
                  <c:v>110</c:v>
                </c:pt>
                <c:pt idx="1431">
                  <c:v>110</c:v>
                </c:pt>
                <c:pt idx="1432">
                  <c:v>110</c:v>
                </c:pt>
                <c:pt idx="1433">
                  <c:v>110</c:v>
                </c:pt>
                <c:pt idx="1434">
                  <c:v>110</c:v>
                </c:pt>
                <c:pt idx="1435">
                  <c:v>110</c:v>
                </c:pt>
                <c:pt idx="1436">
                  <c:v>110</c:v>
                </c:pt>
                <c:pt idx="1437">
                  <c:v>110</c:v>
                </c:pt>
                <c:pt idx="1438">
                  <c:v>110</c:v>
                </c:pt>
                <c:pt idx="1439">
                  <c:v>110</c:v>
                </c:pt>
                <c:pt idx="1440">
                  <c:v>110</c:v>
                </c:pt>
                <c:pt idx="1441">
                  <c:v>110</c:v>
                </c:pt>
                <c:pt idx="1442">
                  <c:v>110</c:v>
                </c:pt>
                <c:pt idx="1443">
                  <c:v>110</c:v>
                </c:pt>
                <c:pt idx="1444">
                  <c:v>110</c:v>
                </c:pt>
                <c:pt idx="1445">
                  <c:v>110</c:v>
                </c:pt>
                <c:pt idx="1446">
                  <c:v>110</c:v>
                </c:pt>
                <c:pt idx="1447">
                  <c:v>110</c:v>
                </c:pt>
                <c:pt idx="1448">
                  <c:v>110</c:v>
                </c:pt>
                <c:pt idx="1449">
                  <c:v>110</c:v>
                </c:pt>
                <c:pt idx="1450">
                  <c:v>110</c:v>
                </c:pt>
                <c:pt idx="1451">
                  <c:v>110</c:v>
                </c:pt>
                <c:pt idx="1452">
                  <c:v>110</c:v>
                </c:pt>
                <c:pt idx="1453">
                  <c:v>110</c:v>
                </c:pt>
                <c:pt idx="1454">
                  <c:v>110</c:v>
                </c:pt>
                <c:pt idx="1455">
                  <c:v>110</c:v>
                </c:pt>
                <c:pt idx="1456">
                  <c:v>110</c:v>
                </c:pt>
                <c:pt idx="1457">
                  <c:v>110</c:v>
                </c:pt>
                <c:pt idx="1458">
                  <c:v>110</c:v>
                </c:pt>
                <c:pt idx="1459">
                  <c:v>110</c:v>
                </c:pt>
                <c:pt idx="1460">
                  <c:v>110</c:v>
                </c:pt>
                <c:pt idx="1461">
                  <c:v>110</c:v>
                </c:pt>
                <c:pt idx="1462">
                  <c:v>110</c:v>
                </c:pt>
                <c:pt idx="1463">
                  <c:v>110</c:v>
                </c:pt>
                <c:pt idx="1464">
                  <c:v>110</c:v>
                </c:pt>
                <c:pt idx="1465">
                  <c:v>110</c:v>
                </c:pt>
                <c:pt idx="1466">
                  <c:v>110</c:v>
                </c:pt>
                <c:pt idx="1467">
                  <c:v>110</c:v>
                </c:pt>
                <c:pt idx="1468">
                  <c:v>110</c:v>
                </c:pt>
                <c:pt idx="1469">
                  <c:v>110</c:v>
                </c:pt>
                <c:pt idx="1470">
                  <c:v>110</c:v>
                </c:pt>
                <c:pt idx="1471">
                  <c:v>110</c:v>
                </c:pt>
                <c:pt idx="1472">
                  <c:v>110</c:v>
                </c:pt>
                <c:pt idx="1473">
                  <c:v>110</c:v>
                </c:pt>
                <c:pt idx="1474">
                  <c:v>110</c:v>
                </c:pt>
                <c:pt idx="1475">
                  <c:v>110</c:v>
                </c:pt>
                <c:pt idx="1476">
                  <c:v>110</c:v>
                </c:pt>
                <c:pt idx="1477">
                  <c:v>110</c:v>
                </c:pt>
                <c:pt idx="1478">
                  <c:v>110</c:v>
                </c:pt>
                <c:pt idx="1479">
                  <c:v>110</c:v>
                </c:pt>
                <c:pt idx="1480">
                  <c:v>110</c:v>
                </c:pt>
                <c:pt idx="1481">
                  <c:v>110</c:v>
                </c:pt>
                <c:pt idx="1482">
                  <c:v>110</c:v>
                </c:pt>
                <c:pt idx="1483">
                  <c:v>110</c:v>
                </c:pt>
                <c:pt idx="1484">
                  <c:v>110</c:v>
                </c:pt>
                <c:pt idx="1485">
                  <c:v>110</c:v>
                </c:pt>
                <c:pt idx="1486">
                  <c:v>110</c:v>
                </c:pt>
                <c:pt idx="1487">
                  <c:v>110</c:v>
                </c:pt>
                <c:pt idx="1488">
                  <c:v>110</c:v>
                </c:pt>
                <c:pt idx="1489">
                  <c:v>110</c:v>
                </c:pt>
                <c:pt idx="1490">
                  <c:v>110</c:v>
                </c:pt>
                <c:pt idx="1491">
                  <c:v>110</c:v>
                </c:pt>
                <c:pt idx="1492">
                  <c:v>110</c:v>
                </c:pt>
                <c:pt idx="1493">
                  <c:v>110</c:v>
                </c:pt>
                <c:pt idx="1494">
                  <c:v>110</c:v>
                </c:pt>
                <c:pt idx="1495">
                  <c:v>110</c:v>
                </c:pt>
                <c:pt idx="1496">
                  <c:v>110</c:v>
                </c:pt>
                <c:pt idx="1497">
                  <c:v>110</c:v>
                </c:pt>
                <c:pt idx="1498">
                  <c:v>110</c:v>
                </c:pt>
                <c:pt idx="1499">
                  <c:v>110</c:v>
                </c:pt>
                <c:pt idx="1500">
                  <c:v>110</c:v>
                </c:pt>
                <c:pt idx="1501">
                  <c:v>110</c:v>
                </c:pt>
                <c:pt idx="1502">
                  <c:v>110</c:v>
                </c:pt>
                <c:pt idx="1503">
                  <c:v>110</c:v>
                </c:pt>
                <c:pt idx="1504">
                  <c:v>110</c:v>
                </c:pt>
                <c:pt idx="1505">
                  <c:v>110</c:v>
                </c:pt>
                <c:pt idx="1506">
                  <c:v>110</c:v>
                </c:pt>
                <c:pt idx="1507">
                  <c:v>110</c:v>
                </c:pt>
                <c:pt idx="1508">
                  <c:v>110</c:v>
                </c:pt>
                <c:pt idx="1509">
                  <c:v>110</c:v>
                </c:pt>
                <c:pt idx="1510">
                  <c:v>110</c:v>
                </c:pt>
                <c:pt idx="1511">
                  <c:v>110</c:v>
                </c:pt>
                <c:pt idx="1512">
                  <c:v>110</c:v>
                </c:pt>
                <c:pt idx="1513">
                  <c:v>110</c:v>
                </c:pt>
                <c:pt idx="1514">
                  <c:v>110</c:v>
                </c:pt>
                <c:pt idx="1515">
                  <c:v>110</c:v>
                </c:pt>
                <c:pt idx="1516">
                  <c:v>110</c:v>
                </c:pt>
                <c:pt idx="1517">
                  <c:v>110</c:v>
                </c:pt>
                <c:pt idx="1518">
                  <c:v>110</c:v>
                </c:pt>
                <c:pt idx="1519">
                  <c:v>110</c:v>
                </c:pt>
                <c:pt idx="1520">
                  <c:v>110</c:v>
                </c:pt>
                <c:pt idx="1521">
                  <c:v>110</c:v>
                </c:pt>
                <c:pt idx="1522">
                  <c:v>110</c:v>
                </c:pt>
                <c:pt idx="1523">
                  <c:v>110</c:v>
                </c:pt>
                <c:pt idx="1524">
                  <c:v>110</c:v>
                </c:pt>
                <c:pt idx="1525">
                  <c:v>110</c:v>
                </c:pt>
                <c:pt idx="1526">
                  <c:v>110</c:v>
                </c:pt>
                <c:pt idx="1527">
                  <c:v>110</c:v>
                </c:pt>
                <c:pt idx="1528">
                  <c:v>110</c:v>
                </c:pt>
                <c:pt idx="1529">
                  <c:v>110</c:v>
                </c:pt>
                <c:pt idx="1530">
                  <c:v>110</c:v>
                </c:pt>
                <c:pt idx="1531">
                  <c:v>110</c:v>
                </c:pt>
                <c:pt idx="1532">
                  <c:v>110</c:v>
                </c:pt>
                <c:pt idx="1533">
                  <c:v>110</c:v>
                </c:pt>
                <c:pt idx="1534">
                  <c:v>110</c:v>
                </c:pt>
                <c:pt idx="1535">
                  <c:v>110</c:v>
                </c:pt>
                <c:pt idx="1536">
                  <c:v>110</c:v>
                </c:pt>
                <c:pt idx="1537">
                  <c:v>110</c:v>
                </c:pt>
                <c:pt idx="1538">
                  <c:v>110</c:v>
                </c:pt>
                <c:pt idx="1539">
                  <c:v>110</c:v>
                </c:pt>
                <c:pt idx="1540">
                  <c:v>110</c:v>
                </c:pt>
                <c:pt idx="1541">
                  <c:v>110</c:v>
                </c:pt>
                <c:pt idx="1542">
                  <c:v>110</c:v>
                </c:pt>
                <c:pt idx="1543">
                  <c:v>110</c:v>
                </c:pt>
                <c:pt idx="1544">
                  <c:v>110</c:v>
                </c:pt>
                <c:pt idx="1545">
                  <c:v>110</c:v>
                </c:pt>
                <c:pt idx="1546">
                  <c:v>110</c:v>
                </c:pt>
                <c:pt idx="1547">
                  <c:v>110</c:v>
                </c:pt>
                <c:pt idx="1548">
                  <c:v>110</c:v>
                </c:pt>
                <c:pt idx="1549">
                  <c:v>110</c:v>
                </c:pt>
                <c:pt idx="1550">
                  <c:v>110</c:v>
                </c:pt>
                <c:pt idx="1551">
                  <c:v>110</c:v>
                </c:pt>
                <c:pt idx="1552">
                  <c:v>110</c:v>
                </c:pt>
                <c:pt idx="1553">
                  <c:v>110</c:v>
                </c:pt>
                <c:pt idx="1554">
                  <c:v>110</c:v>
                </c:pt>
                <c:pt idx="1555">
                  <c:v>110</c:v>
                </c:pt>
                <c:pt idx="1556">
                  <c:v>110</c:v>
                </c:pt>
                <c:pt idx="1557">
                  <c:v>110</c:v>
                </c:pt>
                <c:pt idx="1558">
                  <c:v>110</c:v>
                </c:pt>
                <c:pt idx="1559">
                  <c:v>110</c:v>
                </c:pt>
                <c:pt idx="1560">
                  <c:v>110</c:v>
                </c:pt>
                <c:pt idx="1561">
                  <c:v>110</c:v>
                </c:pt>
                <c:pt idx="1562">
                  <c:v>110</c:v>
                </c:pt>
                <c:pt idx="1563">
                  <c:v>110</c:v>
                </c:pt>
                <c:pt idx="1564">
                  <c:v>110</c:v>
                </c:pt>
                <c:pt idx="1565">
                  <c:v>110</c:v>
                </c:pt>
                <c:pt idx="1566">
                  <c:v>110</c:v>
                </c:pt>
                <c:pt idx="1567">
                  <c:v>110</c:v>
                </c:pt>
                <c:pt idx="1568">
                  <c:v>110</c:v>
                </c:pt>
                <c:pt idx="1569">
                  <c:v>110</c:v>
                </c:pt>
                <c:pt idx="1570">
                  <c:v>110</c:v>
                </c:pt>
                <c:pt idx="1571">
                  <c:v>110</c:v>
                </c:pt>
                <c:pt idx="1572">
                  <c:v>110</c:v>
                </c:pt>
                <c:pt idx="1573">
                  <c:v>110</c:v>
                </c:pt>
                <c:pt idx="1574">
                  <c:v>110</c:v>
                </c:pt>
                <c:pt idx="1575">
                  <c:v>110</c:v>
                </c:pt>
                <c:pt idx="1576">
                  <c:v>110</c:v>
                </c:pt>
                <c:pt idx="1577">
                  <c:v>110</c:v>
                </c:pt>
                <c:pt idx="1578">
                  <c:v>110</c:v>
                </c:pt>
                <c:pt idx="1579">
                  <c:v>110</c:v>
                </c:pt>
                <c:pt idx="1580">
                  <c:v>110</c:v>
                </c:pt>
                <c:pt idx="1581">
                  <c:v>110</c:v>
                </c:pt>
                <c:pt idx="1582">
                  <c:v>110</c:v>
                </c:pt>
                <c:pt idx="1583">
                  <c:v>110</c:v>
                </c:pt>
                <c:pt idx="1584">
                  <c:v>110</c:v>
                </c:pt>
                <c:pt idx="1585">
                  <c:v>110</c:v>
                </c:pt>
                <c:pt idx="1586">
                  <c:v>110</c:v>
                </c:pt>
                <c:pt idx="1587">
                  <c:v>110</c:v>
                </c:pt>
                <c:pt idx="1588">
                  <c:v>110</c:v>
                </c:pt>
                <c:pt idx="1589">
                  <c:v>110</c:v>
                </c:pt>
                <c:pt idx="1590">
                  <c:v>110</c:v>
                </c:pt>
                <c:pt idx="1591">
                  <c:v>110</c:v>
                </c:pt>
                <c:pt idx="1592">
                  <c:v>110</c:v>
                </c:pt>
                <c:pt idx="1593">
                  <c:v>110</c:v>
                </c:pt>
                <c:pt idx="1594">
                  <c:v>110</c:v>
                </c:pt>
                <c:pt idx="1595">
                  <c:v>110</c:v>
                </c:pt>
                <c:pt idx="1596">
                  <c:v>110</c:v>
                </c:pt>
                <c:pt idx="1597">
                  <c:v>110</c:v>
                </c:pt>
                <c:pt idx="1598">
                  <c:v>110</c:v>
                </c:pt>
                <c:pt idx="1599">
                  <c:v>110</c:v>
                </c:pt>
                <c:pt idx="1600">
                  <c:v>110</c:v>
                </c:pt>
                <c:pt idx="1601">
                  <c:v>110</c:v>
                </c:pt>
                <c:pt idx="1602">
                  <c:v>110</c:v>
                </c:pt>
                <c:pt idx="1603">
                  <c:v>110</c:v>
                </c:pt>
                <c:pt idx="1604">
                  <c:v>110</c:v>
                </c:pt>
                <c:pt idx="1605">
                  <c:v>110</c:v>
                </c:pt>
                <c:pt idx="1606">
                  <c:v>110</c:v>
                </c:pt>
                <c:pt idx="1607">
                  <c:v>110</c:v>
                </c:pt>
                <c:pt idx="1608">
                  <c:v>110</c:v>
                </c:pt>
                <c:pt idx="1609">
                  <c:v>110</c:v>
                </c:pt>
                <c:pt idx="1610">
                  <c:v>110</c:v>
                </c:pt>
                <c:pt idx="1611">
                  <c:v>110</c:v>
                </c:pt>
                <c:pt idx="1612">
                  <c:v>110</c:v>
                </c:pt>
                <c:pt idx="1613">
                  <c:v>110</c:v>
                </c:pt>
                <c:pt idx="1614">
                  <c:v>110</c:v>
                </c:pt>
                <c:pt idx="1615">
                  <c:v>110</c:v>
                </c:pt>
                <c:pt idx="1616">
                  <c:v>110</c:v>
                </c:pt>
                <c:pt idx="1617">
                  <c:v>110</c:v>
                </c:pt>
                <c:pt idx="1618">
                  <c:v>110</c:v>
                </c:pt>
                <c:pt idx="1619">
                  <c:v>110</c:v>
                </c:pt>
                <c:pt idx="1620">
                  <c:v>110</c:v>
                </c:pt>
                <c:pt idx="1621">
                  <c:v>110</c:v>
                </c:pt>
                <c:pt idx="1622">
                  <c:v>110</c:v>
                </c:pt>
                <c:pt idx="1623">
                  <c:v>110</c:v>
                </c:pt>
                <c:pt idx="1624">
                  <c:v>110</c:v>
                </c:pt>
                <c:pt idx="1625">
                  <c:v>110</c:v>
                </c:pt>
                <c:pt idx="1626">
                  <c:v>110</c:v>
                </c:pt>
                <c:pt idx="1627">
                  <c:v>110</c:v>
                </c:pt>
                <c:pt idx="1628">
                  <c:v>110</c:v>
                </c:pt>
                <c:pt idx="1629">
                  <c:v>110</c:v>
                </c:pt>
                <c:pt idx="1630">
                  <c:v>110</c:v>
                </c:pt>
                <c:pt idx="1631">
                  <c:v>110</c:v>
                </c:pt>
                <c:pt idx="1632">
                  <c:v>110</c:v>
                </c:pt>
                <c:pt idx="1633">
                  <c:v>110</c:v>
                </c:pt>
                <c:pt idx="1634">
                  <c:v>110</c:v>
                </c:pt>
                <c:pt idx="1635">
                  <c:v>110</c:v>
                </c:pt>
                <c:pt idx="1636">
                  <c:v>110</c:v>
                </c:pt>
                <c:pt idx="1637">
                  <c:v>110</c:v>
                </c:pt>
                <c:pt idx="1638">
                  <c:v>110</c:v>
                </c:pt>
                <c:pt idx="1639">
                  <c:v>110</c:v>
                </c:pt>
                <c:pt idx="1640">
                  <c:v>110</c:v>
                </c:pt>
                <c:pt idx="1641">
                  <c:v>110</c:v>
                </c:pt>
                <c:pt idx="1642">
                  <c:v>110</c:v>
                </c:pt>
                <c:pt idx="1643">
                  <c:v>110</c:v>
                </c:pt>
                <c:pt idx="1644">
                  <c:v>110</c:v>
                </c:pt>
                <c:pt idx="1645">
                  <c:v>110</c:v>
                </c:pt>
                <c:pt idx="1646">
                  <c:v>110</c:v>
                </c:pt>
                <c:pt idx="1647">
                  <c:v>110</c:v>
                </c:pt>
                <c:pt idx="1648">
                  <c:v>110</c:v>
                </c:pt>
                <c:pt idx="1649">
                  <c:v>110</c:v>
                </c:pt>
                <c:pt idx="1650">
                  <c:v>110</c:v>
                </c:pt>
                <c:pt idx="1651">
                  <c:v>110</c:v>
                </c:pt>
                <c:pt idx="1652">
                  <c:v>110</c:v>
                </c:pt>
                <c:pt idx="1653">
                  <c:v>110</c:v>
                </c:pt>
                <c:pt idx="1654">
                  <c:v>110</c:v>
                </c:pt>
                <c:pt idx="1655">
                  <c:v>110</c:v>
                </c:pt>
                <c:pt idx="1656">
                  <c:v>110</c:v>
                </c:pt>
                <c:pt idx="1657">
                  <c:v>110</c:v>
                </c:pt>
                <c:pt idx="1658">
                  <c:v>110</c:v>
                </c:pt>
                <c:pt idx="1659">
                  <c:v>110</c:v>
                </c:pt>
                <c:pt idx="1660">
                  <c:v>110</c:v>
                </c:pt>
                <c:pt idx="1661">
                  <c:v>110</c:v>
                </c:pt>
                <c:pt idx="1662">
                  <c:v>110</c:v>
                </c:pt>
                <c:pt idx="1663">
                  <c:v>110</c:v>
                </c:pt>
                <c:pt idx="1664">
                  <c:v>110</c:v>
                </c:pt>
                <c:pt idx="1665">
                  <c:v>110</c:v>
                </c:pt>
                <c:pt idx="1666">
                  <c:v>110</c:v>
                </c:pt>
                <c:pt idx="1667">
                  <c:v>110</c:v>
                </c:pt>
                <c:pt idx="1668">
                  <c:v>110</c:v>
                </c:pt>
                <c:pt idx="1669">
                  <c:v>110</c:v>
                </c:pt>
                <c:pt idx="1670">
                  <c:v>110</c:v>
                </c:pt>
                <c:pt idx="1671">
                  <c:v>110</c:v>
                </c:pt>
                <c:pt idx="1672">
                  <c:v>110</c:v>
                </c:pt>
                <c:pt idx="1673">
                  <c:v>110</c:v>
                </c:pt>
                <c:pt idx="1674">
                  <c:v>110</c:v>
                </c:pt>
                <c:pt idx="1675">
                  <c:v>110</c:v>
                </c:pt>
                <c:pt idx="1676">
                  <c:v>110</c:v>
                </c:pt>
                <c:pt idx="1677">
                  <c:v>110</c:v>
                </c:pt>
                <c:pt idx="1678">
                  <c:v>110</c:v>
                </c:pt>
                <c:pt idx="1679">
                  <c:v>110</c:v>
                </c:pt>
                <c:pt idx="1680">
                  <c:v>110</c:v>
                </c:pt>
                <c:pt idx="1681">
                  <c:v>110</c:v>
                </c:pt>
                <c:pt idx="1682">
                  <c:v>110</c:v>
                </c:pt>
                <c:pt idx="1683">
                  <c:v>110</c:v>
                </c:pt>
                <c:pt idx="1684">
                  <c:v>110</c:v>
                </c:pt>
                <c:pt idx="1685">
                  <c:v>110</c:v>
                </c:pt>
                <c:pt idx="1686">
                  <c:v>110</c:v>
                </c:pt>
                <c:pt idx="1687">
                  <c:v>110</c:v>
                </c:pt>
                <c:pt idx="1688">
                  <c:v>110</c:v>
                </c:pt>
                <c:pt idx="1689">
                  <c:v>110</c:v>
                </c:pt>
                <c:pt idx="1690">
                  <c:v>110</c:v>
                </c:pt>
                <c:pt idx="1691">
                  <c:v>110</c:v>
                </c:pt>
                <c:pt idx="1692">
                  <c:v>110</c:v>
                </c:pt>
                <c:pt idx="1693">
                  <c:v>110</c:v>
                </c:pt>
                <c:pt idx="1694">
                  <c:v>110</c:v>
                </c:pt>
                <c:pt idx="1695">
                  <c:v>110</c:v>
                </c:pt>
                <c:pt idx="1696">
                  <c:v>110</c:v>
                </c:pt>
                <c:pt idx="1697">
                  <c:v>110</c:v>
                </c:pt>
                <c:pt idx="1698">
                  <c:v>110</c:v>
                </c:pt>
                <c:pt idx="1699">
                  <c:v>110</c:v>
                </c:pt>
                <c:pt idx="1700">
                  <c:v>110</c:v>
                </c:pt>
                <c:pt idx="1701">
                  <c:v>110</c:v>
                </c:pt>
                <c:pt idx="1702">
                  <c:v>110</c:v>
                </c:pt>
                <c:pt idx="1703">
                  <c:v>110</c:v>
                </c:pt>
                <c:pt idx="1704">
                  <c:v>110</c:v>
                </c:pt>
                <c:pt idx="1705">
                  <c:v>110</c:v>
                </c:pt>
                <c:pt idx="1706">
                  <c:v>110</c:v>
                </c:pt>
                <c:pt idx="1707">
                  <c:v>110</c:v>
                </c:pt>
                <c:pt idx="1708">
                  <c:v>110</c:v>
                </c:pt>
                <c:pt idx="1709">
                  <c:v>110</c:v>
                </c:pt>
                <c:pt idx="1710">
                  <c:v>110</c:v>
                </c:pt>
                <c:pt idx="1711">
                  <c:v>110</c:v>
                </c:pt>
                <c:pt idx="1712">
                  <c:v>110</c:v>
                </c:pt>
                <c:pt idx="1713">
                  <c:v>110</c:v>
                </c:pt>
                <c:pt idx="1714">
                  <c:v>110</c:v>
                </c:pt>
                <c:pt idx="1715">
                  <c:v>110</c:v>
                </c:pt>
                <c:pt idx="1716">
                  <c:v>110</c:v>
                </c:pt>
                <c:pt idx="1717">
                  <c:v>110</c:v>
                </c:pt>
                <c:pt idx="1718">
                  <c:v>110</c:v>
                </c:pt>
                <c:pt idx="1719">
                  <c:v>110</c:v>
                </c:pt>
                <c:pt idx="1720">
                  <c:v>110</c:v>
                </c:pt>
                <c:pt idx="1721">
                  <c:v>110</c:v>
                </c:pt>
                <c:pt idx="1722">
                  <c:v>110</c:v>
                </c:pt>
                <c:pt idx="1723">
                  <c:v>110</c:v>
                </c:pt>
                <c:pt idx="1724">
                  <c:v>110</c:v>
                </c:pt>
                <c:pt idx="1725">
                  <c:v>110</c:v>
                </c:pt>
                <c:pt idx="1726">
                  <c:v>110</c:v>
                </c:pt>
                <c:pt idx="1727">
                  <c:v>110</c:v>
                </c:pt>
                <c:pt idx="1728">
                  <c:v>110</c:v>
                </c:pt>
                <c:pt idx="1729">
                  <c:v>110</c:v>
                </c:pt>
                <c:pt idx="1730">
                  <c:v>110</c:v>
                </c:pt>
                <c:pt idx="1731">
                  <c:v>110</c:v>
                </c:pt>
                <c:pt idx="1732">
                  <c:v>110</c:v>
                </c:pt>
                <c:pt idx="1733">
                  <c:v>110</c:v>
                </c:pt>
                <c:pt idx="1734">
                  <c:v>110</c:v>
                </c:pt>
                <c:pt idx="1735">
                  <c:v>110</c:v>
                </c:pt>
                <c:pt idx="1736">
                  <c:v>110</c:v>
                </c:pt>
                <c:pt idx="1737">
                  <c:v>110</c:v>
                </c:pt>
                <c:pt idx="1738">
                  <c:v>110</c:v>
                </c:pt>
                <c:pt idx="1739">
                  <c:v>110</c:v>
                </c:pt>
                <c:pt idx="1740">
                  <c:v>110</c:v>
                </c:pt>
                <c:pt idx="1741">
                  <c:v>110</c:v>
                </c:pt>
                <c:pt idx="1742">
                  <c:v>110</c:v>
                </c:pt>
                <c:pt idx="1743">
                  <c:v>110</c:v>
                </c:pt>
                <c:pt idx="1744">
                  <c:v>110</c:v>
                </c:pt>
                <c:pt idx="1745">
                  <c:v>110</c:v>
                </c:pt>
                <c:pt idx="1746">
                  <c:v>110</c:v>
                </c:pt>
                <c:pt idx="1747">
                  <c:v>110</c:v>
                </c:pt>
                <c:pt idx="1748">
                  <c:v>110</c:v>
                </c:pt>
                <c:pt idx="1749">
                  <c:v>110</c:v>
                </c:pt>
                <c:pt idx="1750">
                  <c:v>110</c:v>
                </c:pt>
                <c:pt idx="1751">
                  <c:v>110</c:v>
                </c:pt>
                <c:pt idx="1752">
                  <c:v>110</c:v>
                </c:pt>
                <c:pt idx="1753">
                  <c:v>110</c:v>
                </c:pt>
                <c:pt idx="1754">
                  <c:v>110</c:v>
                </c:pt>
                <c:pt idx="1755">
                  <c:v>110</c:v>
                </c:pt>
                <c:pt idx="1756">
                  <c:v>110</c:v>
                </c:pt>
                <c:pt idx="1757">
                  <c:v>110</c:v>
                </c:pt>
                <c:pt idx="1758">
                  <c:v>110</c:v>
                </c:pt>
                <c:pt idx="1759">
                  <c:v>110</c:v>
                </c:pt>
                <c:pt idx="1760">
                  <c:v>110</c:v>
                </c:pt>
                <c:pt idx="1761">
                  <c:v>110</c:v>
                </c:pt>
                <c:pt idx="1762">
                  <c:v>110</c:v>
                </c:pt>
                <c:pt idx="1763">
                  <c:v>110</c:v>
                </c:pt>
                <c:pt idx="1764">
                  <c:v>110</c:v>
                </c:pt>
                <c:pt idx="1765">
                  <c:v>110</c:v>
                </c:pt>
                <c:pt idx="1766">
                  <c:v>110</c:v>
                </c:pt>
                <c:pt idx="1767">
                  <c:v>110</c:v>
                </c:pt>
                <c:pt idx="1768">
                  <c:v>110</c:v>
                </c:pt>
                <c:pt idx="1769">
                  <c:v>110</c:v>
                </c:pt>
                <c:pt idx="1770">
                  <c:v>110</c:v>
                </c:pt>
                <c:pt idx="1771">
                  <c:v>110</c:v>
                </c:pt>
                <c:pt idx="1772">
                  <c:v>110</c:v>
                </c:pt>
                <c:pt idx="1773">
                  <c:v>110</c:v>
                </c:pt>
                <c:pt idx="1774">
                  <c:v>110</c:v>
                </c:pt>
                <c:pt idx="1775">
                  <c:v>110</c:v>
                </c:pt>
                <c:pt idx="1776">
                  <c:v>110</c:v>
                </c:pt>
                <c:pt idx="1777">
                  <c:v>110</c:v>
                </c:pt>
                <c:pt idx="1778">
                  <c:v>110</c:v>
                </c:pt>
                <c:pt idx="1779">
                  <c:v>110</c:v>
                </c:pt>
                <c:pt idx="1780">
                  <c:v>110</c:v>
                </c:pt>
                <c:pt idx="1781">
                  <c:v>110</c:v>
                </c:pt>
                <c:pt idx="1782">
                  <c:v>110</c:v>
                </c:pt>
                <c:pt idx="1783">
                  <c:v>110</c:v>
                </c:pt>
                <c:pt idx="1784">
                  <c:v>110</c:v>
                </c:pt>
                <c:pt idx="1785">
                  <c:v>110</c:v>
                </c:pt>
                <c:pt idx="1786">
                  <c:v>110</c:v>
                </c:pt>
                <c:pt idx="1787">
                  <c:v>110</c:v>
                </c:pt>
                <c:pt idx="1788">
                  <c:v>110</c:v>
                </c:pt>
                <c:pt idx="1789">
                  <c:v>110</c:v>
                </c:pt>
                <c:pt idx="1790">
                  <c:v>110</c:v>
                </c:pt>
                <c:pt idx="1791">
                  <c:v>110</c:v>
                </c:pt>
                <c:pt idx="1792">
                  <c:v>110</c:v>
                </c:pt>
                <c:pt idx="1793">
                  <c:v>110</c:v>
                </c:pt>
                <c:pt idx="1794">
                  <c:v>110</c:v>
                </c:pt>
                <c:pt idx="1795">
                  <c:v>110</c:v>
                </c:pt>
                <c:pt idx="1796">
                  <c:v>110</c:v>
                </c:pt>
                <c:pt idx="1797">
                  <c:v>110</c:v>
                </c:pt>
                <c:pt idx="1798">
                  <c:v>110</c:v>
                </c:pt>
                <c:pt idx="1799">
                  <c:v>110</c:v>
                </c:pt>
                <c:pt idx="1800">
                  <c:v>110</c:v>
                </c:pt>
                <c:pt idx="1801">
                  <c:v>110</c:v>
                </c:pt>
                <c:pt idx="1802">
                  <c:v>110</c:v>
                </c:pt>
                <c:pt idx="1803">
                  <c:v>110</c:v>
                </c:pt>
                <c:pt idx="1804">
                  <c:v>110</c:v>
                </c:pt>
                <c:pt idx="1805">
                  <c:v>110</c:v>
                </c:pt>
                <c:pt idx="1806">
                  <c:v>110</c:v>
                </c:pt>
                <c:pt idx="1807">
                  <c:v>110</c:v>
                </c:pt>
                <c:pt idx="1808">
                  <c:v>110</c:v>
                </c:pt>
                <c:pt idx="1809">
                  <c:v>110</c:v>
                </c:pt>
                <c:pt idx="1810">
                  <c:v>110</c:v>
                </c:pt>
                <c:pt idx="1811">
                  <c:v>110</c:v>
                </c:pt>
                <c:pt idx="1812">
                  <c:v>110</c:v>
                </c:pt>
                <c:pt idx="1813">
                  <c:v>110</c:v>
                </c:pt>
                <c:pt idx="1814">
                  <c:v>110</c:v>
                </c:pt>
                <c:pt idx="1815">
                  <c:v>110</c:v>
                </c:pt>
                <c:pt idx="1816">
                  <c:v>110</c:v>
                </c:pt>
                <c:pt idx="1817">
                  <c:v>110</c:v>
                </c:pt>
                <c:pt idx="1818">
                  <c:v>110</c:v>
                </c:pt>
                <c:pt idx="1819">
                  <c:v>110</c:v>
                </c:pt>
                <c:pt idx="1820">
                  <c:v>110</c:v>
                </c:pt>
                <c:pt idx="1821">
                  <c:v>110</c:v>
                </c:pt>
                <c:pt idx="1822">
                  <c:v>110</c:v>
                </c:pt>
                <c:pt idx="1823">
                  <c:v>110</c:v>
                </c:pt>
                <c:pt idx="1824">
                  <c:v>110</c:v>
                </c:pt>
                <c:pt idx="1825">
                  <c:v>110</c:v>
                </c:pt>
                <c:pt idx="1826">
                  <c:v>110</c:v>
                </c:pt>
                <c:pt idx="1827">
                  <c:v>110</c:v>
                </c:pt>
                <c:pt idx="1828">
                  <c:v>110</c:v>
                </c:pt>
                <c:pt idx="1829">
                  <c:v>110</c:v>
                </c:pt>
                <c:pt idx="1830">
                  <c:v>110</c:v>
                </c:pt>
                <c:pt idx="1831">
                  <c:v>110</c:v>
                </c:pt>
                <c:pt idx="1832">
                  <c:v>110</c:v>
                </c:pt>
                <c:pt idx="1833">
                  <c:v>110</c:v>
                </c:pt>
                <c:pt idx="1834">
                  <c:v>110</c:v>
                </c:pt>
                <c:pt idx="1835">
                  <c:v>110</c:v>
                </c:pt>
                <c:pt idx="1836">
                  <c:v>110</c:v>
                </c:pt>
                <c:pt idx="1837">
                  <c:v>110</c:v>
                </c:pt>
                <c:pt idx="1838">
                  <c:v>110</c:v>
                </c:pt>
                <c:pt idx="1839">
                  <c:v>110</c:v>
                </c:pt>
                <c:pt idx="1840">
                  <c:v>110</c:v>
                </c:pt>
                <c:pt idx="1841">
                  <c:v>110</c:v>
                </c:pt>
                <c:pt idx="1842">
                  <c:v>110</c:v>
                </c:pt>
                <c:pt idx="1843">
                  <c:v>110</c:v>
                </c:pt>
                <c:pt idx="1844">
                  <c:v>110</c:v>
                </c:pt>
                <c:pt idx="1845">
                  <c:v>110</c:v>
                </c:pt>
                <c:pt idx="1846">
                  <c:v>110</c:v>
                </c:pt>
                <c:pt idx="1847">
                  <c:v>110</c:v>
                </c:pt>
                <c:pt idx="1848">
                  <c:v>110</c:v>
                </c:pt>
                <c:pt idx="1849">
                  <c:v>110</c:v>
                </c:pt>
                <c:pt idx="1850">
                  <c:v>110</c:v>
                </c:pt>
                <c:pt idx="1851">
                  <c:v>110</c:v>
                </c:pt>
                <c:pt idx="1852">
                  <c:v>110</c:v>
                </c:pt>
                <c:pt idx="1853">
                  <c:v>110</c:v>
                </c:pt>
                <c:pt idx="1854">
                  <c:v>110</c:v>
                </c:pt>
                <c:pt idx="1855">
                  <c:v>110</c:v>
                </c:pt>
                <c:pt idx="1856">
                  <c:v>110</c:v>
                </c:pt>
                <c:pt idx="1857">
                  <c:v>110</c:v>
                </c:pt>
                <c:pt idx="1858">
                  <c:v>110</c:v>
                </c:pt>
                <c:pt idx="1859">
                  <c:v>110</c:v>
                </c:pt>
                <c:pt idx="1860">
                  <c:v>110</c:v>
                </c:pt>
                <c:pt idx="1861">
                  <c:v>110</c:v>
                </c:pt>
                <c:pt idx="1862">
                  <c:v>110</c:v>
                </c:pt>
                <c:pt idx="1863">
                  <c:v>110</c:v>
                </c:pt>
                <c:pt idx="1864">
                  <c:v>110</c:v>
                </c:pt>
                <c:pt idx="1865">
                  <c:v>110</c:v>
                </c:pt>
                <c:pt idx="1866">
                  <c:v>110</c:v>
                </c:pt>
                <c:pt idx="1867">
                  <c:v>110</c:v>
                </c:pt>
                <c:pt idx="1868">
                  <c:v>110</c:v>
                </c:pt>
                <c:pt idx="1869">
                  <c:v>110</c:v>
                </c:pt>
                <c:pt idx="1870">
                  <c:v>110</c:v>
                </c:pt>
                <c:pt idx="1871">
                  <c:v>110</c:v>
                </c:pt>
                <c:pt idx="1872">
                  <c:v>110</c:v>
                </c:pt>
                <c:pt idx="1873">
                  <c:v>110</c:v>
                </c:pt>
                <c:pt idx="1874">
                  <c:v>110</c:v>
                </c:pt>
                <c:pt idx="1875">
                  <c:v>110</c:v>
                </c:pt>
                <c:pt idx="1876">
                  <c:v>110</c:v>
                </c:pt>
                <c:pt idx="1877">
                  <c:v>110</c:v>
                </c:pt>
                <c:pt idx="1878">
                  <c:v>110</c:v>
                </c:pt>
                <c:pt idx="1879">
                  <c:v>110</c:v>
                </c:pt>
                <c:pt idx="1880">
                  <c:v>110</c:v>
                </c:pt>
                <c:pt idx="1881">
                  <c:v>110</c:v>
                </c:pt>
                <c:pt idx="1882">
                  <c:v>110</c:v>
                </c:pt>
                <c:pt idx="1883">
                  <c:v>110</c:v>
                </c:pt>
                <c:pt idx="1884">
                  <c:v>110</c:v>
                </c:pt>
                <c:pt idx="1885">
                  <c:v>110</c:v>
                </c:pt>
                <c:pt idx="1886">
                  <c:v>110</c:v>
                </c:pt>
                <c:pt idx="1887">
                  <c:v>110</c:v>
                </c:pt>
                <c:pt idx="1888">
                  <c:v>110</c:v>
                </c:pt>
                <c:pt idx="1889">
                  <c:v>110</c:v>
                </c:pt>
                <c:pt idx="1890">
                  <c:v>110</c:v>
                </c:pt>
                <c:pt idx="1891">
                  <c:v>110</c:v>
                </c:pt>
                <c:pt idx="1892">
                  <c:v>110</c:v>
                </c:pt>
                <c:pt idx="1893">
                  <c:v>110</c:v>
                </c:pt>
                <c:pt idx="1894">
                  <c:v>110</c:v>
                </c:pt>
                <c:pt idx="1895">
                  <c:v>110</c:v>
                </c:pt>
                <c:pt idx="1896">
                  <c:v>110</c:v>
                </c:pt>
                <c:pt idx="1897">
                  <c:v>110</c:v>
                </c:pt>
                <c:pt idx="1898">
                  <c:v>110</c:v>
                </c:pt>
                <c:pt idx="1899">
                  <c:v>110</c:v>
                </c:pt>
                <c:pt idx="1900">
                  <c:v>110</c:v>
                </c:pt>
                <c:pt idx="1901">
                  <c:v>110</c:v>
                </c:pt>
                <c:pt idx="1902">
                  <c:v>110</c:v>
                </c:pt>
                <c:pt idx="1903">
                  <c:v>110</c:v>
                </c:pt>
                <c:pt idx="1904">
                  <c:v>110</c:v>
                </c:pt>
                <c:pt idx="1905">
                  <c:v>110</c:v>
                </c:pt>
                <c:pt idx="1906">
                  <c:v>110</c:v>
                </c:pt>
                <c:pt idx="1907">
                  <c:v>110</c:v>
                </c:pt>
                <c:pt idx="1908">
                  <c:v>110</c:v>
                </c:pt>
                <c:pt idx="1909">
                  <c:v>110</c:v>
                </c:pt>
                <c:pt idx="1910">
                  <c:v>110</c:v>
                </c:pt>
                <c:pt idx="1911">
                  <c:v>110</c:v>
                </c:pt>
                <c:pt idx="1912">
                  <c:v>110</c:v>
                </c:pt>
                <c:pt idx="1913">
                  <c:v>110</c:v>
                </c:pt>
                <c:pt idx="1914">
                  <c:v>110</c:v>
                </c:pt>
                <c:pt idx="1915">
                  <c:v>110</c:v>
                </c:pt>
                <c:pt idx="1916">
                  <c:v>110</c:v>
                </c:pt>
                <c:pt idx="1917">
                  <c:v>110</c:v>
                </c:pt>
                <c:pt idx="1918">
                  <c:v>110</c:v>
                </c:pt>
                <c:pt idx="1919">
                  <c:v>110</c:v>
                </c:pt>
                <c:pt idx="1920">
                  <c:v>110</c:v>
                </c:pt>
                <c:pt idx="1921">
                  <c:v>110</c:v>
                </c:pt>
                <c:pt idx="1922">
                  <c:v>110</c:v>
                </c:pt>
                <c:pt idx="1923">
                  <c:v>110</c:v>
                </c:pt>
                <c:pt idx="1924">
                  <c:v>110</c:v>
                </c:pt>
                <c:pt idx="1925">
                  <c:v>110</c:v>
                </c:pt>
                <c:pt idx="1926">
                  <c:v>110</c:v>
                </c:pt>
                <c:pt idx="1927">
                  <c:v>110</c:v>
                </c:pt>
                <c:pt idx="1928">
                  <c:v>110</c:v>
                </c:pt>
                <c:pt idx="1929">
                  <c:v>110</c:v>
                </c:pt>
                <c:pt idx="1930">
                  <c:v>110</c:v>
                </c:pt>
                <c:pt idx="1931">
                  <c:v>110</c:v>
                </c:pt>
                <c:pt idx="1932">
                  <c:v>110</c:v>
                </c:pt>
                <c:pt idx="1933">
                  <c:v>110</c:v>
                </c:pt>
                <c:pt idx="1934">
                  <c:v>110</c:v>
                </c:pt>
                <c:pt idx="1935">
                  <c:v>110</c:v>
                </c:pt>
                <c:pt idx="1936">
                  <c:v>110</c:v>
                </c:pt>
                <c:pt idx="1937">
                  <c:v>110</c:v>
                </c:pt>
                <c:pt idx="1938">
                  <c:v>110</c:v>
                </c:pt>
                <c:pt idx="1939">
                  <c:v>110</c:v>
                </c:pt>
                <c:pt idx="1940">
                  <c:v>110</c:v>
                </c:pt>
                <c:pt idx="1941">
                  <c:v>110</c:v>
                </c:pt>
                <c:pt idx="1942">
                  <c:v>110</c:v>
                </c:pt>
                <c:pt idx="1943">
                  <c:v>110</c:v>
                </c:pt>
                <c:pt idx="1944">
                  <c:v>110</c:v>
                </c:pt>
                <c:pt idx="1945">
                  <c:v>110</c:v>
                </c:pt>
                <c:pt idx="1946">
                  <c:v>110</c:v>
                </c:pt>
                <c:pt idx="1947">
                  <c:v>110</c:v>
                </c:pt>
                <c:pt idx="1948">
                  <c:v>110</c:v>
                </c:pt>
                <c:pt idx="1949">
                  <c:v>110</c:v>
                </c:pt>
                <c:pt idx="1950">
                  <c:v>110</c:v>
                </c:pt>
                <c:pt idx="1951">
                  <c:v>110</c:v>
                </c:pt>
                <c:pt idx="1952">
                  <c:v>110</c:v>
                </c:pt>
                <c:pt idx="1953">
                  <c:v>110</c:v>
                </c:pt>
                <c:pt idx="1954">
                  <c:v>110</c:v>
                </c:pt>
                <c:pt idx="1955">
                  <c:v>110</c:v>
                </c:pt>
                <c:pt idx="1956">
                  <c:v>110</c:v>
                </c:pt>
                <c:pt idx="1957">
                  <c:v>110</c:v>
                </c:pt>
                <c:pt idx="1958">
                  <c:v>110</c:v>
                </c:pt>
                <c:pt idx="1959">
                  <c:v>110</c:v>
                </c:pt>
                <c:pt idx="1960">
                  <c:v>110</c:v>
                </c:pt>
                <c:pt idx="1961">
                  <c:v>110</c:v>
                </c:pt>
                <c:pt idx="1962">
                  <c:v>110</c:v>
                </c:pt>
                <c:pt idx="1963">
                  <c:v>110</c:v>
                </c:pt>
                <c:pt idx="1964">
                  <c:v>110</c:v>
                </c:pt>
                <c:pt idx="1965">
                  <c:v>110</c:v>
                </c:pt>
                <c:pt idx="1966">
                  <c:v>110</c:v>
                </c:pt>
                <c:pt idx="1967">
                  <c:v>110</c:v>
                </c:pt>
                <c:pt idx="1968">
                  <c:v>110</c:v>
                </c:pt>
                <c:pt idx="1969">
                  <c:v>110</c:v>
                </c:pt>
                <c:pt idx="1970">
                  <c:v>110</c:v>
                </c:pt>
                <c:pt idx="1971">
                  <c:v>110</c:v>
                </c:pt>
                <c:pt idx="1972">
                  <c:v>110</c:v>
                </c:pt>
                <c:pt idx="1973">
                  <c:v>110</c:v>
                </c:pt>
                <c:pt idx="1974">
                  <c:v>110</c:v>
                </c:pt>
                <c:pt idx="1975">
                  <c:v>110</c:v>
                </c:pt>
                <c:pt idx="1976">
                  <c:v>110</c:v>
                </c:pt>
                <c:pt idx="1977">
                  <c:v>110</c:v>
                </c:pt>
                <c:pt idx="1978">
                  <c:v>110</c:v>
                </c:pt>
                <c:pt idx="1979">
                  <c:v>110</c:v>
                </c:pt>
                <c:pt idx="1980">
                  <c:v>110</c:v>
                </c:pt>
                <c:pt idx="1981">
                  <c:v>110</c:v>
                </c:pt>
                <c:pt idx="1982">
                  <c:v>110</c:v>
                </c:pt>
                <c:pt idx="1983">
                  <c:v>110</c:v>
                </c:pt>
                <c:pt idx="1984">
                  <c:v>110</c:v>
                </c:pt>
                <c:pt idx="1985">
                  <c:v>110</c:v>
                </c:pt>
                <c:pt idx="1986">
                  <c:v>110</c:v>
                </c:pt>
                <c:pt idx="1987">
                  <c:v>110</c:v>
                </c:pt>
                <c:pt idx="1988">
                  <c:v>110</c:v>
                </c:pt>
                <c:pt idx="1989">
                  <c:v>110</c:v>
                </c:pt>
                <c:pt idx="1990">
                  <c:v>110</c:v>
                </c:pt>
                <c:pt idx="1991">
                  <c:v>110</c:v>
                </c:pt>
                <c:pt idx="1992">
                  <c:v>110</c:v>
                </c:pt>
                <c:pt idx="1993">
                  <c:v>110</c:v>
                </c:pt>
                <c:pt idx="1994">
                  <c:v>110</c:v>
                </c:pt>
                <c:pt idx="1995">
                  <c:v>110</c:v>
                </c:pt>
                <c:pt idx="1996">
                  <c:v>110</c:v>
                </c:pt>
                <c:pt idx="1997">
                  <c:v>110</c:v>
                </c:pt>
                <c:pt idx="1998">
                  <c:v>110</c:v>
                </c:pt>
                <c:pt idx="1999">
                  <c:v>110</c:v>
                </c:pt>
                <c:pt idx="2000">
                  <c:v>110</c:v>
                </c:pt>
                <c:pt idx="2001">
                  <c:v>110</c:v>
                </c:pt>
                <c:pt idx="2002">
                  <c:v>110</c:v>
                </c:pt>
                <c:pt idx="2003">
                  <c:v>110</c:v>
                </c:pt>
                <c:pt idx="2004">
                  <c:v>110</c:v>
                </c:pt>
                <c:pt idx="2005">
                  <c:v>110</c:v>
                </c:pt>
                <c:pt idx="2006">
                  <c:v>110</c:v>
                </c:pt>
                <c:pt idx="2007">
                  <c:v>110</c:v>
                </c:pt>
                <c:pt idx="2008">
                  <c:v>110</c:v>
                </c:pt>
                <c:pt idx="2009">
                  <c:v>110</c:v>
                </c:pt>
                <c:pt idx="2010">
                  <c:v>110</c:v>
                </c:pt>
                <c:pt idx="2011">
                  <c:v>110</c:v>
                </c:pt>
                <c:pt idx="2012">
                  <c:v>110</c:v>
                </c:pt>
                <c:pt idx="2013">
                  <c:v>110</c:v>
                </c:pt>
                <c:pt idx="2014">
                  <c:v>110</c:v>
                </c:pt>
                <c:pt idx="2015">
                  <c:v>110</c:v>
                </c:pt>
                <c:pt idx="2016">
                  <c:v>110</c:v>
                </c:pt>
                <c:pt idx="2017">
                  <c:v>110</c:v>
                </c:pt>
                <c:pt idx="2018">
                  <c:v>110</c:v>
                </c:pt>
                <c:pt idx="2019">
                  <c:v>110</c:v>
                </c:pt>
                <c:pt idx="2020">
                  <c:v>110</c:v>
                </c:pt>
                <c:pt idx="2021">
                  <c:v>110</c:v>
                </c:pt>
                <c:pt idx="2022">
                  <c:v>110</c:v>
                </c:pt>
                <c:pt idx="2023">
                  <c:v>110</c:v>
                </c:pt>
                <c:pt idx="2024">
                  <c:v>110</c:v>
                </c:pt>
                <c:pt idx="2025">
                  <c:v>110</c:v>
                </c:pt>
                <c:pt idx="2026">
                  <c:v>110</c:v>
                </c:pt>
                <c:pt idx="2027">
                  <c:v>110</c:v>
                </c:pt>
                <c:pt idx="2028">
                  <c:v>110</c:v>
                </c:pt>
                <c:pt idx="2029">
                  <c:v>110</c:v>
                </c:pt>
                <c:pt idx="2030">
                  <c:v>110</c:v>
                </c:pt>
                <c:pt idx="2031">
                  <c:v>110</c:v>
                </c:pt>
                <c:pt idx="2032">
                  <c:v>110</c:v>
                </c:pt>
                <c:pt idx="2033">
                  <c:v>110</c:v>
                </c:pt>
                <c:pt idx="2034">
                  <c:v>110</c:v>
                </c:pt>
                <c:pt idx="2035">
                  <c:v>110</c:v>
                </c:pt>
                <c:pt idx="2036">
                  <c:v>110</c:v>
                </c:pt>
                <c:pt idx="2037">
                  <c:v>110</c:v>
                </c:pt>
                <c:pt idx="2038">
                  <c:v>110</c:v>
                </c:pt>
                <c:pt idx="2039">
                  <c:v>110</c:v>
                </c:pt>
                <c:pt idx="2040">
                  <c:v>110</c:v>
                </c:pt>
                <c:pt idx="2041">
                  <c:v>110</c:v>
                </c:pt>
                <c:pt idx="2042">
                  <c:v>110</c:v>
                </c:pt>
                <c:pt idx="2043">
                  <c:v>110</c:v>
                </c:pt>
                <c:pt idx="2044">
                  <c:v>110</c:v>
                </c:pt>
                <c:pt idx="2045">
                  <c:v>110</c:v>
                </c:pt>
                <c:pt idx="2046">
                  <c:v>110</c:v>
                </c:pt>
                <c:pt idx="2047">
                  <c:v>110</c:v>
                </c:pt>
                <c:pt idx="2048">
                  <c:v>110</c:v>
                </c:pt>
                <c:pt idx="2049">
                  <c:v>110</c:v>
                </c:pt>
                <c:pt idx="2050">
                  <c:v>110</c:v>
                </c:pt>
                <c:pt idx="2051">
                  <c:v>110</c:v>
                </c:pt>
                <c:pt idx="2052">
                  <c:v>110</c:v>
                </c:pt>
                <c:pt idx="2053">
                  <c:v>110</c:v>
                </c:pt>
                <c:pt idx="2054">
                  <c:v>110</c:v>
                </c:pt>
                <c:pt idx="2055">
                  <c:v>110</c:v>
                </c:pt>
                <c:pt idx="2056">
                  <c:v>110</c:v>
                </c:pt>
                <c:pt idx="2057">
                  <c:v>110</c:v>
                </c:pt>
                <c:pt idx="2058">
                  <c:v>110</c:v>
                </c:pt>
                <c:pt idx="2059">
                  <c:v>110</c:v>
                </c:pt>
                <c:pt idx="2060">
                  <c:v>110</c:v>
                </c:pt>
                <c:pt idx="2061">
                  <c:v>110</c:v>
                </c:pt>
                <c:pt idx="2062">
                  <c:v>110</c:v>
                </c:pt>
                <c:pt idx="2063">
                  <c:v>110</c:v>
                </c:pt>
                <c:pt idx="2064">
                  <c:v>110</c:v>
                </c:pt>
                <c:pt idx="2065">
                  <c:v>110</c:v>
                </c:pt>
                <c:pt idx="2066">
                  <c:v>110</c:v>
                </c:pt>
                <c:pt idx="2067">
                  <c:v>110</c:v>
                </c:pt>
                <c:pt idx="2068">
                  <c:v>110</c:v>
                </c:pt>
                <c:pt idx="2069">
                  <c:v>110</c:v>
                </c:pt>
                <c:pt idx="2070">
                  <c:v>110</c:v>
                </c:pt>
                <c:pt idx="2071">
                  <c:v>110</c:v>
                </c:pt>
                <c:pt idx="2072">
                  <c:v>110</c:v>
                </c:pt>
                <c:pt idx="2073">
                  <c:v>110</c:v>
                </c:pt>
                <c:pt idx="2074">
                  <c:v>110</c:v>
                </c:pt>
                <c:pt idx="2075">
                  <c:v>110</c:v>
                </c:pt>
                <c:pt idx="2076">
                  <c:v>110</c:v>
                </c:pt>
                <c:pt idx="2077">
                  <c:v>110</c:v>
                </c:pt>
                <c:pt idx="2078">
                  <c:v>110</c:v>
                </c:pt>
                <c:pt idx="2079">
                  <c:v>110</c:v>
                </c:pt>
                <c:pt idx="2080">
                  <c:v>110</c:v>
                </c:pt>
                <c:pt idx="2081">
                  <c:v>110</c:v>
                </c:pt>
                <c:pt idx="2082">
                  <c:v>110</c:v>
                </c:pt>
                <c:pt idx="2083">
                  <c:v>110</c:v>
                </c:pt>
                <c:pt idx="2084">
                  <c:v>110</c:v>
                </c:pt>
                <c:pt idx="2085">
                  <c:v>110</c:v>
                </c:pt>
                <c:pt idx="2086">
                  <c:v>110</c:v>
                </c:pt>
                <c:pt idx="2087">
                  <c:v>110</c:v>
                </c:pt>
                <c:pt idx="2088">
                  <c:v>110</c:v>
                </c:pt>
                <c:pt idx="2089">
                  <c:v>110</c:v>
                </c:pt>
                <c:pt idx="2090">
                  <c:v>110</c:v>
                </c:pt>
                <c:pt idx="2091">
                  <c:v>110</c:v>
                </c:pt>
                <c:pt idx="2092">
                  <c:v>110</c:v>
                </c:pt>
                <c:pt idx="2093">
                  <c:v>110</c:v>
                </c:pt>
                <c:pt idx="2094">
                  <c:v>110</c:v>
                </c:pt>
                <c:pt idx="2095">
                  <c:v>110</c:v>
                </c:pt>
                <c:pt idx="2096">
                  <c:v>110</c:v>
                </c:pt>
                <c:pt idx="2097">
                  <c:v>110</c:v>
                </c:pt>
                <c:pt idx="2098">
                  <c:v>110</c:v>
                </c:pt>
                <c:pt idx="2099">
                  <c:v>110</c:v>
                </c:pt>
                <c:pt idx="2100">
                  <c:v>110</c:v>
                </c:pt>
                <c:pt idx="2101">
                  <c:v>110</c:v>
                </c:pt>
                <c:pt idx="2102">
                  <c:v>110</c:v>
                </c:pt>
                <c:pt idx="2103">
                  <c:v>110</c:v>
                </c:pt>
                <c:pt idx="2104">
                  <c:v>110</c:v>
                </c:pt>
                <c:pt idx="2105">
                  <c:v>110</c:v>
                </c:pt>
                <c:pt idx="2106">
                  <c:v>110</c:v>
                </c:pt>
                <c:pt idx="2107">
                  <c:v>110</c:v>
                </c:pt>
                <c:pt idx="2108">
                  <c:v>110</c:v>
                </c:pt>
                <c:pt idx="2109">
                  <c:v>110</c:v>
                </c:pt>
                <c:pt idx="2110">
                  <c:v>110</c:v>
                </c:pt>
                <c:pt idx="2111">
                  <c:v>110</c:v>
                </c:pt>
                <c:pt idx="2112">
                  <c:v>110</c:v>
                </c:pt>
                <c:pt idx="2113">
                  <c:v>110</c:v>
                </c:pt>
                <c:pt idx="2114">
                  <c:v>110</c:v>
                </c:pt>
                <c:pt idx="2115">
                  <c:v>110</c:v>
                </c:pt>
                <c:pt idx="2116">
                  <c:v>110</c:v>
                </c:pt>
                <c:pt idx="2117">
                  <c:v>110</c:v>
                </c:pt>
                <c:pt idx="2118">
                  <c:v>110</c:v>
                </c:pt>
                <c:pt idx="2119">
                  <c:v>110</c:v>
                </c:pt>
                <c:pt idx="2120">
                  <c:v>110</c:v>
                </c:pt>
                <c:pt idx="2121">
                  <c:v>110</c:v>
                </c:pt>
                <c:pt idx="2122">
                  <c:v>110</c:v>
                </c:pt>
                <c:pt idx="2123">
                  <c:v>110</c:v>
                </c:pt>
                <c:pt idx="2124">
                  <c:v>110</c:v>
                </c:pt>
                <c:pt idx="2125">
                  <c:v>110</c:v>
                </c:pt>
                <c:pt idx="2126">
                  <c:v>110</c:v>
                </c:pt>
                <c:pt idx="2127">
                  <c:v>110</c:v>
                </c:pt>
                <c:pt idx="2128">
                  <c:v>110</c:v>
                </c:pt>
                <c:pt idx="2129">
                  <c:v>110</c:v>
                </c:pt>
                <c:pt idx="2130">
                  <c:v>110</c:v>
                </c:pt>
                <c:pt idx="2131">
                  <c:v>110</c:v>
                </c:pt>
                <c:pt idx="2132">
                  <c:v>110</c:v>
                </c:pt>
                <c:pt idx="2133">
                  <c:v>110</c:v>
                </c:pt>
                <c:pt idx="2134">
                  <c:v>110</c:v>
                </c:pt>
                <c:pt idx="2135">
                  <c:v>110</c:v>
                </c:pt>
                <c:pt idx="2136">
                  <c:v>110</c:v>
                </c:pt>
                <c:pt idx="2137">
                  <c:v>110</c:v>
                </c:pt>
                <c:pt idx="2138">
                  <c:v>110</c:v>
                </c:pt>
                <c:pt idx="2139">
                  <c:v>110</c:v>
                </c:pt>
                <c:pt idx="2140">
                  <c:v>110</c:v>
                </c:pt>
                <c:pt idx="2141">
                  <c:v>110</c:v>
                </c:pt>
                <c:pt idx="2142">
                  <c:v>110</c:v>
                </c:pt>
                <c:pt idx="2143">
                  <c:v>110</c:v>
                </c:pt>
                <c:pt idx="2144">
                  <c:v>110</c:v>
                </c:pt>
                <c:pt idx="2145">
                  <c:v>110</c:v>
                </c:pt>
                <c:pt idx="2146">
                  <c:v>110</c:v>
                </c:pt>
                <c:pt idx="2147">
                  <c:v>110</c:v>
                </c:pt>
                <c:pt idx="2148">
                  <c:v>110</c:v>
                </c:pt>
                <c:pt idx="2149">
                  <c:v>110</c:v>
                </c:pt>
                <c:pt idx="2150">
                  <c:v>110</c:v>
                </c:pt>
                <c:pt idx="2151">
                  <c:v>110</c:v>
                </c:pt>
                <c:pt idx="2152">
                  <c:v>110</c:v>
                </c:pt>
                <c:pt idx="2153">
                  <c:v>110</c:v>
                </c:pt>
                <c:pt idx="2154">
                  <c:v>110</c:v>
                </c:pt>
                <c:pt idx="2155">
                  <c:v>110</c:v>
                </c:pt>
                <c:pt idx="2156">
                  <c:v>110</c:v>
                </c:pt>
                <c:pt idx="2157">
                  <c:v>110</c:v>
                </c:pt>
                <c:pt idx="2158">
                  <c:v>110</c:v>
                </c:pt>
                <c:pt idx="2159">
                  <c:v>110</c:v>
                </c:pt>
                <c:pt idx="2160">
                  <c:v>110</c:v>
                </c:pt>
                <c:pt idx="2161">
                  <c:v>110</c:v>
                </c:pt>
                <c:pt idx="2162">
                  <c:v>110</c:v>
                </c:pt>
                <c:pt idx="2163">
                  <c:v>110</c:v>
                </c:pt>
                <c:pt idx="2164">
                  <c:v>110</c:v>
                </c:pt>
                <c:pt idx="2165">
                  <c:v>110</c:v>
                </c:pt>
                <c:pt idx="2166">
                  <c:v>110</c:v>
                </c:pt>
                <c:pt idx="2167">
                  <c:v>110</c:v>
                </c:pt>
                <c:pt idx="2168">
                  <c:v>110</c:v>
                </c:pt>
                <c:pt idx="2169">
                  <c:v>110</c:v>
                </c:pt>
                <c:pt idx="2170">
                  <c:v>110</c:v>
                </c:pt>
                <c:pt idx="2171">
                  <c:v>110</c:v>
                </c:pt>
                <c:pt idx="2172">
                  <c:v>110</c:v>
                </c:pt>
                <c:pt idx="2173">
                  <c:v>110</c:v>
                </c:pt>
                <c:pt idx="2174">
                  <c:v>110</c:v>
                </c:pt>
                <c:pt idx="2175">
                  <c:v>110</c:v>
                </c:pt>
                <c:pt idx="2176">
                  <c:v>110</c:v>
                </c:pt>
                <c:pt idx="2177">
                  <c:v>110</c:v>
                </c:pt>
                <c:pt idx="2178">
                  <c:v>110</c:v>
                </c:pt>
                <c:pt idx="2179">
                  <c:v>110</c:v>
                </c:pt>
                <c:pt idx="2180">
                  <c:v>110</c:v>
                </c:pt>
                <c:pt idx="2181">
                  <c:v>110</c:v>
                </c:pt>
                <c:pt idx="2182">
                  <c:v>110</c:v>
                </c:pt>
                <c:pt idx="2183">
                  <c:v>110</c:v>
                </c:pt>
                <c:pt idx="2184">
                  <c:v>110</c:v>
                </c:pt>
                <c:pt idx="2185">
                  <c:v>110</c:v>
                </c:pt>
                <c:pt idx="2186">
                  <c:v>110</c:v>
                </c:pt>
                <c:pt idx="2187">
                  <c:v>110</c:v>
                </c:pt>
                <c:pt idx="2188">
                  <c:v>110</c:v>
                </c:pt>
                <c:pt idx="2189">
                  <c:v>110</c:v>
                </c:pt>
                <c:pt idx="2190">
                  <c:v>110</c:v>
                </c:pt>
                <c:pt idx="2191">
                  <c:v>110</c:v>
                </c:pt>
                <c:pt idx="2192">
                  <c:v>110</c:v>
                </c:pt>
                <c:pt idx="2193">
                  <c:v>110</c:v>
                </c:pt>
                <c:pt idx="2194">
                  <c:v>110</c:v>
                </c:pt>
                <c:pt idx="2195">
                  <c:v>110</c:v>
                </c:pt>
                <c:pt idx="2196">
                  <c:v>110</c:v>
                </c:pt>
                <c:pt idx="2197">
                  <c:v>110</c:v>
                </c:pt>
                <c:pt idx="2198">
                  <c:v>110</c:v>
                </c:pt>
                <c:pt idx="2199">
                  <c:v>110</c:v>
                </c:pt>
                <c:pt idx="2200">
                  <c:v>110</c:v>
                </c:pt>
                <c:pt idx="2201">
                  <c:v>110</c:v>
                </c:pt>
                <c:pt idx="2202">
                  <c:v>110</c:v>
                </c:pt>
                <c:pt idx="2203">
                  <c:v>110</c:v>
                </c:pt>
                <c:pt idx="2204">
                  <c:v>110</c:v>
                </c:pt>
                <c:pt idx="2205">
                  <c:v>110</c:v>
                </c:pt>
                <c:pt idx="2206">
                  <c:v>110</c:v>
                </c:pt>
                <c:pt idx="2207">
                  <c:v>110</c:v>
                </c:pt>
                <c:pt idx="2208">
                  <c:v>110</c:v>
                </c:pt>
                <c:pt idx="2209">
                  <c:v>110</c:v>
                </c:pt>
                <c:pt idx="2210">
                  <c:v>110</c:v>
                </c:pt>
                <c:pt idx="2211">
                  <c:v>110</c:v>
                </c:pt>
                <c:pt idx="2212">
                  <c:v>110</c:v>
                </c:pt>
                <c:pt idx="2213">
                  <c:v>110</c:v>
                </c:pt>
                <c:pt idx="2214">
                  <c:v>110</c:v>
                </c:pt>
                <c:pt idx="2215">
                  <c:v>110</c:v>
                </c:pt>
                <c:pt idx="2216">
                  <c:v>110</c:v>
                </c:pt>
                <c:pt idx="2217">
                  <c:v>110</c:v>
                </c:pt>
                <c:pt idx="2218">
                  <c:v>110</c:v>
                </c:pt>
                <c:pt idx="2219">
                  <c:v>110</c:v>
                </c:pt>
                <c:pt idx="2220">
                  <c:v>110</c:v>
                </c:pt>
                <c:pt idx="2221">
                  <c:v>110</c:v>
                </c:pt>
                <c:pt idx="2222">
                  <c:v>110</c:v>
                </c:pt>
                <c:pt idx="2223">
                  <c:v>110</c:v>
                </c:pt>
                <c:pt idx="2224">
                  <c:v>110</c:v>
                </c:pt>
                <c:pt idx="2225">
                  <c:v>110</c:v>
                </c:pt>
                <c:pt idx="2226">
                  <c:v>110</c:v>
                </c:pt>
                <c:pt idx="2227">
                  <c:v>110</c:v>
                </c:pt>
                <c:pt idx="2228">
                  <c:v>110</c:v>
                </c:pt>
                <c:pt idx="2229">
                  <c:v>110</c:v>
                </c:pt>
                <c:pt idx="2230">
                  <c:v>110</c:v>
                </c:pt>
                <c:pt idx="2231">
                  <c:v>110</c:v>
                </c:pt>
                <c:pt idx="2232">
                  <c:v>110</c:v>
                </c:pt>
                <c:pt idx="2233">
                  <c:v>110</c:v>
                </c:pt>
                <c:pt idx="2234">
                  <c:v>110</c:v>
                </c:pt>
                <c:pt idx="2235">
                  <c:v>110</c:v>
                </c:pt>
                <c:pt idx="2236">
                  <c:v>110</c:v>
                </c:pt>
                <c:pt idx="2237">
                  <c:v>110</c:v>
                </c:pt>
                <c:pt idx="2238">
                  <c:v>110</c:v>
                </c:pt>
                <c:pt idx="2239">
                  <c:v>110</c:v>
                </c:pt>
                <c:pt idx="2240">
                  <c:v>110</c:v>
                </c:pt>
                <c:pt idx="2241">
                  <c:v>110</c:v>
                </c:pt>
                <c:pt idx="2242">
                  <c:v>110</c:v>
                </c:pt>
                <c:pt idx="2243">
                  <c:v>110</c:v>
                </c:pt>
                <c:pt idx="2244">
                  <c:v>110</c:v>
                </c:pt>
                <c:pt idx="2245">
                  <c:v>110</c:v>
                </c:pt>
                <c:pt idx="2246">
                  <c:v>110</c:v>
                </c:pt>
                <c:pt idx="2247">
                  <c:v>110</c:v>
                </c:pt>
                <c:pt idx="2248">
                  <c:v>110</c:v>
                </c:pt>
                <c:pt idx="2249">
                  <c:v>110</c:v>
                </c:pt>
                <c:pt idx="2250">
                  <c:v>110</c:v>
                </c:pt>
                <c:pt idx="2251">
                  <c:v>110</c:v>
                </c:pt>
                <c:pt idx="2252">
                  <c:v>110</c:v>
                </c:pt>
                <c:pt idx="2253">
                  <c:v>110</c:v>
                </c:pt>
                <c:pt idx="2254">
                  <c:v>110</c:v>
                </c:pt>
                <c:pt idx="2255">
                  <c:v>110</c:v>
                </c:pt>
                <c:pt idx="2256">
                  <c:v>110</c:v>
                </c:pt>
                <c:pt idx="2257">
                  <c:v>110</c:v>
                </c:pt>
                <c:pt idx="2258">
                  <c:v>110</c:v>
                </c:pt>
                <c:pt idx="2259">
                  <c:v>110</c:v>
                </c:pt>
                <c:pt idx="2260">
                  <c:v>110</c:v>
                </c:pt>
                <c:pt idx="2261">
                  <c:v>110</c:v>
                </c:pt>
                <c:pt idx="2262">
                  <c:v>110</c:v>
                </c:pt>
                <c:pt idx="2263">
                  <c:v>110</c:v>
                </c:pt>
                <c:pt idx="2264">
                  <c:v>110</c:v>
                </c:pt>
                <c:pt idx="2265">
                  <c:v>110</c:v>
                </c:pt>
                <c:pt idx="2266">
                  <c:v>110</c:v>
                </c:pt>
                <c:pt idx="2267">
                  <c:v>110</c:v>
                </c:pt>
                <c:pt idx="2268">
                  <c:v>110</c:v>
                </c:pt>
                <c:pt idx="2269">
                  <c:v>110</c:v>
                </c:pt>
                <c:pt idx="2270">
                  <c:v>110</c:v>
                </c:pt>
                <c:pt idx="2271">
                  <c:v>110</c:v>
                </c:pt>
                <c:pt idx="2272">
                  <c:v>110</c:v>
                </c:pt>
                <c:pt idx="2273">
                  <c:v>110</c:v>
                </c:pt>
                <c:pt idx="2274">
                  <c:v>110</c:v>
                </c:pt>
                <c:pt idx="2275">
                  <c:v>110</c:v>
                </c:pt>
                <c:pt idx="2276">
                  <c:v>110</c:v>
                </c:pt>
                <c:pt idx="2277">
                  <c:v>110</c:v>
                </c:pt>
                <c:pt idx="2278">
                  <c:v>110</c:v>
                </c:pt>
                <c:pt idx="2279">
                  <c:v>110</c:v>
                </c:pt>
                <c:pt idx="2280">
                  <c:v>110</c:v>
                </c:pt>
                <c:pt idx="2281">
                  <c:v>110</c:v>
                </c:pt>
                <c:pt idx="2282">
                  <c:v>110</c:v>
                </c:pt>
                <c:pt idx="2283">
                  <c:v>110</c:v>
                </c:pt>
                <c:pt idx="2284">
                  <c:v>110</c:v>
                </c:pt>
                <c:pt idx="2285">
                  <c:v>110</c:v>
                </c:pt>
                <c:pt idx="2286">
                  <c:v>110</c:v>
                </c:pt>
                <c:pt idx="2287">
                  <c:v>110</c:v>
                </c:pt>
                <c:pt idx="2288">
                  <c:v>110</c:v>
                </c:pt>
                <c:pt idx="2289">
                  <c:v>110</c:v>
                </c:pt>
                <c:pt idx="2290">
                  <c:v>110</c:v>
                </c:pt>
                <c:pt idx="2291">
                  <c:v>110</c:v>
                </c:pt>
                <c:pt idx="2292">
                  <c:v>110</c:v>
                </c:pt>
                <c:pt idx="2293">
                  <c:v>110</c:v>
                </c:pt>
                <c:pt idx="2294">
                  <c:v>110</c:v>
                </c:pt>
                <c:pt idx="2295">
                  <c:v>110</c:v>
                </c:pt>
                <c:pt idx="2296">
                  <c:v>110</c:v>
                </c:pt>
                <c:pt idx="2297">
                  <c:v>110</c:v>
                </c:pt>
                <c:pt idx="2298">
                  <c:v>110</c:v>
                </c:pt>
                <c:pt idx="2299">
                  <c:v>110</c:v>
                </c:pt>
                <c:pt idx="2300">
                  <c:v>110</c:v>
                </c:pt>
                <c:pt idx="2301">
                  <c:v>110</c:v>
                </c:pt>
                <c:pt idx="2302">
                  <c:v>110</c:v>
                </c:pt>
                <c:pt idx="2303">
                  <c:v>110</c:v>
                </c:pt>
                <c:pt idx="2304">
                  <c:v>110</c:v>
                </c:pt>
                <c:pt idx="2305">
                  <c:v>110</c:v>
                </c:pt>
                <c:pt idx="2306">
                  <c:v>110</c:v>
                </c:pt>
                <c:pt idx="2307">
                  <c:v>110</c:v>
                </c:pt>
                <c:pt idx="2308">
                  <c:v>110</c:v>
                </c:pt>
                <c:pt idx="2309">
                  <c:v>110</c:v>
                </c:pt>
                <c:pt idx="2310">
                  <c:v>110</c:v>
                </c:pt>
                <c:pt idx="2311">
                  <c:v>110</c:v>
                </c:pt>
                <c:pt idx="2312">
                  <c:v>110</c:v>
                </c:pt>
                <c:pt idx="2313">
                  <c:v>110</c:v>
                </c:pt>
                <c:pt idx="2314">
                  <c:v>110</c:v>
                </c:pt>
                <c:pt idx="2315">
                  <c:v>110</c:v>
                </c:pt>
                <c:pt idx="2316">
                  <c:v>110</c:v>
                </c:pt>
                <c:pt idx="2317">
                  <c:v>110</c:v>
                </c:pt>
                <c:pt idx="2318">
                  <c:v>110</c:v>
                </c:pt>
                <c:pt idx="2319">
                  <c:v>110</c:v>
                </c:pt>
                <c:pt idx="2320">
                  <c:v>110</c:v>
                </c:pt>
                <c:pt idx="2321">
                  <c:v>110</c:v>
                </c:pt>
                <c:pt idx="2322">
                  <c:v>110</c:v>
                </c:pt>
                <c:pt idx="2323">
                  <c:v>110</c:v>
                </c:pt>
                <c:pt idx="2324">
                  <c:v>110</c:v>
                </c:pt>
                <c:pt idx="2325">
                  <c:v>110</c:v>
                </c:pt>
                <c:pt idx="2326">
                  <c:v>110</c:v>
                </c:pt>
                <c:pt idx="2327">
                  <c:v>110</c:v>
                </c:pt>
                <c:pt idx="2328">
                  <c:v>110</c:v>
                </c:pt>
                <c:pt idx="2329">
                  <c:v>110</c:v>
                </c:pt>
                <c:pt idx="2330">
                  <c:v>110</c:v>
                </c:pt>
                <c:pt idx="2331">
                  <c:v>110</c:v>
                </c:pt>
                <c:pt idx="2332">
                  <c:v>110</c:v>
                </c:pt>
                <c:pt idx="2333">
                  <c:v>110</c:v>
                </c:pt>
                <c:pt idx="2334">
                  <c:v>110</c:v>
                </c:pt>
                <c:pt idx="2335">
                  <c:v>110</c:v>
                </c:pt>
                <c:pt idx="2336">
                  <c:v>110</c:v>
                </c:pt>
                <c:pt idx="2337">
                  <c:v>110</c:v>
                </c:pt>
                <c:pt idx="2338">
                  <c:v>110</c:v>
                </c:pt>
                <c:pt idx="2339">
                  <c:v>110</c:v>
                </c:pt>
                <c:pt idx="2340">
                  <c:v>110</c:v>
                </c:pt>
                <c:pt idx="2341">
                  <c:v>110</c:v>
                </c:pt>
                <c:pt idx="2342">
                  <c:v>110</c:v>
                </c:pt>
                <c:pt idx="2343">
                  <c:v>110</c:v>
                </c:pt>
                <c:pt idx="2344">
                  <c:v>110</c:v>
                </c:pt>
                <c:pt idx="2345">
                  <c:v>110</c:v>
                </c:pt>
                <c:pt idx="2346">
                  <c:v>110</c:v>
                </c:pt>
                <c:pt idx="2347">
                  <c:v>110</c:v>
                </c:pt>
                <c:pt idx="2348">
                  <c:v>110</c:v>
                </c:pt>
                <c:pt idx="2349">
                  <c:v>110</c:v>
                </c:pt>
                <c:pt idx="2350">
                  <c:v>110</c:v>
                </c:pt>
                <c:pt idx="2351">
                  <c:v>110</c:v>
                </c:pt>
                <c:pt idx="2352">
                  <c:v>110</c:v>
                </c:pt>
                <c:pt idx="2353">
                  <c:v>110</c:v>
                </c:pt>
                <c:pt idx="2354">
                  <c:v>110</c:v>
                </c:pt>
                <c:pt idx="2355">
                  <c:v>110</c:v>
                </c:pt>
                <c:pt idx="2356">
                  <c:v>110</c:v>
                </c:pt>
                <c:pt idx="2357">
                  <c:v>110</c:v>
                </c:pt>
                <c:pt idx="2358">
                  <c:v>110</c:v>
                </c:pt>
                <c:pt idx="2359">
                  <c:v>110</c:v>
                </c:pt>
                <c:pt idx="2360">
                  <c:v>110</c:v>
                </c:pt>
                <c:pt idx="2361">
                  <c:v>110</c:v>
                </c:pt>
                <c:pt idx="2362">
                  <c:v>110</c:v>
                </c:pt>
                <c:pt idx="2363">
                  <c:v>110</c:v>
                </c:pt>
                <c:pt idx="2364">
                  <c:v>110</c:v>
                </c:pt>
                <c:pt idx="2365">
                  <c:v>110</c:v>
                </c:pt>
                <c:pt idx="2366">
                  <c:v>110</c:v>
                </c:pt>
                <c:pt idx="2367">
                  <c:v>110</c:v>
                </c:pt>
                <c:pt idx="2368">
                  <c:v>110</c:v>
                </c:pt>
                <c:pt idx="2369">
                  <c:v>110</c:v>
                </c:pt>
                <c:pt idx="2370">
                  <c:v>110</c:v>
                </c:pt>
                <c:pt idx="2371">
                  <c:v>110</c:v>
                </c:pt>
                <c:pt idx="2372">
                  <c:v>110</c:v>
                </c:pt>
                <c:pt idx="2373">
                  <c:v>110</c:v>
                </c:pt>
                <c:pt idx="2374">
                  <c:v>110</c:v>
                </c:pt>
                <c:pt idx="2375">
                  <c:v>110</c:v>
                </c:pt>
                <c:pt idx="2376">
                  <c:v>110</c:v>
                </c:pt>
                <c:pt idx="2377">
                  <c:v>110</c:v>
                </c:pt>
                <c:pt idx="2378">
                  <c:v>110</c:v>
                </c:pt>
                <c:pt idx="2379">
                  <c:v>110</c:v>
                </c:pt>
                <c:pt idx="2380">
                  <c:v>110</c:v>
                </c:pt>
                <c:pt idx="2381">
                  <c:v>110</c:v>
                </c:pt>
                <c:pt idx="2382">
                  <c:v>110</c:v>
                </c:pt>
                <c:pt idx="2383">
                  <c:v>110</c:v>
                </c:pt>
                <c:pt idx="2384">
                  <c:v>110</c:v>
                </c:pt>
                <c:pt idx="2385">
                  <c:v>110</c:v>
                </c:pt>
                <c:pt idx="2386">
                  <c:v>110</c:v>
                </c:pt>
                <c:pt idx="2387">
                  <c:v>110</c:v>
                </c:pt>
                <c:pt idx="2388">
                  <c:v>110</c:v>
                </c:pt>
                <c:pt idx="2389">
                  <c:v>110</c:v>
                </c:pt>
                <c:pt idx="2390">
                  <c:v>110</c:v>
                </c:pt>
                <c:pt idx="2391">
                  <c:v>110</c:v>
                </c:pt>
                <c:pt idx="2392">
                  <c:v>110</c:v>
                </c:pt>
                <c:pt idx="2393">
                  <c:v>110</c:v>
                </c:pt>
                <c:pt idx="2394">
                  <c:v>110</c:v>
                </c:pt>
                <c:pt idx="2395">
                  <c:v>110</c:v>
                </c:pt>
                <c:pt idx="2396">
                  <c:v>110</c:v>
                </c:pt>
                <c:pt idx="2397">
                  <c:v>110</c:v>
                </c:pt>
                <c:pt idx="2398">
                  <c:v>110</c:v>
                </c:pt>
                <c:pt idx="2399">
                  <c:v>110</c:v>
                </c:pt>
                <c:pt idx="2400">
                  <c:v>110</c:v>
                </c:pt>
                <c:pt idx="2401">
                  <c:v>110</c:v>
                </c:pt>
                <c:pt idx="2402">
                  <c:v>110</c:v>
                </c:pt>
                <c:pt idx="2403">
                  <c:v>110</c:v>
                </c:pt>
                <c:pt idx="2404">
                  <c:v>110</c:v>
                </c:pt>
                <c:pt idx="2405">
                  <c:v>110</c:v>
                </c:pt>
                <c:pt idx="2406">
                  <c:v>110</c:v>
                </c:pt>
                <c:pt idx="2407">
                  <c:v>110</c:v>
                </c:pt>
                <c:pt idx="2408">
                  <c:v>110</c:v>
                </c:pt>
                <c:pt idx="2409">
                  <c:v>110</c:v>
                </c:pt>
                <c:pt idx="2410">
                  <c:v>110</c:v>
                </c:pt>
                <c:pt idx="2411">
                  <c:v>110</c:v>
                </c:pt>
                <c:pt idx="2412">
                  <c:v>110</c:v>
                </c:pt>
                <c:pt idx="2413">
                  <c:v>110</c:v>
                </c:pt>
                <c:pt idx="2414">
                  <c:v>110</c:v>
                </c:pt>
                <c:pt idx="2415">
                  <c:v>110</c:v>
                </c:pt>
                <c:pt idx="2416">
                  <c:v>110</c:v>
                </c:pt>
                <c:pt idx="2417">
                  <c:v>110</c:v>
                </c:pt>
                <c:pt idx="2418">
                  <c:v>110</c:v>
                </c:pt>
                <c:pt idx="2419">
                  <c:v>110</c:v>
                </c:pt>
                <c:pt idx="2420">
                  <c:v>110</c:v>
                </c:pt>
                <c:pt idx="2421">
                  <c:v>110</c:v>
                </c:pt>
                <c:pt idx="2422">
                  <c:v>110</c:v>
                </c:pt>
                <c:pt idx="2423">
                  <c:v>110</c:v>
                </c:pt>
                <c:pt idx="2424">
                  <c:v>110</c:v>
                </c:pt>
                <c:pt idx="2425">
                  <c:v>110</c:v>
                </c:pt>
                <c:pt idx="2426">
                  <c:v>110</c:v>
                </c:pt>
                <c:pt idx="2427">
                  <c:v>110</c:v>
                </c:pt>
                <c:pt idx="2428">
                  <c:v>110</c:v>
                </c:pt>
                <c:pt idx="2429">
                  <c:v>110</c:v>
                </c:pt>
                <c:pt idx="2430">
                  <c:v>110</c:v>
                </c:pt>
                <c:pt idx="2431">
                  <c:v>110</c:v>
                </c:pt>
                <c:pt idx="2432">
                  <c:v>110</c:v>
                </c:pt>
                <c:pt idx="2433">
                  <c:v>110</c:v>
                </c:pt>
                <c:pt idx="2434">
                  <c:v>110</c:v>
                </c:pt>
                <c:pt idx="2435">
                  <c:v>110</c:v>
                </c:pt>
                <c:pt idx="2436">
                  <c:v>110</c:v>
                </c:pt>
                <c:pt idx="2437">
                  <c:v>110</c:v>
                </c:pt>
                <c:pt idx="2438">
                  <c:v>110</c:v>
                </c:pt>
                <c:pt idx="2439">
                  <c:v>110</c:v>
                </c:pt>
                <c:pt idx="2440">
                  <c:v>110</c:v>
                </c:pt>
                <c:pt idx="2441">
                  <c:v>110</c:v>
                </c:pt>
                <c:pt idx="2442">
                  <c:v>110</c:v>
                </c:pt>
                <c:pt idx="2443">
                  <c:v>110</c:v>
                </c:pt>
                <c:pt idx="2444">
                  <c:v>110</c:v>
                </c:pt>
                <c:pt idx="2445">
                  <c:v>110</c:v>
                </c:pt>
                <c:pt idx="2446">
                  <c:v>110</c:v>
                </c:pt>
                <c:pt idx="2447">
                  <c:v>110</c:v>
                </c:pt>
                <c:pt idx="2448">
                  <c:v>110</c:v>
                </c:pt>
                <c:pt idx="2449">
                  <c:v>110</c:v>
                </c:pt>
                <c:pt idx="2450">
                  <c:v>110</c:v>
                </c:pt>
                <c:pt idx="2451">
                  <c:v>110</c:v>
                </c:pt>
                <c:pt idx="2452">
                  <c:v>110</c:v>
                </c:pt>
                <c:pt idx="2453">
                  <c:v>110</c:v>
                </c:pt>
                <c:pt idx="2454">
                  <c:v>110</c:v>
                </c:pt>
                <c:pt idx="2455">
                  <c:v>110</c:v>
                </c:pt>
                <c:pt idx="2456">
                  <c:v>110</c:v>
                </c:pt>
                <c:pt idx="2457">
                  <c:v>110</c:v>
                </c:pt>
                <c:pt idx="2458">
                  <c:v>110</c:v>
                </c:pt>
                <c:pt idx="2459">
                  <c:v>110</c:v>
                </c:pt>
                <c:pt idx="2460">
                  <c:v>110</c:v>
                </c:pt>
                <c:pt idx="2461">
                  <c:v>110</c:v>
                </c:pt>
                <c:pt idx="2462">
                  <c:v>110</c:v>
                </c:pt>
                <c:pt idx="2463">
                  <c:v>110</c:v>
                </c:pt>
                <c:pt idx="2464">
                  <c:v>110</c:v>
                </c:pt>
                <c:pt idx="2465">
                  <c:v>110</c:v>
                </c:pt>
                <c:pt idx="2466">
                  <c:v>110</c:v>
                </c:pt>
                <c:pt idx="2467">
                  <c:v>110</c:v>
                </c:pt>
                <c:pt idx="2468">
                  <c:v>110</c:v>
                </c:pt>
                <c:pt idx="2469">
                  <c:v>110</c:v>
                </c:pt>
                <c:pt idx="2470">
                  <c:v>110</c:v>
                </c:pt>
                <c:pt idx="2471">
                  <c:v>110</c:v>
                </c:pt>
                <c:pt idx="2472">
                  <c:v>110</c:v>
                </c:pt>
                <c:pt idx="2473">
                  <c:v>110</c:v>
                </c:pt>
                <c:pt idx="2474">
                  <c:v>110</c:v>
                </c:pt>
                <c:pt idx="2475">
                  <c:v>110</c:v>
                </c:pt>
                <c:pt idx="2476">
                  <c:v>110</c:v>
                </c:pt>
                <c:pt idx="2477">
                  <c:v>110</c:v>
                </c:pt>
                <c:pt idx="2478">
                  <c:v>110</c:v>
                </c:pt>
                <c:pt idx="2479">
                  <c:v>110</c:v>
                </c:pt>
                <c:pt idx="2480">
                  <c:v>110</c:v>
                </c:pt>
                <c:pt idx="2481">
                  <c:v>110</c:v>
                </c:pt>
                <c:pt idx="2482">
                  <c:v>110</c:v>
                </c:pt>
                <c:pt idx="2483">
                  <c:v>110</c:v>
                </c:pt>
                <c:pt idx="2484">
                  <c:v>110</c:v>
                </c:pt>
                <c:pt idx="2485">
                  <c:v>110</c:v>
                </c:pt>
                <c:pt idx="2486">
                  <c:v>110</c:v>
                </c:pt>
                <c:pt idx="2487">
                  <c:v>110</c:v>
                </c:pt>
                <c:pt idx="2488">
                  <c:v>110</c:v>
                </c:pt>
                <c:pt idx="2489">
                  <c:v>110</c:v>
                </c:pt>
                <c:pt idx="2490">
                  <c:v>110</c:v>
                </c:pt>
                <c:pt idx="2491">
                  <c:v>110</c:v>
                </c:pt>
                <c:pt idx="2492">
                  <c:v>110</c:v>
                </c:pt>
                <c:pt idx="2493">
                  <c:v>110</c:v>
                </c:pt>
                <c:pt idx="2494">
                  <c:v>110</c:v>
                </c:pt>
                <c:pt idx="2495">
                  <c:v>110</c:v>
                </c:pt>
                <c:pt idx="2496">
                  <c:v>110</c:v>
                </c:pt>
                <c:pt idx="2497">
                  <c:v>110</c:v>
                </c:pt>
                <c:pt idx="2498">
                  <c:v>110</c:v>
                </c:pt>
                <c:pt idx="2499">
                  <c:v>110</c:v>
                </c:pt>
                <c:pt idx="2500">
                  <c:v>110</c:v>
                </c:pt>
                <c:pt idx="2501">
                  <c:v>110</c:v>
                </c:pt>
                <c:pt idx="2502">
                  <c:v>110</c:v>
                </c:pt>
                <c:pt idx="2503">
                  <c:v>110</c:v>
                </c:pt>
                <c:pt idx="2504">
                  <c:v>110</c:v>
                </c:pt>
                <c:pt idx="2505">
                  <c:v>110</c:v>
                </c:pt>
                <c:pt idx="2506">
                  <c:v>110</c:v>
                </c:pt>
                <c:pt idx="2507">
                  <c:v>110</c:v>
                </c:pt>
                <c:pt idx="2508">
                  <c:v>110</c:v>
                </c:pt>
                <c:pt idx="2509">
                  <c:v>110</c:v>
                </c:pt>
                <c:pt idx="2510">
                  <c:v>110</c:v>
                </c:pt>
                <c:pt idx="2511">
                  <c:v>110</c:v>
                </c:pt>
                <c:pt idx="2512">
                  <c:v>110</c:v>
                </c:pt>
                <c:pt idx="2513">
                  <c:v>110</c:v>
                </c:pt>
                <c:pt idx="2514">
                  <c:v>110</c:v>
                </c:pt>
                <c:pt idx="2515">
                  <c:v>110</c:v>
                </c:pt>
                <c:pt idx="2516">
                  <c:v>110</c:v>
                </c:pt>
                <c:pt idx="2517">
                  <c:v>110</c:v>
                </c:pt>
                <c:pt idx="2518">
                  <c:v>110</c:v>
                </c:pt>
                <c:pt idx="2519">
                  <c:v>110</c:v>
                </c:pt>
                <c:pt idx="2520">
                  <c:v>110</c:v>
                </c:pt>
                <c:pt idx="2521">
                  <c:v>110</c:v>
                </c:pt>
                <c:pt idx="2522">
                  <c:v>110</c:v>
                </c:pt>
                <c:pt idx="2523">
                  <c:v>110</c:v>
                </c:pt>
                <c:pt idx="2524">
                  <c:v>110</c:v>
                </c:pt>
                <c:pt idx="2525">
                  <c:v>110</c:v>
                </c:pt>
                <c:pt idx="2526">
                  <c:v>110</c:v>
                </c:pt>
                <c:pt idx="2527">
                  <c:v>110</c:v>
                </c:pt>
                <c:pt idx="2528">
                  <c:v>110</c:v>
                </c:pt>
                <c:pt idx="2529">
                  <c:v>110</c:v>
                </c:pt>
                <c:pt idx="2530">
                  <c:v>110</c:v>
                </c:pt>
                <c:pt idx="2531">
                  <c:v>110</c:v>
                </c:pt>
                <c:pt idx="2532">
                  <c:v>110</c:v>
                </c:pt>
                <c:pt idx="2533">
                  <c:v>110</c:v>
                </c:pt>
                <c:pt idx="2534">
                  <c:v>110</c:v>
                </c:pt>
                <c:pt idx="2535">
                  <c:v>110</c:v>
                </c:pt>
                <c:pt idx="2536">
                  <c:v>110</c:v>
                </c:pt>
                <c:pt idx="2537">
                  <c:v>110</c:v>
                </c:pt>
                <c:pt idx="2538">
                  <c:v>110</c:v>
                </c:pt>
                <c:pt idx="2539">
                  <c:v>110</c:v>
                </c:pt>
                <c:pt idx="2540">
                  <c:v>110</c:v>
                </c:pt>
                <c:pt idx="2541">
                  <c:v>110</c:v>
                </c:pt>
                <c:pt idx="2542">
                  <c:v>110</c:v>
                </c:pt>
                <c:pt idx="2543">
                  <c:v>110</c:v>
                </c:pt>
                <c:pt idx="2544">
                  <c:v>110</c:v>
                </c:pt>
                <c:pt idx="2545">
                  <c:v>110</c:v>
                </c:pt>
                <c:pt idx="2546">
                  <c:v>110</c:v>
                </c:pt>
                <c:pt idx="2547">
                  <c:v>110</c:v>
                </c:pt>
                <c:pt idx="2548">
                  <c:v>110</c:v>
                </c:pt>
                <c:pt idx="2549">
                  <c:v>110</c:v>
                </c:pt>
                <c:pt idx="2550">
                  <c:v>110</c:v>
                </c:pt>
                <c:pt idx="2551">
                  <c:v>110</c:v>
                </c:pt>
                <c:pt idx="2552">
                  <c:v>110</c:v>
                </c:pt>
                <c:pt idx="2553">
                  <c:v>110</c:v>
                </c:pt>
                <c:pt idx="2554">
                  <c:v>110</c:v>
                </c:pt>
                <c:pt idx="2555">
                  <c:v>110</c:v>
                </c:pt>
                <c:pt idx="2556">
                  <c:v>110</c:v>
                </c:pt>
                <c:pt idx="2557">
                  <c:v>110</c:v>
                </c:pt>
                <c:pt idx="2558">
                  <c:v>110</c:v>
                </c:pt>
                <c:pt idx="2559">
                  <c:v>110</c:v>
                </c:pt>
                <c:pt idx="2560">
                  <c:v>110</c:v>
                </c:pt>
                <c:pt idx="2561">
                  <c:v>110</c:v>
                </c:pt>
                <c:pt idx="2562">
                  <c:v>110</c:v>
                </c:pt>
                <c:pt idx="2563">
                  <c:v>110</c:v>
                </c:pt>
                <c:pt idx="2564">
                  <c:v>110</c:v>
                </c:pt>
                <c:pt idx="2565">
                  <c:v>110</c:v>
                </c:pt>
                <c:pt idx="2566">
                  <c:v>110</c:v>
                </c:pt>
                <c:pt idx="2567">
                  <c:v>110</c:v>
                </c:pt>
                <c:pt idx="2568">
                  <c:v>110</c:v>
                </c:pt>
                <c:pt idx="2569">
                  <c:v>110</c:v>
                </c:pt>
                <c:pt idx="2570">
                  <c:v>110</c:v>
                </c:pt>
                <c:pt idx="2571">
                  <c:v>110</c:v>
                </c:pt>
                <c:pt idx="2572">
                  <c:v>110</c:v>
                </c:pt>
                <c:pt idx="2573">
                  <c:v>110</c:v>
                </c:pt>
                <c:pt idx="2574">
                  <c:v>110</c:v>
                </c:pt>
                <c:pt idx="2575">
                  <c:v>110</c:v>
                </c:pt>
                <c:pt idx="2576">
                  <c:v>110</c:v>
                </c:pt>
                <c:pt idx="2577">
                  <c:v>110</c:v>
                </c:pt>
                <c:pt idx="2578">
                  <c:v>110</c:v>
                </c:pt>
                <c:pt idx="2579">
                  <c:v>110</c:v>
                </c:pt>
                <c:pt idx="2580">
                  <c:v>110</c:v>
                </c:pt>
                <c:pt idx="2581">
                  <c:v>110</c:v>
                </c:pt>
                <c:pt idx="2582">
                  <c:v>110</c:v>
                </c:pt>
                <c:pt idx="2583">
                  <c:v>110</c:v>
                </c:pt>
                <c:pt idx="2584">
                  <c:v>110</c:v>
                </c:pt>
                <c:pt idx="2585">
                  <c:v>110</c:v>
                </c:pt>
                <c:pt idx="2586">
                  <c:v>110</c:v>
                </c:pt>
                <c:pt idx="2587">
                  <c:v>110</c:v>
                </c:pt>
                <c:pt idx="2588">
                  <c:v>110</c:v>
                </c:pt>
                <c:pt idx="2589">
                  <c:v>110</c:v>
                </c:pt>
                <c:pt idx="2590">
                  <c:v>110</c:v>
                </c:pt>
                <c:pt idx="2591">
                  <c:v>110</c:v>
                </c:pt>
                <c:pt idx="2592">
                  <c:v>110</c:v>
                </c:pt>
                <c:pt idx="2593">
                  <c:v>110</c:v>
                </c:pt>
                <c:pt idx="2594">
                  <c:v>110</c:v>
                </c:pt>
                <c:pt idx="2595">
                  <c:v>110</c:v>
                </c:pt>
                <c:pt idx="2596">
                  <c:v>110</c:v>
                </c:pt>
                <c:pt idx="2597">
                  <c:v>110</c:v>
                </c:pt>
                <c:pt idx="2598">
                  <c:v>110</c:v>
                </c:pt>
                <c:pt idx="2599">
                  <c:v>110</c:v>
                </c:pt>
                <c:pt idx="2600">
                  <c:v>110</c:v>
                </c:pt>
                <c:pt idx="2601">
                  <c:v>110</c:v>
                </c:pt>
                <c:pt idx="2602">
                  <c:v>110</c:v>
                </c:pt>
                <c:pt idx="2603">
                  <c:v>110</c:v>
                </c:pt>
                <c:pt idx="2604">
                  <c:v>110</c:v>
                </c:pt>
                <c:pt idx="2605">
                  <c:v>110</c:v>
                </c:pt>
                <c:pt idx="2606">
                  <c:v>110</c:v>
                </c:pt>
                <c:pt idx="2607">
                  <c:v>110</c:v>
                </c:pt>
                <c:pt idx="2608">
                  <c:v>110</c:v>
                </c:pt>
                <c:pt idx="2609">
                  <c:v>110</c:v>
                </c:pt>
                <c:pt idx="2610">
                  <c:v>110</c:v>
                </c:pt>
                <c:pt idx="2611">
                  <c:v>110</c:v>
                </c:pt>
                <c:pt idx="2612">
                  <c:v>110</c:v>
                </c:pt>
                <c:pt idx="2613">
                  <c:v>110</c:v>
                </c:pt>
                <c:pt idx="2614">
                  <c:v>110</c:v>
                </c:pt>
                <c:pt idx="2615">
                  <c:v>110</c:v>
                </c:pt>
                <c:pt idx="2616">
                  <c:v>110</c:v>
                </c:pt>
                <c:pt idx="2617">
                  <c:v>110</c:v>
                </c:pt>
                <c:pt idx="2618">
                  <c:v>110</c:v>
                </c:pt>
                <c:pt idx="2619">
                  <c:v>110</c:v>
                </c:pt>
                <c:pt idx="2620">
                  <c:v>110</c:v>
                </c:pt>
                <c:pt idx="2621">
                  <c:v>110</c:v>
                </c:pt>
                <c:pt idx="2622">
                  <c:v>110</c:v>
                </c:pt>
                <c:pt idx="2623">
                  <c:v>110</c:v>
                </c:pt>
                <c:pt idx="2624">
                  <c:v>110</c:v>
                </c:pt>
                <c:pt idx="2625">
                  <c:v>110</c:v>
                </c:pt>
                <c:pt idx="2626">
                  <c:v>110</c:v>
                </c:pt>
                <c:pt idx="2627">
                  <c:v>110</c:v>
                </c:pt>
                <c:pt idx="2628">
                  <c:v>110</c:v>
                </c:pt>
                <c:pt idx="2629">
                  <c:v>110</c:v>
                </c:pt>
                <c:pt idx="2630">
                  <c:v>110</c:v>
                </c:pt>
                <c:pt idx="2631">
                  <c:v>110</c:v>
                </c:pt>
                <c:pt idx="2632">
                  <c:v>110</c:v>
                </c:pt>
                <c:pt idx="2633">
                  <c:v>110</c:v>
                </c:pt>
                <c:pt idx="2634">
                  <c:v>110</c:v>
                </c:pt>
                <c:pt idx="2635">
                  <c:v>110</c:v>
                </c:pt>
                <c:pt idx="2636">
                  <c:v>110</c:v>
                </c:pt>
                <c:pt idx="2637">
                  <c:v>110</c:v>
                </c:pt>
                <c:pt idx="2638">
                  <c:v>110</c:v>
                </c:pt>
                <c:pt idx="2639">
                  <c:v>110</c:v>
                </c:pt>
                <c:pt idx="2640">
                  <c:v>110</c:v>
                </c:pt>
                <c:pt idx="2641">
                  <c:v>110</c:v>
                </c:pt>
                <c:pt idx="2642">
                  <c:v>110</c:v>
                </c:pt>
                <c:pt idx="2643">
                  <c:v>110</c:v>
                </c:pt>
                <c:pt idx="2644">
                  <c:v>110</c:v>
                </c:pt>
                <c:pt idx="2645">
                  <c:v>110</c:v>
                </c:pt>
                <c:pt idx="2646">
                  <c:v>110</c:v>
                </c:pt>
                <c:pt idx="2647">
                  <c:v>110</c:v>
                </c:pt>
                <c:pt idx="2648">
                  <c:v>110</c:v>
                </c:pt>
                <c:pt idx="2649">
                  <c:v>110</c:v>
                </c:pt>
                <c:pt idx="2650">
                  <c:v>110</c:v>
                </c:pt>
                <c:pt idx="2651">
                  <c:v>110</c:v>
                </c:pt>
                <c:pt idx="2652">
                  <c:v>110</c:v>
                </c:pt>
                <c:pt idx="2653">
                  <c:v>110</c:v>
                </c:pt>
                <c:pt idx="2654">
                  <c:v>110</c:v>
                </c:pt>
                <c:pt idx="2655">
                  <c:v>110</c:v>
                </c:pt>
                <c:pt idx="2656">
                  <c:v>110</c:v>
                </c:pt>
                <c:pt idx="2657">
                  <c:v>110</c:v>
                </c:pt>
                <c:pt idx="2658">
                  <c:v>110</c:v>
                </c:pt>
                <c:pt idx="2659">
                  <c:v>110</c:v>
                </c:pt>
                <c:pt idx="2660">
                  <c:v>110</c:v>
                </c:pt>
                <c:pt idx="2661">
                  <c:v>110</c:v>
                </c:pt>
                <c:pt idx="2662">
                  <c:v>110</c:v>
                </c:pt>
                <c:pt idx="2663">
                  <c:v>110</c:v>
                </c:pt>
                <c:pt idx="2664">
                  <c:v>110</c:v>
                </c:pt>
                <c:pt idx="2665">
                  <c:v>110</c:v>
                </c:pt>
                <c:pt idx="2666">
                  <c:v>110</c:v>
                </c:pt>
                <c:pt idx="2667">
                  <c:v>110</c:v>
                </c:pt>
                <c:pt idx="2668">
                  <c:v>110</c:v>
                </c:pt>
                <c:pt idx="2669">
                  <c:v>110</c:v>
                </c:pt>
                <c:pt idx="2670">
                  <c:v>110</c:v>
                </c:pt>
                <c:pt idx="2671">
                  <c:v>110</c:v>
                </c:pt>
                <c:pt idx="2672">
                  <c:v>110</c:v>
                </c:pt>
                <c:pt idx="2673">
                  <c:v>110</c:v>
                </c:pt>
                <c:pt idx="2674">
                  <c:v>110</c:v>
                </c:pt>
                <c:pt idx="2675">
                  <c:v>110</c:v>
                </c:pt>
                <c:pt idx="2676">
                  <c:v>110</c:v>
                </c:pt>
                <c:pt idx="2677">
                  <c:v>110</c:v>
                </c:pt>
                <c:pt idx="2678">
                  <c:v>110</c:v>
                </c:pt>
                <c:pt idx="2679">
                  <c:v>110</c:v>
                </c:pt>
                <c:pt idx="2680">
                  <c:v>110</c:v>
                </c:pt>
                <c:pt idx="2681">
                  <c:v>110</c:v>
                </c:pt>
                <c:pt idx="2682">
                  <c:v>110</c:v>
                </c:pt>
                <c:pt idx="2683">
                  <c:v>110</c:v>
                </c:pt>
                <c:pt idx="2684">
                  <c:v>110</c:v>
                </c:pt>
                <c:pt idx="2685">
                  <c:v>110</c:v>
                </c:pt>
                <c:pt idx="2686">
                  <c:v>110</c:v>
                </c:pt>
                <c:pt idx="2687">
                  <c:v>110</c:v>
                </c:pt>
                <c:pt idx="2688">
                  <c:v>110</c:v>
                </c:pt>
                <c:pt idx="2689">
                  <c:v>110</c:v>
                </c:pt>
                <c:pt idx="2690">
                  <c:v>110</c:v>
                </c:pt>
                <c:pt idx="2691">
                  <c:v>110</c:v>
                </c:pt>
                <c:pt idx="2692">
                  <c:v>110</c:v>
                </c:pt>
                <c:pt idx="2693">
                  <c:v>110</c:v>
                </c:pt>
                <c:pt idx="2694">
                  <c:v>110</c:v>
                </c:pt>
                <c:pt idx="2695">
                  <c:v>110</c:v>
                </c:pt>
                <c:pt idx="2696">
                  <c:v>110</c:v>
                </c:pt>
                <c:pt idx="2697">
                  <c:v>110</c:v>
                </c:pt>
                <c:pt idx="2698">
                  <c:v>110</c:v>
                </c:pt>
                <c:pt idx="2699">
                  <c:v>110</c:v>
                </c:pt>
                <c:pt idx="2700">
                  <c:v>110</c:v>
                </c:pt>
                <c:pt idx="2701">
                  <c:v>110</c:v>
                </c:pt>
                <c:pt idx="2702">
                  <c:v>110</c:v>
                </c:pt>
                <c:pt idx="2703">
                  <c:v>110</c:v>
                </c:pt>
                <c:pt idx="2704">
                  <c:v>110</c:v>
                </c:pt>
                <c:pt idx="2705">
                  <c:v>110</c:v>
                </c:pt>
                <c:pt idx="2706">
                  <c:v>110</c:v>
                </c:pt>
                <c:pt idx="2707">
                  <c:v>110</c:v>
                </c:pt>
                <c:pt idx="2708">
                  <c:v>110</c:v>
                </c:pt>
                <c:pt idx="2709">
                  <c:v>110</c:v>
                </c:pt>
                <c:pt idx="2710">
                  <c:v>110</c:v>
                </c:pt>
                <c:pt idx="2711">
                  <c:v>110</c:v>
                </c:pt>
                <c:pt idx="2712">
                  <c:v>110</c:v>
                </c:pt>
                <c:pt idx="2713">
                  <c:v>110</c:v>
                </c:pt>
                <c:pt idx="2714">
                  <c:v>110</c:v>
                </c:pt>
                <c:pt idx="2715">
                  <c:v>110</c:v>
                </c:pt>
                <c:pt idx="2716">
                  <c:v>110</c:v>
                </c:pt>
                <c:pt idx="2717">
                  <c:v>110</c:v>
                </c:pt>
                <c:pt idx="2718">
                  <c:v>110</c:v>
                </c:pt>
                <c:pt idx="2719">
                  <c:v>110</c:v>
                </c:pt>
                <c:pt idx="2720">
                  <c:v>110</c:v>
                </c:pt>
                <c:pt idx="2721">
                  <c:v>110</c:v>
                </c:pt>
                <c:pt idx="2722">
                  <c:v>110</c:v>
                </c:pt>
                <c:pt idx="2723">
                  <c:v>110</c:v>
                </c:pt>
                <c:pt idx="2724">
                  <c:v>110</c:v>
                </c:pt>
                <c:pt idx="2725">
                  <c:v>110</c:v>
                </c:pt>
                <c:pt idx="2726">
                  <c:v>110</c:v>
                </c:pt>
                <c:pt idx="2727">
                  <c:v>110</c:v>
                </c:pt>
                <c:pt idx="2728">
                  <c:v>110</c:v>
                </c:pt>
                <c:pt idx="2729">
                  <c:v>110</c:v>
                </c:pt>
                <c:pt idx="2730">
                  <c:v>110</c:v>
                </c:pt>
                <c:pt idx="2731">
                  <c:v>110</c:v>
                </c:pt>
                <c:pt idx="2732">
                  <c:v>110</c:v>
                </c:pt>
                <c:pt idx="2733">
                  <c:v>110</c:v>
                </c:pt>
                <c:pt idx="2734">
                  <c:v>110</c:v>
                </c:pt>
                <c:pt idx="2735">
                  <c:v>110</c:v>
                </c:pt>
                <c:pt idx="2736">
                  <c:v>110</c:v>
                </c:pt>
                <c:pt idx="2737">
                  <c:v>110</c:v>
                </c:pt>
                <c:pt idx="2738">
                  <c:v>110</c:v>
                </c:pt>
                <c:pt idx="2739">
                  <c:v>110</c:v>
                </c:pt>
                <c:pt idx="2740">
                  <c:v>110</c:v>
                </c:pt>
                <c:pt idx="2741">
                  <c:v>110</c:v>
                </c:pt>
                <c:pt idx="2742">
                  <c:v>110</c:v>
                </c:pt>
                <c:pt idx="2743">
                  <c:v>110</c:v>
                </c:pt>
                <c:pt idx="2744">
                  <c:v>110</c:v>
                </c:pt>
                <c:pt idx="2745">
                  <c:v>110</c:v>
                </c:pt>
                <c:pt idx="2746">
                  <c:v>110</c:v>
                </c:pt>
                <c:pt idx="2747">
                  <c:v>110</c:v>
                </c:pt>
                <c:pt idx="2748">
                  <c:v>110</c:v>
                </c:pt>
                <c:pt idx="2749">
                  <c:v>110</c:v>
                </c:pt>
                <c:pt idx="2750">
                  <c:v>110</c:v>
                </c:pt>
                <c:pt idx="2751">
                  <c:v>110</c:v>
                </c:pt>
                <c:pt idx="2752">
                  <c:v>110</c:v>
                </c:pt>
                <c:pt idx="2753">
                  <c:v>110</c:v>
                </c:pt>
                <c:pt idx="2754">
                  <c:v>110</c:v>
                </c:pt>
                <c:pt idx="2755">
                  <c:v>110</c:v>
                </c:pt>
                <c:pt idx="2756">
                  <c:v>110</c:v>
                </c:pt>
                <c:pt idx="2757">
                  <c:v>110</c:v>
                </c:pt>
                <c:pt idx="2758">
                  <c:v>110</c:v>
                </c:pt>
                <c:pt idx="2759">
                  <c:v>110</c:v>
                </c:pt>
                <c:pt idx="2760">
                  <c:v>110</c:v>
                </c:pt>
                <c:pt idx="2761">
                  <c:v>110</c:v>
                </c:pt>
                <c:pt idx="2762">
                  <c:v>110</c:v>
                </c:pt>
                <c:pt idx="2763">
                  <c:v>110</c:v>
                </c:pt>
                <c:pt idx="2764">
                  <c:v>110</c:v>
                </c:pt>
                <c:pt idx="2765">
                  <c:v>110</c:v>
                </c:pt>
                <c:pt idx="2766">
                  <c:v>110</c:v>
                </c:pt>
                <c:pt idx="2767">
                  <c:v>110</c:v>
                </c:pt>
                <c:pt idx="2768">
                  <c:v>110</c:v>
                </c:pt>
                <c:pt idx="2769">
                  <c:v>110</c:v>
                </c:pt>
                <c:pt idx="2770">
                  <c:v>110</c:v>
                </c:pt>
                <c:pt idx="2771">
                  <c:v>110</c:v>
                </c:pt>
                <c:pt idx="2772">
                  <c:v>110</c:v>
                </c:pt>
                <c:pt idx="2773">
                  <c:v>110</c:v>
                </c:pt>
                <c:pt idx="2774">
                  <c:v>110</c:v>
                </c:pt>
                <c:pt idx="2775">
                  <c:v>110</c:v>
                </c:pt>
                <c:pt idx="2776">
                  <c:v>110</c:v>
                </c:pt>
                <c:pt idx="2777">
                  <c:v>110</c:v>
                </c:pt>
                <c:pt idx="2778">
                  <c:v>110</c:v>
                </c:pt>
                <c:pt idx="2779">
                  <c:v>110</c:v>
                </c:pt>
                <c:pt idx="2780">
                  <c:v>110</c:v>
                </c:pt>
                <c:pt idx="2781">
                  <c:v>110</c:v>
                </c:pt>
                <c:pt idx="2782">
                  <c:v>110</c:v>
                </c:pt>
                <c:pt idx="2783">
                  <c:v>110</c:v>
                </c:pt>
                <c:pt idx="2784">
                  <c:v>110</c:v>
                </c:pt>
                <c:pt idx="2785">
                  <c:v>110</c:v>
                </c:pt>
                <c:pt idx="2786">
                  <c:v>110</c:v>
                </c:pt>
                <c:pt idx="2787">
                  <c:v>110</c:v>
                </c:pt>
                <c:pt idx="2788">
                  <c:v>110</c:v>
                </c:pt>
                <c:pt idx="2789">
                  <c:v>110</c:v>
                </c:pt>
                <c:pt idx="2790">
                  <c:v>110</c:v>
                </c:pt>
                <c:pt idx="2791">
                  <c:v>110</c:v>
                </c:pt>
                <c:pt idx="2792">
                  <c:v>110</c:v>
                </c:pt>
                <c:pt idx="2793">
                  <c:v>110</c:v>
                </c:pt>
                <c:pt idx="2794">
                  <c:v>110</c:v>
                </c:pt>
                <c:pt idx="2795">
                  <c:v>110</c:v>
                </c:pt>
                <c:pt idx="2796">
                  <c:v>110</c:v>
                </c:pt>
                <c:pt idx="2797">
                  <c:v>110</c:v>
                </c:pt>
                <c:pt idx="2798">
                  <c:v>110</c:v>
                </c:pt>
                <c:pt idx="2799">
                  <c:v>110</c:v>
                </c:pt>
                <c:pt idx="2800">
                  <c:v>110</c:v>
                </c:pt>
                <c:pt idx="2801">
                  <c:v>110</c:v>
                </c:pt>
                <c:pt idx="2802">
                  <c:v>110</c:v>
                </c:pt>
                <c:pt idx="2803">
                  <c:v>110</c:v>
                </c:pt>
                <c:pt idx="2804">
                  <c:v>110</c:v>
                </c:pt>
                <c:pt idx="2805">
                  <c:v>110</c:v>
                </c:pt>
                <c:pt idx="2806">
                  <c:v>110</c:v>
                </c:pt>
                <c:pt idx="2807">
                  <c:v>110</c:v>
                </c:pt>
                <c:pt idx="2808">
                  <c:v>110</c:v>
                </c:pt>
                <c:pt idx="2809">
                  <c:v>110</c:v>
                </c:pt>
                <c:pt idx="2810">
                  <c:v>110</c:v>
                </c:pt>
                <c:pt idx="2811">
                  <c:v>110</c:v>
                </c:pt>
                <c:pt idx="2812">
                  <c:v>110</c:v>
                </c:pt>
                <c:pt idx="2813">
                  <c:v>110</c:v>
                </c:pt>
                <c:pt idx="2814">
                  <c:v>110</c:v>
                </c:pt>
                <c:pt idx="2815">
                  <c:v>110</c:v>
                </c:pt>
                <c:pt idx="2816">
                  <c:v>110</c:v>
                </c:pt>
                <c:pt idx="2817">
                  <c:v>110</c:v>
                </c:pt>
                <c:pt idx="2818">
                  <c:v>110</c:v>
                </c:pt>
                <c:pt idx="2819">
                  <c:v>110</c:v>
                </c:pt>
                <c:pt idx="2820">
                  <c:v>110</c:v>
                </c:pt>
                <c:pt idx="2821">
                  <c:v>110</c:v>
                </c:pt>
                <c:pt idx="2822">
                  <c:v>110</c:v>
                </c:pt>
                <c:pt idx="2823">
                  <c:v>110</c:v>
                </c:pt>
                <c:pt idx="2824">
                  <c:v>110</c:v>
                </c:pt>
                <c:pt idx="2825">
                  <c:v>110</c:v>
                </c:pt>
                <c:pt idx="2826">
                  <c:v>110</c:v>
                </c:pt>
                <c:pt idx="2827">
                  <c:v>110</c:v>
                </c:pt>
                <c:pt idx="2828">
                  <c:v>110</c:v>
                </c:pt>
                <c:pt idx="2829">
                  <c:v>110</c:v>
                </c:pt>
                <c:pt idx="2830">
                  <c:v>110</c:v>
                </c:pt>
                <c:pt idx="2831">
                  <c:v>110</c:v>
                </c:pt>
                <c:pt idx="2832">
                  <c:v>110</c:v>
                </c:pt>
                <c:pt idx="2833">
                  <c:v>110</c:v>
                </c:pt>
                <c:pt idx="2834">
                  <c:v>110</c:v>
                </c:pt>
                <c:pt idx="2835">
                  <c:v>110</c:v>
                </c:pt>
                <c:pt idx="2836">
                  <c:v>110</c:v>
                </c:pt>
                <c:pt idx="2837">
                  <c:v>110</c:v>
                </c:pt>
                <c:pt idx="2838">
                  <c:v>110</c:v>
                </c:pt>
                <c:pt idx="2839">
                  <c:v>110</c:v>
                </c:pt>
                <c:pt idx="2840">
                  <c:v>110</c:v>
                </c:pt>
                <c:pt idx="2841">
                  <c:v>110</c:v>
                </c:pt>
                <c:pt idx="2842">
                  <c:v>110</c:v>
                </c:pt>
                <c:pt idx="2843">
                  <c:v>110</c:v>
                </c:pt>
                <c:pt idx="2844">
                  <c:v>110</c:v>
                </c:pt>
                <c:pt idx="2845">
                  <c:v>110</c:v>
                </c:pt>
                <c:pt idx="2846">
                  <c:v>110</c:v>
                </c:pt>
                <c:pt idx="2847">
                  <c:v>110</c:v>
                </c:pt>
                <c:pt idx="2848">
                  <c:v>110</c:v>
                </c:pt>
                <c:pt idx="2849">
                  <c:v>110</c:v>
                </c:pt>
                <c:pt idx="2850">
                  <c:v>110</c:v>
                </c:pt>
                <c:pt idx="2851">
                  <c:v>110</c:v>
                </c:pt>
                <c:pt idx="2852">
                  <c:v>110</c:v>
                </c:pt>
                <c:pt idx="2853">
                  <c:v>110</c:v>
                </c:pt>
                <c:pt idx="2854">
                  <c:v>110</c:v>
                </c:pt>
                <c:pt idx="2855">
                  <c:v>110</c:v>
                </c:pt>
                <c:pt idx="2856">
                  <c:v>110</c:v>
                </c:pt>
                <c:pt idx="2857">
                  <c:v>110</c:v>
                </c:pt>
                <c:pt idx="2858">
                  <c:v>110</c:v>
                </c:pt>
                <c:pt idx="2859">
                  <c:v>110</c:v>
                </c:pt>
                <c:pt idx="2860">
                  <c:v>110</c:v>
                </c:pt>
                <c:pt idx="2861">
                  <c:v>110</c:v>
                </c:pt>
                <c:pt idx="2862">
                  <c:v>110</c:v>
                </c:pt>
                <c:pt idx="2863">
                  <c:v>110</c:v>
                </c:pt>
                <c:pt idx="2864">
                  <c:v>110</c:v>
                </c:pt>
                <c:pt idx="2865">
                  <c:v>110</c:v>
                </c:pt>
                <c:pt idx="2866">
                  <c:v>110</c:v>
                </c:pt>
                <c:pt idx="2867">
                  <c:v>110</c:v>
                </c:pt>
                <c:pt idx="2868">
                  <c:v>110</c:v>
                </c:pt>
                <c:pt idx="2869">
                  <c:v>110</c:v>
                </c:pt>
                <c:pt idx="2870">
                  <c:v>110</c:v>
                </c:pt>
                <c:pt idx="2871">
                  <c:v>110</c:v>
                </c:pt>
                <c:pt idx="2872">
                  <c:v>110</c:v>
                </c:pt>
                <c:pt idx="2873">
                  <c:v>110</c:v>
                </c:pt>
                <c:pt idx="2874">
                  <c:v>110</c:v>
                </c:pt>
                <c:pt idx="2875">
                  <c:v>110</c:v>
                </c:pt>
                <c:pt idx="2876">
                  <c:v>110</c:v>
                </c:pt>
                <c:pt idx="2877">
                  <c:v>110</c:v>
                </c:pt>
                <c:pt idx="2878">
                  <c:v>110</c:v>
                </c:pt>
                <c:pt idx="2879">
                  <c:v>110</c:v>
                </c:pt>
                <c:pt idx="2880">
                  <c:v>110</c:v>
                </c:pt>
                <c:pt idx="2881">
                  <c:v>110</c:v>
                </c:pt>
                <c:pt idx="2882">
                  <c:v>110</c:v>
                </c:pt>
                <c:pt idx="2883">
                  <c:v>110</c:v>
                </c:pt>
                <c:pt idx="2884">
                  <c:v>110</c:v>
                </c:pt>
                <c:pt idx="2885">
                  <c:v>110</c:v>
                </c:pt>
                <c:pt idx="2886">
                  <c:v>110</c:v>
                </c:pt>
                <c:pt idx="2887">
                  <c:v>110</c:v>
                </c:pt>
                <c:pt idx="2888">
                  <c:v>110</c:v>
                </c:pt>
                <c:pt idx="2889">
                  <c:v>110</c:v>
                </c:pt>
                <c:pt idx="2890">
                  <c:v>110</c:v>
                </c:pt>
                <c:pt idx="2891">
                  <c:v>110</c:v>
                </c:pt>
                <c:pt idx="2892">
                  <c:v>110</c:v>
                </c:pt>
                <c:pt idx="2893">
                  <c:v>110</c:v>
                </c:pt>
                <c:pt idx="2894">
                  <c:v>110</c:v>
                </c:pt>
                <c:pt idx="2895">
                  <c:v>110</c:v>
                </c:pt>
                <c:pt idx="2896">
                  <c:v>110</c:v>
                </c:pt>
                <c:pt idx="2897">
                  <c:v>110</c:v>
                </c:pt>
                <c:pt idx="2898">
                  <c:v>110</c:v>
                </c:pt>
                <c:pt idx="2899">
                  <c:v>110</c:v>
                </c:pt>
                <c:pt idx="2900">
                  <c:v>110</c:v>
                </c:pt>
                <c:pt idx="2901">
                  <c:v>110</c:v>
                </c:pt>
                <c:pt idx="2902">
                  <c:v>110</c:v>
                </c:pt>
                <c:pt idx="2903">
                  <c:v>110</c:v>
                </c:pt>
                <c:pt idx="2904">
                  <c:v>110</c:v>
                </c:pt>
                <c:pt idx="2905">
                  <c:v>110</c:v>
                </c:pt>
                <c:pt idx="2906">
                  <c:v>110</c:v>
                </c:pt>
                <c:pt idx="2907">
                  <c:v>110</c:v>
                </c:pt>
                <c:pt idx="2908">
                  <c:v>110</c:v>
                </c:pt>
                <c:pt idx="2909">
                  <c:v>110</c:v>
                </c:pt>
                <c:pt idx="2910">
                  <c:v>110</c:v>
                </c:pt>
                <c:pt idx="2911">
                  <c:v>110</c:v>
                </c:pt>
                <c:pt idx="2912">
                  <c:v>110</c:v>
                </c:pt>
                <c:pt idx="2913">
                  <c:v>110</c:v>
                </c:pt>
                <c:pt idx="2914">
                  <c:v>110</c:v>
                </c:pt>
                <c:pt idx="2915">
                  <c:v>110</c:v>
                </c:pt>
                <c:pt idx="2916">
                  <c:v>110</c:v>
                </c:pt>
                <c:pt idx="2917">
                  <c:v>110</c:v>
                </c:pt>
                <c:pt idx="2918">
                  <c:v>110</c:v>
                </c:pt>
                <c:pt idx="2919">
                  <c:v>110</c:v>
                </c:pt>
                <c:pt idx="2920">
                  <c:v>110</c:v>
                </c:pt>
                <c:pt idx="2921">
                  <c:v>110</c:v>
                </c:pt>
                <c:pt idx="2922">
                  <c:v>110</c:v>
                </c:pt>
                <c:pt idx="2923">
                  <c:v>110</c:v>
                </c:pt>
                <c:pt idx="2924">
                  <c:v>110</c:v>
                </c:pt>
                <c:pt idx="2925">
                  <c:v>110</c:v>
                </c:pt>
                <c:pt idx="2926">
                  <c:v>110</c:v>
                </c:pt>
                <c:pt idx="2927">
                  <c:v>110</c:v>
                </c:pt>
                <c:pt idx="2928">
                  <c:v>110</c:v>
                </c:pt>
                <c:pt idx="2929">
                  <c:v>110</c:v>
                </c:pt>
                <c:pt idx="2930">
                  <c:v>110</c:v>
                </c:pt>
                <c:pt idx="2931">
                  <c:v>110</c:v>
                </c:pt>
                <c:pt idx="2932">
                  <c:v>110</c:v>
                </c:pt>
                <c:pt idx="2933">
                  <c:v>110</c:v>
                </c:pt>
                <c:pt idx="2934">
                  <c:v>110</c:v>
                </c:pt>
                <c:pt idx="2935">
                  <c:v>110</c:v>
                </c:pt>
                <c:pt idx="2936">
                  <c:v>110</c:v>
                </c:pt>
                <c:pt idx="2937">
                  <c:v>110</c:v>
                </c:pt>
                <c:pt idx="2938">
                  <c:v>110</c:v>
                </c:pt>
                <c:pt idx="2939">
                  <c:v>110</c:v>
                </c:pt>
                <c:pt idx="2940">
                  <c:v>110</c:v>
                </c:pt>
                <c:pt idx="2941">
                  <c:v>110</c:v>
                </c:pt>
                <c:pt idx="2942">
                  <c:v>110</c:v>
                </c:pt>
                <c:pt idx="2943">
                  <c:v>110</c:v>
                </c:pt>
                <c:pt idx="2944">
                  <c:v>110</c:v>
                </c:pt>
                <c:pt idx="2945">
                  <c:v>110</c:v>
                </c:pt>
                <c:pt idx="2946">
                  <c:v>110</c:v>
                </c:pt>
                <c:pt idx="2947">
                  <c:v>110</c:v>
                </c:pt>
                <c:pt idx="2948">
                  <c:v>110</c:v>
                </c:pt>
                <c:pt idx="2949">
                  <c:v>110</c:v>
                </c:pt>
                <c:pt idx="2950">
                  <c:v>110</c:v>
                </c:pt>
                <c:pt idx="2951">
                  <c:v>110</c:v>
                </c:pt>
                <c:pt idx="2952">
                  <c:v>110</c:v>
                </c:pt>
                <c:pt idx="2953">
                  <c:v>110</c:v>
                </c:pt>
                <c:pt idx="2954">
                  <c:v>110</c:v>
                </c:pt>
                <c:pt idx="2955">
                  <c:v>110</c:v>
                </c:pt>
                <c:pt idx="2956">
                  <c:v>110</c:v>
                </c:pt>
                <c:pt idx="2957">
                  <c:v>110</c:v>
                </c:pt>
                <c:pt idx="2958">
                  <c:v>110</c:v>
                </c:pt>
                <c:pt idx="2959">
                  <c:v>110</c:v>
                </c:pt>
                <c:pt idx="2960">
                  <c:v>110</c:v>
                </c:pt>
                <c:pt idx="2961">
                  <c:v>110</c:v>
                </c:pt>
                <c:pt idx="2962">
                  <c:v>110</c:v>
                </c:pt>
                <c:pt idx="2963">
                  <c:v>110</c:v>
                </c:pt>
                <c:pt idx="2964">
                  <c:v>110</c:v>
                </c:pt>
                <c:pt idx="2965">
                  <c:v>110</c:v>
                </c:pt>
                <c:pt idx="2966">
                  <c:v>110</c:v>
                </c:pt>
                <c:pt idx="2967">
                  <c:v>110</c:v>
                </c:pt>
                <c:pt idx="2968">
                  <c:v>110</c:v>
                </c:pt>
                <c:pt idx="2969">
                  <c:v>110</c:v>
                </c:pt>
                <c:pt idx="2970">
                  <c:v>110</c:v>
                </c:pt>
                <c:pt idx="2971">
                  <c:v>110</c:v>
                </c:pt>
                <c:pt idx="2972">
                  <c:v>110</c:v>
                </c:pt>
                <c:pt idx="2973">
                  <c:v>110</c:v>
                </c:pt>
                <c:pt idx="2974">
                  <c:v>110</c:v>
                </c:pt>
                <c:pt idx="2975">
                  <c:v>110</c:v>
                </c:pt>
                <c:pt idx="2976">
                  <c:v>110</c:v>
                </c:pt>
                <c:pt idx="2977">
                  <c:v>110</c:v>
                </c:pt>
                <c:pt idx="2978">
                  <c:v>110</c:v>
                </c:pt>
                <c:pt idx="2979">
                  <c:v>110</c:v>
                </c:pt>
                <c:pt idx="2980">
                  <c:v>110</c:v>
                </c:pt>
                <c:pt idx="2981">
                  <c:v>110</c:v>
                </c:pt>
                <c:pt idx="2982">
                  <c:v>110</c:v>
                </c:pt>
                <c:pt idx="2983">
                  <c:v>110</c:v>
                </c:pt>
                <c:pt idx="2984">
                  <c:v>110</c:v>
                </c:pt>
                <c:pt idx="2985">
                  <c:v>110</c:v>
                </c:pt>
                <c:pt idx="2986">
                  <c:v>110</c:v>
                </c:pt>
                <c:pt idx="2987">
                  <c:v>110</c:v>
                </c:pt>
                <c:pt idx="2988">
                  <c:v>110</c:v>
                </c:pt>
                <c:pt idx="2989">
                  <c:v>110</c:v>
                </c:pt>
                <c:pt idx="2990">
                  <c:v>110</c:v>
                </c:pt>
                <c:pt idx="2991">
                  <c:v>110</c:v>
                </c:pt>
                <c:pt idx="2992">
                  <c:v>110</c:v>
                </c:pt>
                <c:pt idx="2993">
                  <c:v>110</c:v>
                </c:pt>
                <c:pt idx="2994">
                  <c:v>110</c:v>
                </c:pt>
                <c:pt idx="2995">
                  <c:v>110</c:v>
                </c:pt>
                <c:pt idx="2996">
                  <c:v>110</c:v>
                </c:pt>
                <c:pt idx="2997">
                  <c:v>110</c:v>
                </c:pt>
                <c:pt idx="2998">
                  <c:v>110</c:v>
                </c:pt>
                <c:pt idx="2999">
                  <c:v>110</c:v>
                </c:pt>
                <c:pt idx="3000">
                  <c:v>110</c:v>
                </c:pt>
                <c:pt idx="3001">
                  <c:v>110</c:v>
                </c:pt>
                <c:pt idx="3002">
                  <c:v>110</c:v>
                </c:pt>
                <c:pt idx="3003">
                  <c:v>110</c:v>
                </c:pt>
                <c:pt idx="3004">
                  <c:v>110</c:v>
                </c:pt>
                <c:pt idx="3005">
                  <c:v>110</c:v>
                </c:pt>
                <c:pt idx="3006">
                  <c:v>110</c:v>
                </c:pt>
                <c:pt idx="3007">
                  <c:v>110</c:v>
                </c:pt>
                <c:pt idx="3008">
                  <c:v>110</c:v>
                </c:pt>
                <c:pt idx="3009">
                  <c:v>110</c:v>
                </c:pt>
                <c:pt idx="3010">
                  <c:v>110</c:v>
                </c:pt>
                <c:pt idx="3011">
                  <c:v>110</c:v>
                </c:pt>
                <c:pt idx="3012">
                  <c:v>110</c:v>
                </c:pt>
                <c:pt idx="3013">
                  <c:v>110</c:v>
                </c:pt>
                <c:pt idx="3014">
                  <c:v>110</c:v>
                </c:pt>
                <c:pt idx="3015">
                  <c:v>110</c:v>
                </c:pt>
                <c:pt idx="3016">
                  <c:v>110</c:v>
                </c:pt>
                <c:pt idx="3017">
                  <c:v>110</c:v>
                </c:pt>
                <c:pt idx="3018">
                  <c:v>110</c:v>
                </c:pt>
                <c:pt idx="3019">
                  <c:v>110</c:v>
                </c:pt>
                <c:pt idx="3020">
                  <c:v>110</c:v>
                </c:pt>
                <c:pt idx="3021">
                  <c:v>110</c:v>
                </c:pt>
                <c:pt idx="3022">
                  <c:v>110</c:v>
                </c:pt>
                <c:pt idx="3023">
                  <c:v>110</c:v>
                </c:pt>
                <c:pt idx="3024">
                  <c:v>110</c:v>
                </c:pt>
                <c:pt idx="3025">
                  <c:v>110</c:v>
                </c:pt>
                <c:pt idx="3026">
                  <c:v>110</c:v>
                </c:pt>
                <c:pt idx="3027">
                  <c:v>110</c:v>
                </c:pt>
                <c:pt idx="3028">
                  <c:v>110</c:v>
                </c:pt>
                <c:pt idx="3029">
                  <c:v>110</c:v>
                </c:pt>
                <c:pt idx="3030">
                  <c:v>110</c:v>
                </c:pt>
                <c:pt idx="3031">
                  <c:v>110</c:v>
                </c:pt>
                <c:pt idx="3032">
                  <c:v>110</c:v>
                </c:pt>
                <c:pt idx="3033">
                  <c:v>110</c:v>
                </c:pt>
                <c:pt idx="3034">
                  <c:v>110</c:v>
                </c:pt>
                <c:pt idx="3035">
                  <c:v>110</c:v>
                </c:pt>
                <c:pt idx="3036">
                  <c:v>110</c:v>
                </c:pt>
                <c:pt idx="3037">
                  <c:v>110</c:v>
                </c:pt>
                <c:pt idx="3038">
                  <c:v>110</c:v>
                </c:pt>
                <c:pt idx="3039">
                  <c:v>110</c:v>
                </c:pt>
                <c:pt idx="3040">
                  <c:v>110</c:v>
                </c:pt>
                <c:pt idx="3041">
                  <c:v>110</c:v>
                </c:pt>
                <c:pt idx="3042">
                  <c:v>110</c:v>
                </c:pt>
                <c:pt idx="3043">
                  <c:v>110</c:v>
                </c:pt>
                <c:pt idx="3044">
                  <c:v>110</c:v>
                </c:pt>
                <c:pt idx="3045">
                  <c:v>110</c:v>
                </c:pt>
                <c:pt idx="3046">
                  <c:v>110</c:v>
                </c:pt>
                <c:pt idx="3047">
                  <c:v>110</c:v>
                </c:pt>
                <c:pt idx="3048">
                  <c:v>110</c:v>
                </c:pt>
                <c:pt idx="3049">
                  <c:v>110</c:v>
                </c:pt>
                <c:pt idx="3050">
                  <c:v>110</c:v>
                </c:pt>
                <c:pt idx="3051">
                  <c:v>110</c:v>
                </c:pt>
                <c:pt idx="3052">
                  <c:v>110</c:v>
                </c:pt>
                <c:pt idx="3053">
                  <c:v>110</c:v>
                </c:pt>
                <c:pt idx="3054">
                  <c:v>110</c:v>
                </c:pt>
                <c:pt idx="3055">
                  <c:v>110</c:v>
                </c:pt>
                <c:pt idx="3056">
                  <c:v>110</c:v>
                </c:pt>
                <c:pt idx="3057">
                  <c:v>110</c:v>
                </c:pt>
                <c:pt idx="3058">
                  <c:v>110</c:v>
                </c:pt>
                <c:pt idx="3059">
                  <c:v>110</c:v>
                </c:pt>
                <c:pt idx="3060">
                  <c:v>110</c:v>
                </c:pt>
                <c:pt idx="3061">
                  <c:v>110</c:v>
                </c:pt>
                <c:pt idx="3062">
                  <c:v>110</c:v>
                </c:pt>
                <c:pt idx="3063">
                  <c:v>110</c:v>
                </c:pt>
                <c:pt idx="3064">
                  <c:v>110</c:v>
                </c:pt>
                <c:pt idx="3065">
                  <c:v>110</c:v>
                </c:pt>
                <c:pt idx="3066">
                  <c:v>110</c:v>
                </c:pt>
                <c:pt idx="3067">
                  <c:v>110</c:v>
                </c:pt>
                <c:pt idx="3068">
                  <c:v>110</c:v>
                </c:pt>
                <c:pt idx="3069">
                  <c:v>110</c:v>
                </c:pt>
                <c:pt idx="3070">
                  <c:v>110</c:v>
                </c:pt>
                <c:pt idx="3071">
                  <c:v>110</c:v>
                </c:pt>
                <c:pt idx="3072">
                  <c:v>110</c:v>
                </c:pt>
                <c:pt idx="3073">
                  <c:v>110</c:v>
                </c:pt>
                <c:pt idx="3074">
                  <c:v>110</c:v>
                </c:pt>
                <c:pt idx="3075">
                  <c:v>110</c:v>
                </c:pt>
                <c:pt idx="3076">
                  <c:v>110</c:v>
                </c:pt>
                <c:pt idx="3077">
                  <c:v>110</c:v>
                </c:pt>
                <c:pt idx="3078">
                  <c:v>110</c:v>
                </c:pt>
                <c:pt idx="3079">
                  <c:v>110</c:v>
                </c:pt>
                <c:pt idx="3080">
                  <c:v>110</c:v>
                </c:pt>
                <c:pt idx="3081">
                  <c:v>110</c:v>
                </c:pt>
                <c:pt idx="3082">
                  <c:v>110</c:v>
                </c:pt>
                <c:pt idx="3083">
                  <c:v>110</c:v>
                </c:pt>
                <c:pt idx="3084">
                  <c:v>110</c:v>
                </c:pt>
                <c:pt idx="3085">
                  <c:v>110</c:v>
                </c:pt>
                <c:pt idx="3086">
                  <c:v>110</c:v>
                </c:pt>
                <c:pt idx="3087">
                  <c:v>110</c:v>
                </c:pt>
                <c:pt idx="3088">
                  <c:v>110</c:v>
                </c:pt>
                <c:pt idx="3089">
                  <c:v>110</c:v>
                </c:pt>
                <c:pt idx="3090">
                  <c:v>110</c:v>
                </c:pt>
                <c:pt idx="3091">
                  <c:v>110</c:v>
                </c:pt>
                <c:pt idx="3092">
                  <c:v>110</c:v>
                </c:pt>
                <c:pt idx="3093">
                  <c:v>110</c:v>
                </c:pt>
                <c:pt idx="3094">
                  <c:v>110</c:v>
                </c:pt>
                <c:pt idx="3095">
                  <c:v>110</c:v>
                </c:pt>
                <c:pt idx="3096">
                  <c:v>110</c:v>
                </c:pt>
                <c:pt idx="3097">
                  <c:v>110</c:v>
                </c:pt>
                <c:pt idx="3098">
                  <c:v>110</c:v>
                </c:pt>
                <c:pt idx="3099">
                  <c:v>110</c:v>
                </c:pt>
                <c:pt idx="3100">
                  <c:v>110</c:v>
                </c:pt>
                <c:pt idx="3101">
                  <c:v>110</c:v>
                </c:pt>
                <c:pt idx="3102">
                  <c:v>110</c:v>
                </c:pt>
                <c:pt idx="3103">
                  <c:v>110</c:v>
                </c:pt>
                <c:pt idx="3104">
                  <c:v>110</c:v>
                </c:pt>
                <c:pt idx="3105">
                  <c:v>110</c:v>
                </c:pt>
                <c:pt idx="3106">
                  <c:v>110</c:v>
                </c:pt>
                <c:pt idx="3107">
                  <c:v>110</c:v>
                </c:pt>
                <c:pt idx="3108">
                  <c:v>110</c:v>
                </c:pt>
                <c:pt idx="3109">
                  <c:v>110</c:v>
                </c:pt>
                <c:pt idx="3110">
                  <c:v>110</c:v>
                </c:pt>
                <c:pt idx="3111">
                  <c:v>110</c:v>
                </c:pt>
                <c:pt idx="3112">
                  <c:v>110</c:v>
                </c:pt>
                <c:pt idx="3113">
                  <c:v>110</c:v>
                </c:pt>
                <c:pt idx="3114">
                  <c:v>110</c:v>
                </c:pt>
                <c:pt idx="3115">
                  <c:v>110</c:v>
                </c:pt>
                <c:pt idx="3116">
                  <c:v>110</c:v>
                </c:pt>
                <c:pt idx="3117">
                  <c:v>110</c:v>
                </c:pt>
                <c:pt idx="3118">
                  <c:v>110</c:v>
                </c:pt>
                <c:pt idx="3119">
                  <c:v>110</c:v>
                </c:pt>
                <c:pt idx="3120">
                  <c:v>110</c:v>
                </c:pt>
                <c:pt idx="3121">
                  <c:v>110</c:v>
                </c:pt>
                <c:pt idx="3122">
                  <c:v>110</c:v>
                </c:pt>
                <c:pt idx="3123">
                  <c:v>110</c:v>
                </c:pt>
                <c:pt idx="3124">
                  <c:v>110</c:v>
                </c:pt>
                <c:pt idx="3125">
                  <c:v>110</c:v>
                </c:pt>
                <c:pt idx="3126">
                  <c:v>110</c:v>
                </c:pt>
                <c:pt idx="3127">
                  <c:v>110</c:v>
                </c:pt>
                <c:pt idx="3128">
                  <c:v>110</c:v>
                </c:pt>
                <c:pt idx="3129">
                  <c:v>110</c:v>
                </c:pt>
                <c:pt idx="3130">
                  <c:v>110</c:v>
                </c:pt>
                <c:pt idx="3131">
                  <c:v>110</c:v>
                </c:pt>
                <c:pt idx="3132">
                  <c:v>110</c:v>
                </c:pt>
                <c:pt idx="3133">
                  <c:v>110</c:v>
                </c:pt>
                <c:pt idx="3134">
                  <c:v>110</c:v>
                </c:pt>
                <c:pt idx="3135">
                  <c:v>110</c:v>
                </c:pt>
                <c:pt idx="3136">
                  <c:v>110</c:v>
                </c:pt>
                <c:pt idx="3137">
                  <c:v>110</c:v>
                </c:pt>
                <c:pt idx="3138">
                  <c:v>110</c:v>
                </c:pt>
                <c:pt idx="3139">
                  <c:v>110</c:v>
                </c:pt>
                <c:pt idx="3140">
                  <c:v>110</c:v>
                </c:pt>
                <c:pt idx="3141">
                  <c:v>110</c:v>
                </c:pt>
                <c:pt idx="3142">
                  <c:v>110</c:v>
                </c:pt>
                <c:pt idx="3143">
                  <c:v>110</c:v>
                </c:pt>
                <c:pt idx="3144">
                  <c:v>110</c:v>
                </c:pt>
                <c:pt idx="3145">
                  <c:v>110</c:v>
                </c:pt>
                <c:pt idx="3146">
                  <c:v>110</c:v>
                </c:pt>
                <c:pt idx="3147">
                  <c:v>110</c:v>
                </c:pt>
                <c:pt idx="3148">
                  <c:v>110</c:v>
                </c:pt>
                <c:pt idx="3149">
                  <c:v>110</c:v>
                </c:pt>
                <c:pt idx="3150">
                  <c:v>110</c:v>
                </c:pt>
                <c:pt idx="3151">
                  <c:v>110</c:v>
                </c:pt>
                <c:pt idx="3152">
                  <c:v>110</c:v>
                </c:pt>
                <c:pt idx="3153">
                  <c:v>110</c:v>
                </c:pt>
                <c:pt idx="3154">
                  <c:v>110</c:v>
                </c:pt>
                <c:pt idx="3155">
                  <c:v>110</c:v>
                </c:pt>
                <c:pt idx="3156">
                  <c:v>110</c:v>
                </c:pt>
                <c:pt idx="3157">
                  <c:v>110</c:v>
                </c:pt>
                <c:pt idx="3158">
                  <c:v>110</c:v>
                </c:pt>
                <c:pt idx="3159">
                  <c:v>110</c:v>
                </c:pt>
                <c:pt idx="3160">
                  <c:v>110</c:v>
                </c:pt>
                <c:pt idx="3161">
                  <c:v>110</c:v>
                </c:pt>
                <c:pt idx="3162">
                  <c:v>110</c:v>
                </c:pt>
                <c:pt idx="3163">
                  <c:v>110</c:v>
                </c:pt>
                <c:pt idx="3164">
                  <c:v>110</c:v>
                </c:pt>
                <c:pt idx="3165">
                  <c:v>110</c:v>
                </c:pt>
                <c:pt idx="3166">
                  <c:v>110</c:v>
                </c:pt>
                <c:pt idx="3167">
                  <c:v>110</c:v>
                </c:pt>
                <c:pt idx="3168">
                  <c:v>110</c:v>
                </c:pt>
                <c:pt idx="3169">
                  <c:v>110</c:v>
                </c:pt>
                <c:pt idx="3170">
                  <c:v>110</c:v>
                </c:pt>
                <c:pt idx="3171">
                  <c:v>110</c:v>
                </c:pt>
                <c:pt idx="3172">
                  <c:v>110</c:v>
                </c:pt>
                <c:pt idx="3173">
                  <c:v>110</c:v>
                </c:pt>
                <c:pt idx="3174">
                  <c:v>110</c:v>
                </c:pt>
                <c:pt idx="3175">
                  <c:v>110</c:v>
                </c:pt>
                <c:pt idx="3176">
                  <c:v>110</c:v>
                </c:pt>
                <c:pt idx="3177">
                  <c:v>110</c:v>
                </c:pt>
                <c:pt idx="3178">
                  <c:v>110</c:v>
                </c:pt>
                <c:pt idx="3179">
                  <c:v>110</c:v>
                </c:pt>
                <c:pt idx="3180">
                  <c:v>110</c:v>
                </c:pt>
                <c:pt idx="3181">
                  <c:v>110</c:v>
                </c:pt>
                <c:pt idx="3182">
                  <c:v>110</c:v>
                </c:pt>
                <c:pt idx="3183">
                  <c:v>110</c:v>
                </c:pt>
                <c:pt idx="3184">
                  <c:v>110</c:v>
                </c:pt>
                <c:pt idx="3185">
                  <c:v>110</c:v>
                </c:pt>
                <c:pt idx="3186">
                  <c:v>110</c:v>
                </c:pt>
                <c:pt idx="3187">
                  <c:v>110</c:v>
                </c:pt>
                <c:pt idx="3188">
                  <c:v>110</c:v>
                </c:pt>
                <c:pt idx="3189">
                  <c:v>110</c:v>
                </c:pt>
                <c:pt idx="3190">
                  <c:v>110</c:v>
                </c:pt>
                <c:pt idx="3191">
                  <c:v>110</c:v>
                </c:pt>
                <c:pt idx="3192">
                  <c:v>110</c:v>
                </c:pt>
                <c:pt idx="3193">
                  <c:v>110</c:v>
                </c:pt>
                <c:pt idx="3194">
                  <c:v>110</c:v>
                </c:pt>
                <c:pt idx="3195">
                  <c:v>110</c:v>
                </c:pt>
                <c:pt idx="3196">
                  <c:v>110</c:v>
                </c:pt>
                <c:pt idx="3197">
                  <c:v>110</c:v>
                </c:pt>
                <c:pt idx="3198">
                  <c:v>110</c:v>
                </c:pt>
                <c:pt idx="3199">
                  <c:v>110</c:v>
                </c:pt>
                <c:pt idx="3200">
                  <c:v>110</c:v>
                </c:pt>
                <c:pt idx="3201">
                  <c:v>110</c:v>
                </c:pt>
                <c:pt idx="3202">
                  <c:v>110</c:v>
                </c:pt>
                <c:pt idx="3203">
                  <c:v>110</c:v>
                </c:pt>
                <c:pt idx="3204">
                  <c:v>110</c:v>
                </c:pt>
                <c:pt idx="3205">
                  <c:v>110</c:v>
                </c:pt>
                <c:pt idx="3206">
                  <c:v>110</c:v>
                </c:pt>
                <c:pt idx="3207">
                  <c:v>110</c:v>
                </c:pt>
                <c:pt idx="3208">
                  <c:v>110</c:v>
                </c:pt>
                <c:pt idx="3209">
                  <c:v>110</c:v>
                </c:pt>
                <c:pt idx="3210">
                  <c:v>110</c:v>
                </c:pt>
                <c:pt idx="3211">
                  <c:v>110</c:v>
                </c:pt>
                <c:pt idx="3212">
                  <c:v>110</c:v>
                </c:pt>
                <c:pt idx="3213">
                  <c:v>110</c:v>
                </c:pt>
                <c:pt idx="3214">
                  <c:v>110</c:v>
                </c:pt>
                <c:pt idx="3215">
                  <c:v>110</c:v>
                </c:pt>
                <c:pt idx="3216">
                  <c:v>110</c:v>
                </c:pt>
                <c:pt idx="3217">
                  <c:v>110</c:v>
                </c:pt>
                <c:pt idx="3218">
                  <c:v>110</c:v>
                </c:pt>
                <c:pt idx="3219">
                  <c:v>110</c:v>
                </c:pt>
                <c:pt idx="3220">
                  <c:v>110</c:v>
                </c:pt>
                <c:pt idx="3221">
                  <c:v>110</c:v>
                </c:pt>
                <c:pt idx="3222">
                  <c:v>110</c:v>
                </c:pt>
                <c:pt idx="3223">
                  <c:v>110</c:v>
                </c:pt>
                <c:pt idx="3224">
                  <c:v>110</c:v>
                </c:pt>
                <c:pt idx="3225">
                  <c:v>110</c:v>
                </c:pt>
                <c:pt idx="3226">
                  <c:v>110</c:v>
                </c:pt>
                <c:pt idx="3227">
                  <c:v>110</c:v>
                </c:pt>
                <c:pt idx="3228">
                  <c:v>110</c:v>
                </c:pt>
                <c:pt idx="3229">
                  <c:v>110</c:v>
                </c:pt>
                <c:pt idx="3230">
                  <c:v>110</c:v>
                </c:pt>
                <c:pt idx="3231">
                  <c:v>110</c:v>
                </c:pt>
                <c:pt idx="3232">
                  <c:v>110</c:v>
                </c:pt>
                <c:pt idx="3233">
                  <c:v>110</c:v>
                </c:pt>
                <c:pt idx="3234">
                  <c:v>110</c:v>
                </c:pt>
                <c:pt idx="3235">
                  <c:v>110</c:v>
                </c:pt>
                <c:pt idx="3236">
                  <c:v>110</c:v>
                </c:pt>
                <c:pt idx="3237">
                  <c:v>110</c:v>
                </c:pt>
                <c:pt idx="3238">
                  <c:v>110</c:v>
                </c:pt>
                <c:pt idx="3239">
                  <c:v>110</c:v>
                </c:pt>
                <c:pt idx="3240">
                  <c:v>110</c:v>
                </c:pt>
                <c:pt idx="3241">
                  <c:v>110</c:v>
                </c:pt>
                <c:pt idx="3242">
                  <c:v>110</c:v>
                </c:pt>
                <c:pt idx="3243">
                  <c:v>110</c:v>
                </c:pt>
                <c:pt idx="3244">
                  <c:v>110</c:v>
                </c:pt>
                <c:pt idx="3245">
                  <c:v>110</c:v>
                </c:pt>
                <c:pt idx="3246">
                  <c:v>110</c:v>
                </c:pt>
                <c:pt idx="3247">
                  <c:v>110</c:v>
                </c:pt>
                <c:pt idx="3248">
                  <c:v>110</c:v>
                </c:pt>
                <c:pt idx="3249">
                  <c:v>110</c:v>
                </c:pt>
                <c:pt idx="3250">
                  <c:v>110</c:v>
                </c:pt>
                <c:pt idx="3251">
                  <c:v>110</c:v>
                </c:pt>
                <c:pt idx="3252">
                  <c:v>110</c:v>
                </c:pt>
                <c:pt idx="3253">
                  <c:v>110</c:v>
                </c:pt>
                <c:pt idx="3254">
                  <c:v>110</c:v>
                </c:pt>
                <c:pt idx="3255">
                  <c:v>110</c:v>
                </c:pt>
                <c:pt idx="3256">
                  <c:v>110</c:v>
                </c:pt>
                <c:pt idx="3257">
                  <c:v>110</c:v>
                </c:pt>
                <c:pt idx="3258">
                  <c:v>110</c:v>
                </c:pt>
                <c:pt idx="3259">
                  <c:v>110</c:v>
                </c:pt>
                <c:pt idx="3260">
                  <c:v>110</c:v>
                </c:pt>
                <c:pt idx="3261">
                  <c:v>110</c:v>
                </c:pt>
                <c:pt idx="3262">
                  <c:v>110</c:v>
                </c:pt>
                <c:pt idx="3263">
                  <c:v>110</c:v>
                </c:pt>
                <c:pt idx="3264">
                  <c:v>110</c:v>
                </c:pt>
                <c:pt idx="3265">
                  <c:v>110</c:v>
                </c:pt>
                <c:pt idx="3266">
                  <c:v>110</c:v>
                </c:pt>
                <c:pt idx="3267">
                  <c:v>110</c:v>
                </c:pt>
                <c:pt idx="3268">
                  <c:v>110</c:v>
                </c:pt>
                <c:pt idx="3269">
                  <c:v>110</c:v>
                </c:pt>
                <c:pt idx="3270">
                  <c:v>110</c:v>
                </c:pt>
                <c:pt idx="3271">
                  <c:v>110</c:v>
                </c:pt>
                <c:pt idx="3272">
                  <c:v>110</c:v>
                </c:pt>
                <c:pt idx="3273">
                  <c:v>110</c:v>
                </c:pt>
                <c:pt idx="3274">
                  <c:v>110</c:v>
                </c:pt>
                <c:pt idx="3275">
                  <c:v>110</c:v>
                </c:pt>
                <c:pt idx="3276">
                  <c:v>110</c:v>
                </c:pt>
                <c:pt idx="3277">
                  <c:v>110</c:v>
                </c:pt>
                <c:pt idx="3278">
                  <c:v>110</c:v>
                </c:pt>
                <c:pt idx="3279">
                  <c:v>110</c:v>
                </c:pt>
                <c:pt idx="3280">
                  <c:v>110</c:v>
                </c:pt>
                <c:pt idx="3281">
                  <c:v>110</c:v>
                </c:pt>
                <c:pt idx="3282">
                  <c:v>110</c:v>
                </c:pt>
                <c:pt idx="3283">
                  <c:v>110</c:v>
                </c:pt>
                <c:pt idx="3284">
                  <c:v>110</c:v>
                </c:pt>
                <c:pt idx="3285">
                  <c:v>110</c:v>
                </c:pt>
                <c:pt idx="3286">
                  <c:v>110</c:v>
                </c:pt>
                <c:pt idx="3287">
                  <c:v>110</c:v>
                </c:pt>
                <c:pt idx="3288">
                  <c:v>110</c:v>
                </c:pt>
                <c:pt idx="3289">
                  <c:v>110</c:v>
                </c:pt>
                <c:pt idx="3290">
                  <c:v>110</c:v>
                </c:pt>
                <c:pt idx="3291">
                  <c:v>110</c:v>
                </c:pt>
                <c:pt idx="3292">
                  <c:v>110</c:v>
                </c:pt>
                <c:pt idx="3293">
                  <c:v>110</c:v>
                </c:pt>
                <c:pt idx="3294">
                  <c:v>110</c:v>
                </c:pt>
                <c:pt idx="3295">
                  <c:v>110</c:v>
                </c:pt>
                <c:pt idx="3296">
                  <c:v>110</c:v>
                </c:pt>
                <c:pt idx="3297">
                  <c:v>110</c:v>
                </c:pt>
                <c:pt idx="3298">
                  <c:v>110</c:v>
                </c:pt>
                <c:pt idx="3299">
                  <c:v>110</c:v>
                </c:pt>
                <c:pt idx="3300">
                  <c:v>110</c:v>
                </c:pt>
                <c:pt idx="3301">
                  <c:v>110</c:v>
                </c:pt>
                <c:pt idx="3302">
                  <c:v>110</c:v>
                </c:pt>
                <c:pt idx="3303">
                  <c:v>110</c:v>
                </c:pt>
                <c:pt idx="3304">
                  <c:v>110</c:v>
                </c:pt>
                <c:pt idx="3305">
                  <c:v>110</c:v>
                </c:pt>
                <c:pt idx="3306">
                  <c:v>110</c:v>
                </c:pt>
                <c:pt idx="3307">
                  <c:v>110</c:v>
                </c:pt>
                <c:pt idx="3308">
                  <c:v>110</c:v>
                </c:pt>
                <c:pt idx="3309">
                  <c:v>110</c:v>
                </c:pt>
                <c:pt idx="3310">
                  <c:v>110</c:v>
                </c:pt>
                <c:pt idx="3311">
                  <c:v>110</c:v>
                </c:pt>
                <c:pt idx="3312">
                  <c:v>110</c:v>
                </c:pt>
                <c:pt idx="3313">
                  <c:v>110</c:v>
                </c:pt>
                <c:pt idx="3314">
                  <c:v>110</c:v>
                </c:pt>
                <c:pt idx="3315">
                  <c:v>110</c:v>
                </c:pt>
                <c:pt idx="3316">
                  <c:v>110</c:v>
                </c:pt>
                <c:pt idx="3317">
                  <c:v>110</c:v>
                </c:pt>
                <c:pt idx="3318">
                  <c:v>110</c:v>
                </c:pt>
                <c:pt idx="3319">
                  <c:v>110</c:v>
                </c:pt>
                <c:pt idx="3320">
                  <c:v>110</c:v>
                </c:pt>
                <c:pt idx="3321">
                  <c:v>110</c:v>
                </c:pt>
                <c:pt idx="3322">
                  <c:v>110</c:v>
                </c:pt>
                <c:pt idx="3323">
                  <c:v>110</c:v>
                </c:pt>
                <c:pt idx="3324">
                  <c:v>110</c:v>
                </c:pt>
                <c:pt idx="3325">
                  <c:v>110</c:v>
                </c:pt>
                <c:pt idx="3326">
                  <c:v>110</c:v>
                </c:pt>
                <c:pt idx="3327">
                  <c:v>110</c:v>
                </c:pt>
                <c:pt idx="3328">
                  <c:v>110</c:v>
                </c:pt>
                <c:pt idx="3329">
                  <c:v>110</c:v>
                </c:pt>
                <c:pt idx="3330">
                  <c:v>110</c:v>
                </c:pt>
                <c:pt idx="3331">
                  <c:v>110</c:v>
                </c:pt>
                <c:pt idx="3332">
                  <c:v>110</c:v>
                </c:pt>
                <c:pt idx="3333">
                  <c:v>110</c:v>
                </c:pt>
                <c:pt idx="3334">
                  <c:v>110</c:v>
                </c:pt>
                <c:pt idx="3335">
                  <c:v>110</c:v>
                </c:pt>
                <c:pt idx="3336">
                  <c:v>110</c:v>
                </c:pt>
                <c:pt idx="3337">
                  <c:v>110</c:v>
                </c:pt>
                <c:pt idx="3338">
                  <c:v>110</c:v>
                </c:pt>
                <c:pt idx="3339">
                  <c:v>110</c:v>
                </c:pt>
                <c:pt idx="3340">
                  <c:v>110</c:v>
                </c:pt>
                <c:pt idx="3341">
                  <c:v>110</c:v>
                </c:pt>
                <c:pt idx="3342">
                  <c:v>110</c:v>
                </c:pt>
                <c:pt idx="3343">
                  <c:v>110</c:v>
                </c:pt>
                <c:pt idx="3344">
                  <c:v>110</c:v>
                </c:pt>
                <c:pt idx="3345">
                  <c:v>110</c:v>
                </c:pt>
                <c:pt idx="3346">
                  <c:v>110</c:v>
                </c:pt>
                <c:pt idx="3347">
                  <c:v>110</c:v>
                </c:pt>
                <c:pt idx="3348">
                  <c:v>110</c:v>
                </c:pt>
                <c:pt idx="3349">
                  <c:v>110</c:v>
                </c:pt>
                <c:pt idx="3350">
                  <c:v>110</c:v>
                </c:pt>
                <c:pt idx="3351">
                  <c:v>110</c:v>
                </c:pt>
                <c:pt idx="3352">
                  <c:v>110</c:v>
                </c:pt>
                <c:pt idx="3353">
                  <c:v>110</c:v>
                </c:pt>
                <c:pt idx="3354">
                  <c:v>110</c:v>
                </c:pt>
                <c:pt idx="3355">
                  <c:v>110</c:v>
                </c:pt>
                <c:pt idx="3356">
                  <c:v>110</c:v>
                </c:pt>
                <c:pt idx="3357">
                  <c:v>110</c:v>
                </c:pt>
                <c:pt idx="3358">
                  <c:v>110</c:v>
                </c:pt>
                <c:pt idx="3359">
                  <c:v>110</c:v>
                </c:pt>
                <c:pt idx="3360">
                  <c:v>110</c:v>
                </c:pt>
                <c:pt idx="3361">
                  <c:v>110</c:v>
                </c:pt>
                <c:pt idx="3362">
                  <c:v>110</c:v>
                </c:pt>
                <c:pt idx="3363">
                  <c:v>110</c:v>
                </c:pt>
                <c:pt idx="3364">
                  <c:v>110</c:v>
                </c:pt>
                <c:pt idx="3365">
                  <c:v>110</c:v>
                </c:pt>
                <c:pt idx="3366">
                  <c:v>110</c:v>
                </c:pt>
                <c:pt idx="3367">
                  <c:v>110</c:v>
                </c:pt>
                <c:pt idx="3368">
                  <c:v>110</c:v>
                </c:pt>
                <c:pt idx="3369">
                  <c:v>110</c:v>
                </c:pt>
                <c:pt idx="3370">
                  <c:v>110</c:v>
                </c:pt>
                <c:pt idx="3371">
                  <c:v>110</c:v>
                </c:pt>
                <c:pt idx="3372">
                  <c:v>110</c:v>
                </c:pt>
                <c:pt idx="3373">
                  <c:v>110</c:v>
                </c:pt>
                <c:pt idx="3374">
                  <c:v>110</c:v>
                </c:pt>
                <c:pt idx="3375">
                  <c:v>110</c:v>
                </c:pt>
                <c:pt idx="3376">
                  <c:v>110</c:v>
                </c:pt>
                <c:pt idx="3377">
                  <c:v>110</c:v>
                </c:pt>
                <c:pt idx="3378">
                  <c:v>110</c:v>
                </c:pt>
                <c:pt idx="3379">
                  <c:v>110</c:v>
                </c:pt>
                <c:pt idx="3380">
                  <c:v>110</c:v>
                </c:pt>
                <c:pt idx="3381">
                  <c:v>110</c:v>
                </c:pt>
                <c:pt idx="3382">
                  <c:v>110</c:v>
                </c:pt>
                <c:pt idx="3383">
                  <c:v>110</c:v>
                </c:pt>
                <c:pt idx="3384">
                  <c:v>110</c:v>
                </c:pt>
                <c:pt idx="3385">
                  <c:v>110</c:v>
                </c:pt>
                <c:pt idx="3386">
                  <c:v>110</c:v>
                </c:pt>
                <c:pt idx="3387">
                  <c:v>110</c:v>
                </c:pt>
                <c:pt idx="3388">
                  <c:v>110</c:v>
                </c:pt>
                <c:pt idx="3389">
                  <c:v>110</c:v>
                </c:pt>
                <c:pt idx="3390">
                  <c:v>110</c:v>
                </c:pt>
                <c:pt idx="3391">
                  <c:v>110</c:v>
                </c:pt>
                <c:pt idx="3392">
                  <c:v>110</c:v>
                </c:pt>
                <c:pt idx="3393">
                  <c:v>110</c:v>
                </c:pt>
                <c:pt idx="3394">
                  <c:v>110</c:v>
                </c:pt>
                <c:pt idx="3395">
                  <c:v>110</c:v>
                </c:pt>
                <c:pt idx="3396">
                  <c:v>110</c:v>
                </c:pt>
                <c:pt idx="3397">
                  <c:v>110</c:v>
                </c:pt>
                <c:pt idx="3398">
                  <c:v>110</c:v>
                </c:pt>
                <c:pt idx="3399">
                  <c:v>110</c:v>
                </c:pt>
                <c:pt idx="3400">
                  <c:v>110</c:v>
                </c:pt>
                <c:pt idx="3401">
                  <c:v>110</c:v>
                </c:pt>
                <c:pt idx="3402">
                  <c:v>110</c:v>
                </c:pt>
                <c:pt idx="3403">
                  <c:v>110</c:v>
                </c:pt>
                <c:pt idx="3404">
                  <c:v>110</c:v>
                </c:pt>
                <c:pt idx="3405">
                  <c:v>110</c:v>
                </c:pt>
                <c:pt idx="3406">
                  <c:v>110</c:v>
                </c:pt>
                <c:pt idx="3407">
                  <c:v>110</c:v>
                </c:pt>
                <c:pt idx="3408">
                  <c:v>110</c:v>
                </c:pt>
                <c:pt idx="3409">
                  <c:v>110</c:v>
                </c:pt>
                <c:pt idx="3410">
                  <c:v>110</c:v>
                </c:pt>
                <c:pt idx="3411">
                  <c:v>110</c:v>
                </c:pt>
                <c:pt idx="3412">
                  <c:v>110</c:v>
                </c:pt>
                <c:pt idx="3413">
                  <c:v>110</c:v>
                </c:pt>
                <c:pt idx="3414">
                  <c:v>110</c:v>
                </c:pt>
                <c:pt idx="3415">
                  <c:v>110</c:v>
                </c:pt>
                <c:pt idx="3416">
                  <c:v>110</c:v>
                </c:pt>
                <c:pt idx="3417">
                  <c:v>110</c:v>
                </c:pt>
                <c:pt idx="3418">
                  <c:v>110</c:v>
                </c:pt>
                <c:pt idx="3419">
                  <c:v>110</c:v>
                </c:pt>
                <c:pt idx="3420">
                  <c:v>110</c:v>
                </c:pt>
                <c:pt idx="3421">
                  <c:v>110</c:v>
                </c:pt>
                <c:pt idx="3422">
                  <c:v>110</c:v>
                </c:pt>
                <c:pt idx="3423">
                  <c:v>110</c:v>
                </c:pt>
                <c:pt idx="3424">
                  <c:v>110</c:v>
                </c:pt>
                <c:pt idx="3425">
                  <c:v>110</c:v>
                </c:pt>
                <c:pt idx="3426">
                  <c:v>110</c:v>
                </c:pt>
                <c:pt idx="3427">
                  <c:v>110</c:v>
                </c:pt>
                <c:pt idx="3428">
                  <c:v>110</c:v>
                </c:pt>
                <c:pt idx="3429">
                  <c:v>110</c:v>
                </c:pt>
                <c:pt idx="3430">
                  <c:v>110</c:v>
                </c:pt>
                <c:pt idx="3431">
                  <c:v>110</c:v>
                </c:pt>
                <c:pt idx="3432">
                  <c:v>110</c:v>
                </c:pt>
                <c:pt idx="3433">
                  <c:v>110</c:v>
                </c:pt>
                <c:pt idx="3434">
                  <c:v>110</c:v>
                </c:pt>
                <c:pt idx="3435">
                  <c:v>110</c:v>
                </c:pt>
                <c:pt idx="3436">
                  <c:v>110</c:v>
                </c:pt>
                <c:pt idx="3437">
                  <c:v>110</c:v>
                </c:pt>
                <c:pt idx="3438">
                  <c:v>110</c:v>
                </c:pt>
                <c:pt idx="3439">
                  <c:v>110</c:v>
                </c:pt>
                <c:pt idx="3440">
                  <c:v>110</c:v>
                </c:pt>
                <c:pt idx="3441">
                  <c:v>110</c:v>
                </c:pt>
                <c:pt idx="3442">
                  <c:v>110</c:v>
                </c:pt>
                <c:pt idx="3443">
                  <c:v>110</c:v>
                </c:pt>
                <c:pt idx="3444">
                  <c:v>110</c:v>
                </c:pt>
                <c:pt idx="3445">
                  <c:v>110</c:v>
                </c:pt>
                <c:pt idx="3446">
                  <c:v>110</c:v>
                </c:pt>
                <c:pt idx="3447">
                  <c:v>110</c:v>
                </c:pt>
                <c:pt idx="3448">
                  <c:v>110</c:v>
                </c:pt>
                <c:pt idx="3449">
                  <c:v>110</c:v>
                </c:pt>
                <c:pt idx="3450">
                  <c:v>110</c:v>
                </c:pt>
                <c:pt idx="3451">
                  <c:v>110</c:v>
                </c:pt>
                <c:pt idx="3452">
                  <c:v>110</c:v>
                </c:pt>
                <c:pt idx="3453">
                  <c:v>110</c:v>
                </c:pt>
                <c:pt idx="3454">
                  <c:v>110</c:v>
                </c:pt>
                <c:pt idx="3455">
                  <c:v>110</c:v>
                </c:pt>
                <c:pt idx="3456">
                  <c:v>110</c:v>
                </c:pt>
                <c:pt idx="3457">
                  <c:v>110</c:v>
                </c:pt>
                <c:pt idx="3458">
                  <c:v>110</c:v>
                </c:pt>
                <c:pt idx="3459">
                  <c:v>110</c:v>
                </c:pt>
                <c:pt idx="3460">
                  <c:v>110</c:v>
                </c:pt>
                <c:pt idx="3461">
                  <c:v>110</c:v>
                </c:pt>
                <c:pt idx="3462">
                  <c:v>110</c:v>
                </c:pt>
                <c:pt idx="3463">
                  <c:v>110</c:v>
                </c:pt>
                <c:pt idx="3464">
                  <c:v>110</c:v>
                </c:pt>
                <c:pt idx="3465">
                  <c:v>110</c:v>
                </c:pt>
                <c:pt idx="3466">
                  <c:v>110</c:v>
                </c:pt>
                <c:pt idx="3467">
                  <c:v>110</c:v>
                </c:pt>
                <c:pt idx="3468">
                  <c:v>110</c:v>
                </c:pt>
                <c:pt idx="3469">
                  <c:v>110</c:v>
                </c:pt>
                <c:pt idx="3470">
                  <c:v>110</c:v>
                </c:pt>
                <c:pt idx="3471">
                  <c:v>110</c:v>
                </c:pt>
                <c:pt idx="3472">
                  <c:v>110</c:v>
                </c:pt>
                <c:pt idx="3473">
                  <c:v>110</c:v>
                </c:pt>
                <c:pt idx="3474">
                  <c:v>110</c:v>
                </c:pt>
                <c:pt idx="3475">
                  <c:v>110</c:v>
                </c:pt>
                <c:pt idx="3476">
                  <c:v>110</c:v>
                </c:pt>
                <c:pt idx="3477">
                  <c:v>110</c:v>
                </c:pt>
                <c:pt idx="3478">
                  <c:v>110</c:v>
                </c:pt>
                <c:pt idx="3479">
                  <c:v>110</c:v>
                </c:pt>
                <c:pt idx="3480">
                  <c:v>110</c:v>
                </c:pt>
                <c:pt idx="3481">
                  <c:v>110</c:v>
                </c:pt>
                <c:pt idx="3482">
                  <c:v>110</c:v>
                </c:pt>
                <c:pt idx="3483">
                  <c:v>110</c:v>
                </c:pt>
                <c:pt idx="3484">
                  <c:v>110</c:v>
                </c:pt>
                <c:pt idx="3485">
                  <c:v>110</c:v>
                </c:pt>
                <c:pt idx="3486">
                  <c:v>110</c:v>
                </c:pt>
                <c:pt idx="3487">
                  <c:v>110</c:v>
                </c:pt>
                <c:pt idx="3488">
                  <c:v>110</c:v>
                </c:pt>
                <c:pt idx="3489">
                  <c:v>110</c:v>
                </c:pt>
                <c:pt idx="3490">
                  <c:v>110</c:v>
                </c:pt>
                <c:pt idx="3491">
                  <c:v>110</c:v>
                </c:pt>
                <c:pt idx="3492">
                  <c:v>110</c:v>
                </c:pt>
                <c:pt idx="3493">
                  <c:v>110</c:v>
                </c:pt>
                <c:pt idx="3494">
                  <c:v>110</c:v>
                </c:pt>
                <c:pt idx="3495">
                  <c:v>110</c:v>
                </c:pt>
                <c:pt idx="3496">
                  <c:v>110</c:v>
                </c:pt>
                <c:pt idx="3497">
                  <c:v>110</c:v>
                </c:pt>
                <c:pt idx="3498">
                  <c:v>110</c:v>
                </c:pt>
                <c:pt idx="3499">
                  <c:v>110</c:v>
                </c:pt>
                <c:pt idx="3500">
                  <c:v>110</c:v>
                </c:pt>
                <c:pt idx="3501">
                  <c:v>110</c:v>
                </c:pt>
                <c:pt idx="3502">
                  <c:v>110</c:v>
                </c:pt>
                <c:pt idx="3503">
                  <c:v>110</c:v>
                </c:pt>
                <c:pt idx="3504">
                  <c:v>110</c:v>
                </c:pt>
                <c:pt idx="3505">
                  <c:v>110</c:v>
                </c:pt>
                <c:pt idx="3506">
                  <c:v>110</c:v>
                </c:pt>
                <c:pt idx="3507">
                  <c:v>110</c:v>
                </c:pt>
                <c:pt idx="3508">
                  <c:v>110</c:v>
                </c:pt>
                <c:pt idx="3509">
                  <c:v>110</c:v>
                </c:pt>
                <c:pt idx="3510">
                  <c:v>110</c:v>
                </c:pt>
                <c:pt idx="3511">
                  <c:v>110</c:v>
                </c:pt>
                <c:pt idx="3512">
                  <c:v>110</c:v>
                </c:pt>
                <c:pt idx="3513">
                  <c:v>110</c:v>
                </c:pt>
                <c:pt idx="3514">
                  <c:v>110</c:v>
                </c:pt>
                <c:pt idx="3515">
                  <c:v>110</c:v>
                </c:pt>
                <c:pt idx="3516">
                  <c:v>110</c:v>
                </c:pt>
                <c:pt idx="3517">
                  <c:v>110</c:v>
                </c:pt>
                <c:pt idx="3518">
                  <c:v>110</c:v>
                </c:pt>
                <c:pt idx="3519">
                  <c:v>110</c:v>
                </c:pt>
                <c:pt idx="3520">
                  <c:v>110</c:v>
                </c:pt>
                <c:pt idx="3521">
                  <c:v>110</c:v>
                </c:pt>
                <c:pt idx="3522">
                  <c:v>110</c:v>
                </c:pt>
                <c:pt idx="3523">
                  <c:v>110</c:v>
                </c:pt>
                <c:pt idx="3524">
                  <c:v>110</c:v>
                </c:pt>
                <c:pt idx="3525">
                  <c:v>110</c:v>
                </c:pt>
                <c:pt idx="3526">
                  <c:v>110</c:v>
                </c:pt>
                <c:pt idx="3527">
                  <c:v>110</c:v>
                </c:pt>
                <c:pt idx="3528">
                  <c:v>110</c:v>
                </c:pt>
                <c:pt idx="3529">
                  <c:v>110</c:v>
                </c:pt>
                <c:pt idx="3530">
                  <c:v>110</c:v>
                </c:pt>
                <c:pt idx="3531">
                  <c:v>110</c:v>
                </c:pt>
                <c:pt idx="3532">
                  <c:v>110</c:v>
                </c:pt>
                <c:pt idx="3533">
                  <c:v>110</c:v>
                </c:pt>
                <c:pt idx="3534">
                  <c:v>110</c:v>
                </c:pt>
                <c:pt idx="3535">
                  <c:v>110</c:v>
                </c:pt>
                <c:pt idx="3536">
                  <c:v>110</c:v>
                </c:pt>
                <c:pt idx="3537">
                  <c:v>110</c:v>
                </c:pt>
                <c:pt idx="3538">
                  <c:v>110</c:v>
                </c:pt>
                <c:pt idx="3539">
                  <c:v>110</c:v>
                </c:pt>
                <c:pt idx="3540">
                  <c:v>110</c:v>
                </c:pt>
                <c:pt idx="3541">
                  <c:v>110</c:v>
                </c:pt>
                <c:pt idx="3542">
                  <c:v>110</c:v>
                </c:pt>
                <c:pt idx="3543">
                  <c:v>110</c:v>
                </c:pt>
                <c:pt idx="3544">
                  <c:v>110</c:v>
                </c:pt>
                <c:pt idx="3545">
                  <c:v>110</c:v>
                </c:pt>
                <c:pt idx="3546">
                  <c:v>110</c:v>
                </c:pt>
                <c:pt idx="3547">
                  <c:v>110</c:v>
                </c:pt>
                <c:pt idx="3548">
                  <c:v>110</c:v>
                </c:pt>
                <c:pt idx="3549">
                  <c:v>110</c:v>
                </c:pt>
                <c:pt idx="3550">
                  <c:v>110</c:v>
                </c:pt>
                <c:pt idx="3551">
                  <c:v>110</c:v>
                </c:pt>
                <c:pt idx="3552">
                  <c:v>110</c:v>
                </c:pt>
                <c:pt idx="3553">
                  <c:v>110</c:v>
                </c:pt>
                <c:pt idx="3554">
                  <c:v>110</c:v>
                </c:pt>
                <c:pt idx="3555">
                  <c:v>110</c:v>
                </c:pt>
                <c:pt idx="3556">
                  <c:v>110</c:v>
                </c:pt>
                <c:pt idx="3557">
                  <c:v>110</c:v>
                </c:pt>
                <c:pt idx="3558">
                  <c:v>110</c:v>
                </c:pt>
                <c:pt idx="3559">
                  <c:v>110</c:v>
                </c:pt>
                <c:pt idx="3560">
                  <c:v>110</c:v>
                </c:pt>
                <c:pt idx="3561">
                  <c:v>110</c:v>
                </c:pt>
                <c:pt idx="3562">
                  <c:v>110</c:v>
                </c:pt>
                <c:pt idx="3563">
                  <c:v>110</c:v>
                </c:pt>
                <c:pt idx="3564">
                  <c:v>110</c:v>
                </c:pt>
                <c:pt idx="3565">
                  <c:v>110</c:v>
                </c:pt>
                <c:pt idx="3566">
                  <c:v>110</c:v>
                </c:pt>
                <c:pt idx="3567">
                  <c:v>110</c:v>
                </c:pt>
                <c:pt idx="3568">
                  <c:v>110</c:v>
                </c:pt>
                <c:pt idx="3569">
                  <c:v>110</c:v>
                </c:pt>
                <c:pt idx="3570">
                  <c:v>110</c:v>
                </c:pt>
                <c:pt idx="3571">
                  <c:v>110</c:v>
                </c:pt>
                <c:pt idx="3572">
                  <c:v>110</c:v>
                </c:pt>
                <c:pt idx="3573">
                  <c:v>110</c:v>
                </c:pt>
                <c:pt idx="3574">
                  <c:v>110</c:v>
                </c:pt>
                <c:pt idx="3575">
                  <c:v>110</c:v>
                </c:pt>
                <c:pt idx="3576">
                  <c:v>110</c:v>
                </c:pt>
                <c:pt idx="3577">
                  <c:v>110</c:v>
                </c:pt>
                <c:pt idx="3578">
                  <c:v>110</c:v>
                </c:pt>
                <c:pt idx="3579">
                  <c:v>110</c:v>
                </c:pt>
                <c:pt idx="3580">
                  <c:v>110</c:v>
                </c:pt>
                <c:pt idx="3581">
                  <c:v>110</c:v>
                </c:pt>
                <c:pt idx="3582">
                  <c:v>110</c:v>
                </c:pt>
                <c:pt idx="3583">
                  <c:v>110</c:v>
                </c:pt>
                <c:pt idx="3584">
                  <c:v>110</c:v>
                </c:pt>
                <c:pt idx="3585">
                  <c:v>110</c:v>
                </c:pt>
                <c:pt idx="3586">
                  <c:v>110</c:v>
                </c:pt>
                <c:pt idx="3587">
                  <c:v>110</c:v>
                </c:pt>
                <c:pt idx="3588">
                  <c:v>110</c:v>
                </c:pt>
                <c:pt idx="3589">
                  <c:v>110</c:v>
                </c:pt>
                <c:pt idx="3590">
                  <c:v>110</c:v>
                </c:pt>
                <c:pt idx="3591">
                  <c:v>110</c:v>
                </c:pt>
                <c:pt idx="3592">
                  <c:v>110</c:v>
                </c:pt>
                <c:pt idx="3593">
                  <c:v>110</c:v>
                </c:pt>
                <c:pt idx="3594">
                  <c:v>110</c:v>
                </c:pt>
                <c:pt idx="3595">
                  <c:v>110</c:v>
                </c:pt>
                <c:pt idx="3596">
                  <c:v>110</c:v>
                </c:pt>
                <c:pt idx="3597">
                  <c:v>110</c:v>
                </c:pt>
                <c:pt idx="3598">
                  <c:v>110</c:v>
                </c:pt>
                <c:pt idx="3599">
                  <c:v>110</c:v>
                </c:pt>
                <c:pt idx="3600">
                  <c:v>110</c:v>
                </c:pt>
                <c:pt idx="3601">
                  <c:v>110</c:v>
                </c:pt>
                <c:pt idx="3602">
                  <c:v>110</c:v>
                </c:pt>
                <c:pt idx="3603">
                  <c:v>110</c:v>
                </c:pt>
                <c:pt idx="3604">
                  <c:v>110</c:v>
                </c:pt>
                <c:pt idx="3605">
                  <c:v>110</c:v>
                </c:pt>
                <c:pt idx="3606">
                  <c:v>110</c:v>
                </c:pt>
                <c:pt idx="3607">
                  <c:v>110</c:v>
                </c:pt>
                <c:pt idx="3608">
                  <c:v>110</c:v>
                </c:pt>
                <c:pt idx="3609">
                  <c:v>110</c:v>
                </c:pt>
                <c:pt idx="3610">
                  <c:v>110</c:v>
                </c:pt>
                <c:pt idx="3611">
                  <c:v>110</c:v>
                </c:pt>
                <c:pt idx="3612">
                  <c:v>110</c:v>
                </c:pt>
                <c:pt idx="3613">
                  <c:v>110</c:v>
                </c:pt>
                <c:pt idx="3614">
                  <c:v>110</c:v>
                </c:pt>
                <c:pt idx="3615">
                  <c:v>110</c:v>
                </c:pt>
                <c:pt idx="3616">
                  <c:v>110</c:v>
                </c:pt>
                <c:pt idx="3617">
                  <c:v>110</c:v>
                </c:pt>
                <c:pt idx="3618">
                  <c:v>110</c:v>
                </c:pt>
                <c:pt idx="3619">
                  <c:v>110</c:v>
                </c:pt>
                <c:pt idx="3620">
                  <c:v>110</c:v>
                </c:pt>
                <c:pt idx="3621">
                  <c:v>110</c:v>
                </c:pt>
                <c:pt idx="3622">
                  <c:v>110</c:v>
                </c:pt>
                <c:pt idx="3623">
                  <c:v>110</c:v>
                </c:pt>
                <c:pt idx="3624">
                  <c:v>110</c:v>
                </c:pt>
                <c:pt idx="3625">
                  <c:v>110</c:v>
                </c:pt>
                <c:pt idx="3626">
                  <c:v>110</c:v>
                </c:pt>
                <c:pt idx="3627">
                  <c:v>110</c:v>
                </c:pt>
                <c:pt idx="3628">
                  <c:v>110</c:v>
                </c:pt>
                <c:pt idx="3629">
                  <c:v>110</c:v>
                </c:pt>
                <c:pt idx="3630">
                  <c:v>110</c:v>
                </c:pt>
                <c:pt idx="3631">
                  <c:v>110</c:v>
                </c:pt>
                <c:pt idx="3632">
                  <c:v>110</c:v>
                </c:pt>
                <c:pt idx="3633">
                  <c:v>110</c:v>
                </c:pt>
                <c:pt idx="3634">
                  <c:v>110</c:v>
                </c:pt>
                <c:pt idx="3635">
                  <c:v>110</c:v>
                </c:pt>
                <c:pt idx="3636">
                  <c:v>110</c:v>
                </c:pt>
                <c:pt idx="3637">
                  <c:v>110</c:v>
                </c:pt>
                <c:pt idx="3638">
                  <c:v>110</c:v>
                </c:pt>
                <c:pt idx="3639">
                  <c:v>110</c:v>
                </c:pt>
                <c:pt idx="3640">
                  <c:v>110</c:v>
                </c:pt>
                <c:pt idx="3641">
                  <c:v>110</c:v>
                </c:pt>
                <c:pt idx="3642">
                  <c:v>110</c:v>
                </c:pt>
                <c:pt idx="3643">
                  <c:v>110</c:v>
                </c:pt>
                <c:pt idx="3644">
                  <c:v>110</c:v>
                </c:pt>
                <c:pt idx="3645">
                  <c:v>110</c:v>
                </c:pt>
                <c:pt idx="3646">
                  <c:v>110</c:v>
                </c:pt>
                <c:pt idx="3647">
                  <c:v>110</c:v>
                </c:pt>
                <c:pt idx="3648">
                  <c:v>110</c:v>
                </c:pt>
                <c:pt idx="3649">
                  <c:v>110</c:v>
                </c:pt>
                <c:pt idx="3650">
                  <c:v>110</c:v>
                </c:pt>
                <c:pt idx="3651">
                  <c:v>110</c:v>
                </c:pt>
                <c:pt idx="3652">
                  <c:v>110</c:v>
                </c:pt>
                <c:pt idx="3653">
                  <c:v>110</c:v>
                </c:pt>
                <c:pt idx="3654">
                  <c:v>110</c:v>
                </c:pt>
                <c:pt idx="3655">
                  <c:v>110</c:v>
                </c:pt>
                <c:pt idx="3656">
                  <c:v>110</c:v>
                </c:pt>
                <c:pt idx="3657">
                  <c:v>110</c:v>
                </c:pt>
                <c:pt idx="3658">
                  <c:v>110</c:v>
                </c:pt>
                <c:pt idx="3659">
                  <c:v>110</c:v>
                </c:pt>
                <c:pt idx="3660">
                  <c:v>110</c:v>
                </c:pt>
                <c:pt idx="3661">
                  <c:v>110</c:v>
                </c:pt>
                <c:pt idx="3662">
                  <c:v>110</c:v>
                </c:pt>
                <c:pt idx="3663">
                  <c:v>110</c:v>
                </c:pt>
                <c:pt idx="3664">
                  <c:v>110</c:v>
                </c:pt>
                <c:pt idx="3665">
                  <c:v>110</c:v>
                </c:pt>
                <c:pt idx="3666">
                  <c:v>110</c:v>
                </c:pt>
                <c:pt idx="3667">
                  <c:v>110</c:v>
                </c:pt>
                <c:pt idx="3668">
                  <c:v>110</c:v>
                </c:pt>
                <c:pt idx="3669">
                  <c:v>110</c:v>
                </c:pt>
                <c:pt idx="3670">
                  <c:v>110</c:v>
                </c:pt>
                <c:pt idx="3671">
                  <c:v>110</c:v>
                </c:pt>
                <c:pt idx="3672">
                  <c:v>110</c:v>
                </c:pt>
                <c:pt idx="3673">
                  <c:v>110</c:v>
                </c:pt>
                <c:pt idx="3674">
                  <c:v>110</c:v>
                </c:pt>
                <c:pt idx="3675">
                  <c:v>110</c:v>
                </c:pt>
                <c:pt idx="3676">
                  <c:v>110</c:v>
                </c:pt>
                <c:pt idx="3677">
                  <c:v>110</c:v>
                </c:pt>
                <c:pt idx="3678">
                  <c:v>110</c:v>
                </c:pt>
                <c:pt idx="3679">
                  <c:v>110</c:v>
                </c:pt>
                <c:pt idx="3680">
                  <c:v>110</c:v>
                </c:pt>
                <c:pt idx="3681">
                  <c:v>110</c:v>
                </c:pt>
                <c:pt idx="3682">
                  <c:v>110</c:v>
                </c:pt>
                <c:pt idx="3683">
                  <c:v>110</c:v>
                </c:pt>
                <c:pt idx="3684">
                  <c:v>110</c:v>
                </c:pt>
                <c:pt idx="3685">
                  <c:v>110</c:v>
                </c:pt>
                <c:pt idx="3686">
                  <c:v>110</c:v>
                </c:pt>
                <c:pt idx="3687">
                  <c:v>110</c:v>
                </c:pt>
                <c:pt idx="3688">
                  <c:v>110</c:v>
                </c:pt>
                <c:pt idx="3689">
                  <c:v>110</c:v>
                </c:pt>
                <c:pt idx="3690">
                  <c:v>110</c:v>
                </c:pt>
                <c:pt idx="3691">
                  <c:v>110</c:v>
                </c:pt>
                <c:pt idx="3692">
                  <c:v>110</c:v>
                </c:pt>
                <c:pt idx="3693">
                  <c:v>110</c:v>
                </c:pt>
                <c:pt idx="3694">
                  <c:v>110</c:v>
                </c:pt>
                <c:pt idx="3695">
                  <c:v>110</c:v>
                </c:pt>
                <c:pt idx="3696">
                  <c:v>110</c:v>
                </c:pt>
                <c:pt idx="3697">
                  <c:v>110</c:v>
                </c:pt>
                <c:pt idx="3698">
                  <c:v>110</c:v>
                </c:pt>
                <c:pt idx="3699">
                  <c:v>110</c:v>
                </c:pt>
                <c:pt idx="3700">
                  <c:v>110</c:v>
                </c:pt>
                <c:pt idx="3701">
                  <c:v>110</c:v>
                </c:pt>
                <c:pt idx="3702">
                  <c:v>110</c:v>
                </c:pt>
                <c:pt idx="3703">
                  <c:v>110</c:v>
                </c:pt>
                <c:pt idx="3704">
                  <c:v>110</c:v>
                </c:pt>
                <c:pt idx="3705">
                  <c:v>110</c:v>
                </c:pt>
                <c:pt idx="3706">
                  <c:v>110</c:v>
                </c:pt>
                <c:pt idx="3707">
                  <c:v>110</c:v>
                </c:pt>
                <c:pt idx="3708">
                  <c:v>110</c:v>
                </c:pt>
                <c:pt idx="3709">
                  <c:v>110</c:v>
                </c:pt>
                <c:pt idx="3710">
                  <c:v>110</c:v>
                </c:pt>
                <c:pt idx="3711">
                  <c:v>110</c:v>
                </c:pt>
                <c:pt idx="3712">
                  <c:v>110</c:v>
                </c:pt>
                <c:pt idx="3713">
                  <c:v>110</c:v>
                </c:pt>
                <c:pt idx="3714">
                  <c:v>110</c:v>
                </c:pt>
                <c:pt idx="3715">
                  <c:v>110</c:v>
                </c:pt>
                <c:pt idx="3716">
                  <c:v>110</c:v>
                </c:pt>
                <c:pt idx="3717">
                  <c:v>110</c:v>
                </c:pt>
                <c:pt idx="3718">
                  <c:v>110</c:v>
                </c:pt>
                <c:pt idx="3719">
                  <c:v>110</c:v>
                </c:pt>
                <c:pt idx="3720">
                  <c:v>110</c:v>
                </c:pt>
                <c:pt idx="3721">
                  <c:v>110</c:v>
                </c:pt>
                <c:pt idx="3722">
                  <c:v>110</c:v>
                </c:pt>
                <c:pt idx="3723">
                  <c:v>110</c:v>
                </c:pt>
                <c:pt idx="3724">
                  <c:v>110</c:v>
                </c:pt>
                <c:pt idx="3725">
                  <c:v>110</c:v>
                </c:pt>
                <c:pt idx="3726">
                  <c:v>110</c:v>
                </c:pt>
                <c:pt idx="3727">
                  <c:v>110</c:v>
                </c:pt>
                <c:pt idx="3728">
                  <c:v>110</c:v>
                </c:pt>
                <c:pt idx="3729">
                  <c:v>110</c:v>
                </c:pt>
                <c:pt idx="3730">
                  <c:v>110</c:v>
                </c:pt>
                <c:pt idx="3731">
                  <c:v>110</c:v>
                </c:pt>
                <c:pt idx="3732">
                  <c:v>110</c:v>
                </c:pt>
                <c:pt idx="3733">
                  <c:v>110</c:v>
                </c:pt>
                <c:pt idx="3734">
                  <c:v>110</c:v>
                </c:pt>
                <c:pt idx="3735">
                  <c:v>110</c:v>
                </c:pt>
                <c:pt idx="3736">
                  <c:v>110</c:v>
                </c:pt>
                <c:pt idx="3737">
                  <c:v>110</c:v>
                </c:pt>
                <c:pt idx="3738">
                  <c:v>110</c:v>
                </c:pt>
                <c:pt idx="3739">
                  <c:v>110</c:v>
                </c:pt>
                <c:pt idx="3740">
                  <c:v>110</c:v>
                </c:pt>
                <c:pt idx="3741">
                  <c:v>110</c:v>
                </c:pt>
                <c:pt idx="3742">
                  <c:v>110</c:v>
                </c:pt>
                <c:pt idx="3743">
                  <c:v>110</c:v>
                </c:pt>
                <c:pt idx="3744">
                  <c:v>110</c:v>
                </c:pt>
                <c:pt idx="3745">
                  <c:v>110</c:v>
                </c:pt>
                <c:pt idx="3746">
                  <c:v>110</c:v>
                </c:pt>
                <c:pt idx="3747">
                  <c:v>110</c:v>
                </c:pt>
                <c:pt idx="3748">
                  <c:v>110</c:v>
                </c:pt>
                <c:pt idx="3749">
                  <c:v>110</c:v>
                </c:pt>
                <c:pt idx="3750">
                  <c:v>110</c:v>
                </c:pt>
                <c:pt idx="3751">
                  <c:v>110</c:v>
                </c:pt>
                <c:pt idx="3752">
                  <c:v>110</c:v>
                </c:pt>
                <c:pt idx="3753">
                  <c:v>110</c:v>
                </c:pt>
                <c:pt idx="3754">
                  <c:v>110</c:v>
                </c:pt>
                <c:pt idx="3755">
                  <c:v>110</c:v>
                </c:pt>
                <c:pt idx="3756">
                  <c:v>110</c:v>
                </c:pt>
                <c:pt idx="3757">
                  <c:v>110</c:v>
                </c:pt>
                <c:pt idx="3758">
                  <c:v>110</c:v>
                </c:pt>
                <c:pt idx="3759">
                  <c:v>110</c:v>
                </c:pt>
                <c:pt idx="3760">
                  <c:v>110</c:v>
                </c:pt>
                <c:pt idx="3761">
                  <c:v>110</c:v>
                </c:pt>
                <c:pt idx="3762">
                  <c:v>110</c:v>
                </c:pt>
                <c:pt idx="3763">
                  <c:v>110</c:v>
                </c:pt>
                <c:pt idx="3764">
                  <c:v>110</c:v>
                </c:pt>
                <c:pt idx="3765">
                  <c:v>110</c:v>
                </c:pt>
                <c:pt idx="3766">
                  <c:v>110</c:v>
                </c:pt>
                <c:pt idx="3767">
                  <c:v>110</c:v>
                </c:pt>
                <c:pt idx="3768">
                  <c:v>110</c:v>
                </c:pt>
                <c:pt idx="3769">
                  <c:v>110</c:v>
                </c:pt>
                <c:pt idx="3770">
                  <c:v>110</c:v>
                </c:pt>
                <c:pt idx="3771">
                  <c:v>110</c:v>
                </c:pt>
                <c:pt idx="3772">
                  <c:v>110</c:v>
                </c:pt>
                <c:pt idx="3773">
                  <c:v>110</c:v>
                </c:pt>
                <c:pt idx="3774">
                  <c:v>110</c:v>
                </c:pt>
                <c:pt idx="3775">
                  <c:v>110</c:v>
                </c:pt>
                <c:pt idx="3776">
                  <c:v>110</c:v>
                </c:pt>
                <c:pt idx="3777">
                  <c:v>110</c:v>
                </c:pt>
                <c:pt idx="3778">
                  <c:v>110</c:v>
                </c:pt>
                <c:pt idx="3779">
                  <c:v>110</c:v>
                </c:pt>
                <c:pt idx="3780">
                  <c:v>110</c:v>
                </c:pt>
                <c:pt idx="3781">
                  <c:v>110</c:v>
                </c:pt>
                <c:pt idx="3782">
                  <c:v>110</c:v>
                </c:pt>
                <c:pt idx="3783">
                  <c:v>110</c:v>
                </c:pt>
                <c:pt idx="3784">
                  <c:v>110</c:v>
                </c:pt>
                <c:pt idx="3785">
                  <c:v>110</c:v>
                </c:pt>
                <c:pt idx="3786">
                  <c:v>110</c:v>
                </c:pt>
                <c:pt idx="3787">
                  <c:v>110</c:v>
                </c:pt>
                <c:pt idx="3788">
                  <c:v>110</c:v>
                </c:pt>
                <c:pt idx="3789">
                  <c:v>110</c:v>
                </c:pt>
                <c:pt idx="3790">
                  <c:v>110</c:v>
                </c:pt>
                <c:pt idx="3791">
                  <c:v>110</c:v>
                </c:pt>
                <c:pt idx="3792">
                  <c:v>110</c:v>
                </c:pt>
                <c:pt idx="3793">
                  <c:v>110</c:v>
                </c:pt>
                <c:pt idx="3794">
                  <c:v>110</c:v>
                </c:pt>
                <c:pt idx="3795">
                  <c:v>110</c:v>
                </c:pt>
                <c:pt idx="3796">
                  <c:v>110</c:v>
                </c:pt>
                <c:pt idx="3797">
                  <c:v>110</c:v>
                </c:pt>
                <c:pt idx="3798">
                  <c:v>110</c:v>
                </c:pt>
                <c:pt idx="3799">
                  <c:v>110</c:v>
                </c:pt>
                <c:pt idx="3800">
                  <c:v>110</c:v>
                </c:pt>
                <c:pt idx="3801">
                  <c:v>110</c:v>
                </c:pt>
                <c:pt idx="3802">
                  <c:v>110</c:v>
                </c:pt>
                <c:pt idx="3803">
                  <c:v>110</c:v>
                </c:pt>
                <c:pt idx="3804">
                  <c:v>110</c:v>
                </c:pt>
                <c:pt idx="3805">
                  <c:v>110</c:v>
                </c:pt>
                <c:pt idx="3806">
                  <c:v>110</c:v>
                </c:pt>
                <c:pt idx="3807">
                  <c:v>110</c:v>
                </c:pt>
                <c:pt idx="3808">
                  <c:v>110</c:v>
                </c:pt>
                <c:pt idx="3809">
                  <c:v>110</c:v>
                </c:pt>
                <c:pt idx="3810">
                  <c:v>110</c:v>
                </c:pt>
                <c:pt idx="3811">
                  <c:v>110</c:v>
                </c:pt>
                <c:pt idx="3812">
                  <c:v>110</c:v>
                </c:pt>
                <c:pt idx="3813">
                  <c:v>110</c:v>
                </c:pt>
                <c:pt idx="3814">
                  <c:v>110</c:v>
                </c:pt>
                <c:pt idx="3815">
                  <c:v>110</c:v>
                </c:pt>
                <c:pt idx="3816">
                  <c:v>110</c:v>
                </c:pt>
                <c:pt idx="3817">
                  <c:v>110</c:v>
                </c:pt>
                <c:pt idx="3818">
                  <c:v>110</c:v>
                </c:pt>
                <c:pt idx="3819">
                  <c:v>110</c:v>
                </c:pt>
                <c:pt idx="3820">
                  <c:v>110</c:v>
                </c:pt>
                <c:pt idx="3821">
                  <c:v>110</c:v>
                </c:pt>
                <c:pt idx="3822">
                  <c:v>110</c:v>
                </c:pt>
                <c:pt idx="3823">
                  <c:v>110</c:v>
                </c:pt>
                <c:pt idx="3824">
                  <c:v>110</c:v>
                </c:pt>
                <c:pt idx="3825">
                  <c:v>110</c:v>
                </c:pt>
                <c:pt idx="3826">
                  <c:v>110</c:v>
                </c:pt>
                <c:pt idx="3827">
                  <c:v>110</c:v>
                </c:pt>
                <c:pt idx="3828">
                  <c:v>110</c:v>
                </c:pt>
                <c:pt idx="3829">
                  <c:v>110</c:v>
                </c:pt>
                <c:pt idx="3830">
                  <c:v>110</c:v>
                </c:pt>
                <c:pt idx="3831">
                  <c:v>110</c:v>
                </c:pt>
                <c:pt idx="3832">
                  <c:v>110</c:v>
                </c:pt>
                <c:pt idx="3833">
                  <c:v>110</c:v>
                </c:pt>
                <c:pt idx="3834">
                  <c:v>110</c:v>
                </c:pt>
                <c:pt idx="3835">
                  <c:v>110</c:v>
                </c:pt>
                <c:pt idx="3836">
                  <c:v>110</c:v>
                </c:pt>
                <c:pt idx="3837">
                  <c:v>110</c:v>
                </c:pt>
                <c:pt idx="3838">
                  <c:v>110</c:v>
                </c:pt>
                <c:pt idx="3839">
                  <c:v>110</c:v>
                </c:pt>
                <c:pt idx="3840">
                  <c:v>110</c:v>
                </c:pt>
                <c:pt idx="3841">
                  <c:v>110</c:v>
                </c:pt>
                <c:pt idx="3842">
                  <c:v>110</c:v>
                </c:pt>
                <c:pt idx="3843">
                  <c:v>110</c:v>
                </c:pt>
                <c:pt idx="3844">
                  <c:v>110</c:v>
                </c:pt>
                <c:pt idx="3845">
                  <c:v>110</c:v>
                </c:pt>
                <c:pt idx="3846">
                  <c:v>110</c:v>
                </c:pt>
                <c:pt idx="3847">
                  <c:v>110</c:v>
                </c:pt>
                <c:pt idx="3848">
                  <c:v>110</c:v>
                </c:pt>
                <c:pt idx="3849">
                  <c:v>110</c:v>
                </c:pt>
                <c:pt idx="3850">
                  <c:v>110</c:v>
                </c:pt>
                <c:pt idx="3851">
                  <c:v>110</c:v>
                </c:pt>
                <c:pt idx="3852">
                  <c:v>110</c:v>
                </c:pt>
                <c:pt idx="3853">
                  <c:v>110</c:v>
                </c:pt>
                <c:pt idx="3854">
                  <c:v>110</c:v>
                </c:pt>
                <c:pt idx="3855">
                  <c:v>110</c:v>
                </c:pt>
                <c:pt idx="3856">
                  <c:v>110</c:v>
                </c:pt>
                <c:pt idx="3857">
                  <c:v>110</c:v>
                </c:pt>
                <c:pt idx="3858">
                  <c:v>110</c:v>
                </c:pt>
                <c:pt idx="3859">
                  <c:v>110</c:v>
                </c:pt>
                <c:pt idx="3860">
                  <c:v>110</c:v>
                </c:pt>
                <c:pt idx="3861">
                  <c:v>110</c:v>
                </c:pt>
                <c:pt idx="3862">
                  <c:v>110</c:v>
                </c:pt>
                <c:pt idx="3863">
                  <c:v>110</c:v>
                </c:pt>
                <c:pt idx="3864">
                  <c:v>110</c:v>
                </c:pt>
                <c:pt idx="3865">
                  <c:v>110</c:v>
                </c:pt>
                <c:pt idx="3866">
                  <c:v>110</c:v>
                </c:pt>
                <c:pt idx="3867">
                  <c:v>110</c:v>
                </c:pt>
                <c:pt idx="3868">
                  <c:v>110</c:v>
                </c:pt>
                <c:pt idx="3869">
                  <c:v>110</c:v>
                </c:pt>
                <c:pt idx="3870">
                  <c:v>110</c:v>
                </c:pt>
                <c:pt idx="3871">
                  <c:v>110</c:v>
                </c:pt>
                <c:pt idx="3872">
                  <c:v>110</c:v>
                </c:pt>
                <c:pt idx="3873">
                  <c:v>110</c:v>
                </c:pt>
                <c:pt idx="3874">
                  <c:v>110</c:v>
                </c:pt>
                <c:pt idx="3875">
                  <c:v>110</c:v>
                </c:pt>
                <c:pt idx="3876">
                  <c:v>110</c:v>
                </c:pt>
                <c:pt idx="3877">
                  <c:v>110</c:v>
                </c:pt>
                <c:pt idx="3878">
                  <c:v>110</c:v>
                </c:pt>
                <c:pt idx="3879">
                  <c:v>110</c:v>
                </c:pt>
                <c:pt idx="3880">
                  <c:v>110</c:v>
                </c:pt>
                <c:pt idx="3881">
                  <c:v>110</c:v>
                </c:pt>
                <c:pt idx="3882">
                  <c:v>110</c:v>
                </c:pt>
                <c:pt idx="3883">
                  <c:v>110</c:v>
                </c:pt>
                <c:pt idx="3884">
                  <c:v>110</c:v>
                </c:pt>
                <c:pt idx="3885">
                  <c:v>110</c:v>
                </c:pt>
                <c:pt idx="3886">
                  <c:v>110</c:v>
                </c:pt>
                <c:pt idx="3887">
                  <c:v>110</c:v>
                </c:pt>
                <c:pt idx="3888">
                  <c:v>110</c:v>
                </c:pt>
                <c:pt idx="3889">
                  <c:v>110</c:v>
                </c:pt>
                <c:pt idx="3890">
                  <c:v>110</c:v>
                </c:pt>
                <c:pt idx="3891">
                  <c:v>110</c:v>
                </c:pt>
                <c:pt idx="3892">
                  <c:v>110</c:v>
                </c:pt>
                <c:pt idx="3893">
                  <c:v>110</c:v>
                </c:pt>
                <c:pt idx="3894">
                  <c:v>110</c:v>
                </c:pt>
                <c:pt idx="3895">
                  <c:v>110</c:v>
                </c:pt>
                <c:pt idx="3896">
                  <c:v>110</c:v>
                </c:pt>
                <c:pt idx="3897">
                  <c:v>110</c:v>
                </c:pt>
                <c:pt idx="3898">
                  <c:v>110</c:v>
                </c:pt>
                <c:pt idx="3899">
                  <c:v>110</c:v>
                </c:pt>
                <c:pt idx="3900">
                  <c:v>110</c:v>
                </c:pt>
                <c:pt idx="3901">
                  <c:v>110</c:v>
                </c:pt>
                <c:pt idx="3902">
                  <c:v>110</c:v>
                </c:pt>
                <c:pt idx="3903">
                  <c:v>110</c:v>
                </c:pt>
                <c:pt idx="3904">
                  <c:v>110</c:v>
                </c:pt>
                <c:pt idx="3905">
                  <c:v>110</c:v>
                </c:pt>
                <c:pt idx="3906">
                  <c:v>110</c:v>
                </c:pt>
                <c:pt idx="3907">
                  <c:v>110</c:v>
                </c:pt>
                <c:pt idx="3908">
                  <c:v>110</c:v>
                </c:pt>
                <c:pt idx="3909">
                  <c:v>110</c:v>
                </c:pt>
                <c:pt idx="3910">
                  <c:v>110</c:v>
                </c:pt>
                <c:pt idx="3911">
                  <c:v>110</c:v>
                </c:pt>
                <c:pt idx="3912">
                  <c:v>110</c:v>
                </c:pt>
                <c:pt idx="3913">
                  <c:v>110</c:v>
                </c:pt>
                <c:pt idx="3914">
                  <c:v>110</c:v>
                </c:pt>
                <c:pt idx="3915">
                  <c:v>110</c:v>
                </c:pt>
                <c:pt idx="3916">
                  <c:v>110</c:v>
                </c:pt>
                <c:pt idx="3917">
                  <c:v>110</c:v>
                </c:pt>
                <c:pt idx="3918">
                  <c:v>110</c:v>
                </c:pt>
                <c:pt idx="3919">
                  <c:v>110</c:v>
                </c:pt>
                <c:pt idx="3920">
                  <c:v>110</c:v>
                </c:pt>
                <c:pt idx="3921">
                  <c:v>110</c:v>
                </c:pt>
                <c:pt idx="3922">
                  <c:v>110</c:v>
                </c:pt>
                <c:pt idx="3923">
                  <c:v>110</c:v>
                </c:pt>
                <c:pt idx="3924">
                  <c:v>110</c:v>
                </c:pt>
                <c:pt idx="3925">
                  <c:v>110</c:v>
                </c:pt>
                <c:pt idx="3926">
                  <c:v>110</c:v>
                </c:pt>
                <c:pt idx="3927">
                  <c:v>110</c:v>
                </c:pt>
                <c:pt idx="3928">
                  <c:v>110</c:v>
                </c:pt>
                <c:pt idx="3929">
                  <c:v>110</c:v>
                </c:pt>
                <c:pt idx="3930">
                  <c:v>110</c:v>
                </c:pt>
                <c:pt idx="3931">
                  <c:v>110</c:v>
                </c:pt>
                <c:pt idx="3932">
                  <c:v>110</c:v>
                </c:pt>
                <c:pt idx="3933">
                  <c:v>110</c:v>
                </c:pt>
                <c:pt idx="3934">
                  <c:v>110</c:v>
                </c:pt>
                <c:pt idx="3935">
                  <c:v>110</c:v>
                </c:pt>
                <c:pt idx="3936">
                  <c:v>110</c:v>
                </c:pt>
                <c:pt idx="3937">
                  <c:v>110</c:v>
                </c:pt>
                <c:pt idx="3938">
                  <c:v>110</c:v>
                </c:pt>
                <c:pt idx="3939">
                  <c:v>110</c:v>
                </c:pt>
                <c:pt idx="3940">
                  <c:v>110</c:v>
                </c:pt>
                <c:pt idx="3941">
                  <c:v>110</c:v>
                </c:pt>
                <c:pt idx="3942">
                  <c:v>110</c:v>
                </c:pt>
                <c:pt idx="3943">
                  <c:v>110</c:v>
                </c:pt>
                <c:pt idx="3944">
                  <c:v>110</c:v>
                </c:pt>
                <c:pt idx="3945">
                  <c:v>110</c:v>
                </c:pt>
                <c:pt idx="3946">
                  <c:v>110</c:v>
                </c:pt>
                <c:pt idx="3947">
                  <c:v>110</c:v>
                </c:pt>
                <c:pt idx="3948">
                  <c:v>110</c:v>
                </c:pt>
                <c:pt idx="3949">
                  <c:v>110</c:v>
                </c:pt>
                <c:pt idx="3950">
                  <c:v>110</c:v>
                </c:pt>
                <c:pt idx="3951">
                  <c:v>110</c:v>
                </c:pt>
                <c:pt idx="3952">
                  <c:v>110</c:v>
                </c:pt>
                <c:pt idx="3953">
                  <c:v>110</c:v>
                </c:pt>
                <c:pt idx="3954">
                  <c:v>110</c:v>
                </c:pt>
                <c:pt idx="3955">
                  <c:v>110</c:v>
                </c:pt>
                <c:pt idx="3956">
                  <c:v>110</c:v>
                </c:pt>
                <c:pt idx="3957">
                  <c:v>110</c:v>
                </c:pt>
                <c:pt idx="3958">
                  <c:v>110</c:v>
                </c:pt>
                <c:pt idx="3959">
                  <c:v>110</c:v>
                </c:pt>
                <c:pt idx="3960">
                  <c:v>110</c:v>
                </c:pt>
                <c:pt idx="3961">
                  <c:v>110</c:v>
                </c:pt>
                <c:pt idx="3962">
                  <c:v>110</c:v>
                </c:pt>
                <c:pt idx="3963">
                  <c:v>110</c:v>
                </c:pt>
                <c:pt idx="3964">
                  <c:v>110</c:v>
                </c:pt>
                <c:pt idx="3965">
                  <c:v>110</c:v>
                </c:pt>
                <c:pt idx="3966">
                  <c:v>110</c:v>
                </c:pt>
                <c:pt idx="3967">
                  <c:v>110</c:v>
                </c:pt>
                <c:pt idx="3968">
                  <c:v>110</c:v>
                </c:pt>
                <c:pt idx="3969">
                  <c:v>110</c:v>
                </c:pt>
                <c:pt idx="3970">
                  <c:v>110</c:v>
                </c:pt>
                <c:pt idx="3971">
                  <c:v>110</c:v>
                </c:pt>
                <c:pt idx="3972">
                  <c:v>110</c:v>
                </c:pt>
                <c:pt idx="3973">
                  <c:v>110</c:v>
                </c:pt>
                <c:pt idx="3974">
                  <c:v>110</c:v>
                </c:pt>
                <c:pt idx="3975">
                  <c:v>110</c:v>
                </c:pt>
                <c:pt idx="3976">
                  <c:v>110</c:v>
                </c:pt>
                <c:pt idx="3977">
                  <c:v>110</c:v>
                </c:pt>
                <c:pt idx="3978">
                  <c:v>110</c:v>
                </c:pt>
                <c:pt idx="3979">
                  <c:v>110</c:v>
                </c:pt>
                <c:pt idx="3980">
                  <c:v>110</c:v>
                </c:pt>
                <c:pt idx="3981">
                  <c:v>110</c:v>
                </c:pt>
                <c:pt idx="3982">
                  <c:v>110</c:v>
                </c:pt>
                <c:pt idx="3983">
                  <c:v>110</c:v>
                </c:pt>
                <c:pt idx="3984">
                  <c:v>110</c:v>
                </c:pt>
                <c:pt idx="3985">
                  <c:v>110</c:v>
                </c:pt>
                <c:pt idx="3986">
                  <c:v>110</c:v>
                </c:pt>
                <c:pt idx="3987">
                  <c:v>110</c:v>
                </c:pt>
                <c:pt idx="3988">
                  <c:v>110</c:v>
                </c:pt>
                <c:pt idx="3989">
                  <c:v>110</c:v>
                </c:pt>
                <c:pt idx="3990">
                  <c:v>110</c:v>
                </c:pt>
                <c:pt idx="3991">
                  <c:v>110</c:v>
                </c:pt>
                <c:pt idx="3992">
                  <c:v>110</c:v>
                </c:pt>
                <c:pt idx="3993">
                  <c:v>110</c:v>
                </c:pt>
                <c:pt idx="3994">
                  <c:v>110</c:v>
                </c:pt>
                <c:pt idx="3995">
                  <c:v>110</c:v>
                </c:pt>
                <c:pt idx="3996">
                  <c:v>110</c:v>
                </c:pt>
                <c:pt idx="3997">
                  <c:v>110</c:v>
                </c:pt>
                <c:pt idx="3998">
                  <c:v>110</c:v>
                </c:pt>
                <c:pt idx="3999">
                  <c:v>110</c:v>
                </c:pt>
                <c:pt idx="4000">
                  <c:v>110</c:v>
                </c:pt>
                <c:pt idx="4001">
                  <c:v>110</c:v>
                </c:pt>
                <c:pt idx="4002">
                  <c:v>110</c:v>
                </c:pt>
                <c:pt idx="4003">
                  <c:v>110</c:v>
                </c:pt>
                <c:pt idx="4004">
                  <c:v>110</c:v>
                </c:pt>
                <c:pt idx="4005">
                  <c:v>110</c:v>
                </c:pt>
                <c:pt idx="4006">
                  <c:v>110</c:v>
                </c:pt>
                <c:pt idx="4007">
                  <c:v>110</c:v>
                </c:pt>
                <c:pt idx="4008">
                  <c:v>110</c:v>
                </c:pt>
                <c:pt idx="4009">
                  <c:v>110</c:v>
                </c:pt>
                <c:pt idx="4010">
                  <c:v>110</c:v>
                </c:pt>
                <c:pt idx="4011">
                  <c:v>110</c:v>
                </c:pt>
                <c:pt idx="4012">
                  <c:v>110</c:v>
                </c:pt>
                <c:pt idx="4013">
                  <c:v>110</c:v>
                </c:pt>
                <c:pt idx="4014">
                  <c:v>110</c:v>
                </c:pt>
                <c:pt idx="4015">
                  <c:v>110</c:v>
                </c:pt>
                <c:pt idx="4016">
                  <c:v>110</c:v>
                </c:pt>
                <c:pt idx="4017">
                  <c:v>110</c:v>
                </c:pt>
                <c:pt idx="4018">
                  <c:v>110</c:v>
                </c:pt>
                <c:pt idx="4019">
                  <c:v>110</c:v>
                </c:pt>
                <c:pt idx="4020">
                  <c:v>110</c:v>
                </c:pt>
                <c:pt idx="4021">
                  <c:v>110</c:v>
                </c:pt>
                <c:pt idx="4022">
                  <c:v>110</c:v>
                </c:pt>
                <c:pt idx="4023">
                  <c:v>110</c:v>
                </c:pt>
                <c:pt idx="4024">
                  <c:v>110</c:v>
                </c:pt>
                <c:pt idx="4025">
                  <c:v>110</c:v>
                </c:pt>
                <c:pt idx="4026">
                  <c:v>110</c:v>
                </c:pt>
                <c:pt idx="4027">
                  <c:v>110</c:v>
                </c:pt>
                <c:pt idx="4028">
                  <c:v>110</c:v>
                </c:pt>
                <c:pt idx="4029">
                  <c:v>110</c:v>
                </c:pt>
                <c:pt idx="4030">
                  <c:v>110</c:v>
                </c:pt>
                <c:pt idx="4031">
                  <c:v>110</c:v>
                </c:pt>
                <c:pt idx="4032">
                  <c:v>110</c:v>
                </c:pt>
                <c:pt idx="4033">
                  <c:v>110</c:v>
                </c:pt>
                <c:pt idx="4034">
                  <c:v>110</c:v>
                </c:pt>
                <c:pt idx="4035">
                  <c:v>110</c:v>
                </c:pt>
                <c:pt idx="4036">
                  <c:v>110</c:v>
                </c:pt>
                <c:pt idx="4037">
                  <c:v>110</c:v>
                </c:pt>
                <c:pt idx="4038">
                  <c:v>110</c:v>
                </c:pt>
                <c:pt idx="4039">
                  <c:v>110</c:v>
                </c:pt>
                <c:pt idx="4040">
                  <c:v>110</c:v>
                </c:pt>
                <c:pt idx="4041">
                  <c:v>110</c:v>
                </c:pt>
                <c:pt idx="4042">
                  <c:v>110</c:v>
                </c:pt>
                <c:pt idx="4043">
                  <c:v>110</c:v>
                </c:pt>
                <c:pt idx="4044">
                  <c:v>110</c:v>
                </c:pt>
                <c:pt idx="4045">
                  <c:v>110</c:v>
                </c:pt>
                <c:pt idx="4046">
                  <c:v>110</c:v>
                </c:pt>
                <c:pt idx="4047">
                  <c:v>110</c:v>
                </c:pt>
                <c:pt idx="4048">
                  <c:v>110</c:v>
                </c:pt>
                <c:pt idx="4049">
                  <c:v>110</c:v>
                </c:pt>
                <c:pt idx="4050">
                  <c:v>110</c:v>
                </c:pt>
                <c:pt idx="4051">
                  <c:v>110</c:v>
                </c:pt>
                <c:pt idx="4052">
                  <c:v>110</c:v>
                </c:pt>
                <c:pt idx="4053">
                  <c:v>110</c:v>
                </c:pt>
                <c:pt idx="4054">
                  <c:v>110</c:v>
                </c:pt>
                <c:pt idx="4055">
                  <c:v>110</c:v>
                </c:pt>
                <c:pt idx="4056">
                  <c:v>110</c:v>
                </c:pt>
                <c:pt idx="4057">
                  <c:v>110</c:v>
                </c:pt>
                <c:pt idx="4058">
                  <c:v>110</c:v>
                </c:pt>
                <c:pt idx="4059">
                  <c:v>110</c:v>
                </c:pt>
                <c:pt idx="4060">
                  <c:v>110</c:v>
                </c:pt>
                <c:pt idx="4061">
                  <c:v>110</c:v>
                </c:pt>
                <c:pt idx="4062">
                  <c:v>110</c:v>
                </c:pt>
                <c:pt idx="4063">
                  <c:v>110</c:v>
                </c:pt>
                <c:pt idx="4064">
                  <c:v>110</c:v>
                </c:pt>
                <c:pt idx="4065">
                  <c:v>110</c:v>
                </c:pt>
                <c:pt idx="4066">
                  <c:v>110</c:v>
                </c:pt>
                <c:pt idx="4067">
                  <c:v>110</c:v>
                </c:pt>
                <c:pt idx="4068">
                  <c:v>110</c:v>
                </c:pt>
                <c:pt idx="4069">
                  <c:v>110</c:v>
                </c:pt>
                <c:pt idx="4070">
                  <c:v>110</c:v>
                </c:pt>
                <c:pt idx="4071">
                  <c:v>110</c:v>
                </c:pt>
                <c:pt idx="4072">
                  <c:v>110</c:v>
                </c:pt>
                <c:pt idx="4073">
                  <c:v>110</c:v>
                </c:pt>
                <c:pt idx="4074">
                  <c:v>110</c:v>
                </c:pt>
                <c:pt idx="4075">
                  <c:v>110</c:v>
                </c:pt>
                <c:pt idx="4076">
                  <c:v>110</c:v>
                </c:pt>
                <c:pt idx="4077">
                  <c:v>110</c:v>
                </c:pt>
                <c:pt idx="4078">
                  <c:v>110</c:v>
                </c:pt>
                <c:pt idx="4079">
                  <c:v>110</c:v>
                </c:pt>
                <c:pt idx="4080">
                  <c:v>110</c:v>
                </c:pt>
                <c:pt idx="4081">
                  <c:v>110</c:v>
                </c:pt>
                <c:pt idx="4082">
                  <c:v>110</c:v>
                </c:pt>
                <c:pt idx="4083">
                  <c:v>110</c:v>
                </c:pt>
                <c:pt idx="4084">
                  <c:v>110</c:v>
                </c:pt>
                <c:pt idx="4085">
                  <c:v>110</c:v>
                </c:pt>
                <c:pt idx="4086">
                  <c:v>110</c:v>
                </c:pt>
                <c:pt idx="4087">
                  <c:v>110</c:v>
                </c:pt>
                <c:pt idx="4088">
                  <c:v>110</c:v>
                </c:pt>
                <c:pt idx="4089">
                  <c:v>110</c:v>
                </c:pt>
                <c:pt idx="4090">
                  <c:v>110</c:v>
                </c:pt>
                <c:pt idx="4091">
                  <c:v>110</c:v>
                </c:pt>
                <c:pt idx="4092">
                  <c:v>110</c:v>
                </c:pt>
                <c:pt idx="4093">
                  <c:v>110</c:v>
                </c:pt>
                <c:pt idx="4094">
                  <c:v>110</c:v>
                </c:pt>
                <c:pt idx="4095">
                  <c:v>110</c:v>
                </c:pt>
                <c:pt idx="4096">
                  <c:v>110</c:v>
                </c:pt>
                <c:pt idx="4097">
                  <c:v>110</c:v>
                </c:pt>
                <c:pt idx="4098">
                  <c:v>110</c:v>
                </c:pt>
                <c:pt idx="4099">
                  <c:v>110</c:v>
                </c:pt>
                <c:pt idx="4100">
                  <c:v>110</c:v>
                </c:pt>
                <c:pt idx="4101">
                  <c:v>110</c:v>
                </c:pt>
                <c:pt idx="4102">
                  <c:v>110</c:v>
                </c:pt>
                <c:pt idx="4103">
                  <c:v>110</c:v>
                </c:pt>
                <c:pt idx="4104">
                  <c:v>110</c:v>
                </c:pt>
                <c:pt idx="4105">
                  <c:v>110</c:v>
                </c:pt>
                <c:pt idx="4106">
                  <c:v>110</c:v>
                </c:pt>
                <c:pt idx="4107">
                  <c:v>110</c:v>
                </c:pt>
                <c:pt idx="4108">
                  <c:v>110</c:v>
                </c:pt>
                <c:pt idx="4109">
                  <c:v>110</c:v>
                </c:pt>
                <c:pt idx="4110">
                  <c:v>110</c:v>
                </c:pt>
                <c:pt idx="4111">
                  <c:v>110</c:v>
                </c:pt>
                <c:pt idx="4112">
                  <c:v>110</c:v>
                </c:pt>
                <c:pt idx="4113">
                  <c:v>110</c:v>
                </c:pt>
                <c:pt idx="4114">
                  <c:v>110</c:v>
                </c:pt>
                <c:pt idx="4115">
                  <c:v>110</c:v>
                </c:pt>
                <c:pt idx="4116">
                  <c:v>110</c:v>
                </c:pt>
                <c:pt idx="4117">
                  <c:v>110</c:v>
                </c:pt>
                <c:pt idx="4118">
                  <c:v>110</c:v>
                </c:pt>
                <c:pt idx="4119">
                  <c:v>110</c:v>
                </c:pt>
                <c:pt idx="4120">
                  <c:v>110</c:v>
                </c:pt>
                <c:pt idx="4121">
                  <c:v>110</c:v>
                </c:pt>
                <c:pt idx="4122">
                  <c:v>110</c:v>
                </c:pt>
                <c:pt idx="4123">
                  <c:v>110</c:v>
                </c:pt>
                <c:pt idx="4124">
                  <c:v>110</c:v>
                </c:pt>
                <c:pt idx="4125">
                  <c:v>110</c:v>
                </c:pt>
                <c:pt idx="4126">
                  <c:v>110</c:v>
                </c:pt>
                <c:pt idx="4127">
                  <c:v>110</c:v>
                </c:pt>
                <c:pt idx="4128">
                  <c:v>110</c:v>
                </c:pt>
                <c:pt idx="4129">
                  <c:v>110</c:v>
                </c:pt>
                <c:pt idx="4130">
                  <c:v>110</c:v>
                </c:pt>
                <c:pt idx="4131">
                  <c:v>110</c:v>
                </c:pt>
                <c:pt idx="4132">
                  <c:v>110</c:v>
                </c:pt>
                <c:pt idx="4133">
                  <c:v>110</c:v>
                </c:pt>
                <c:pt idx="4134">
                  <c:v>110</c:v>
                </c:pt>
                <c:pt idx="4135">
                  <c:v>110</c:v>
                </c:pt>
                <c:pt idx="4136">
                  <c:v>110</c:v>
                </c:pt>
                <c:pt idx="4137">
                  <c:v>110</c:v>
                </c:pt>
                <c:pt idx="4138">
                  <c:v>110</c:v>
                </c:pt>
                <c:pt idx="4139">
                  <c:v>110</c:v>
                </c:pt>
                <c:pt idx="4140">
                  <c:v>110</c:v>
                </c:pt>
                <c:pt idx="4141">
                  <c:v>110</c:v>
                </c:pt>
                <c:pt idx="4142">
                  <c:v>110</c:v>
                </c:pt>
                <c:pt idx="4143">
                  <c:v>110</c:v>
                </c:pt>
                <c:pt idx="4144">
                  <c:v>110</c:v>
                </c:pt>
                <c:pt idx="4145">
                  <c:v>110</c:v>
                </c:pt>
                <c:pt idx="4146">
                  <c:v>110</c:v>
                </c:pt>
                <c:pt idx="4147">
                  <c:v>110</c:v>
                </c:pt>
                <c:pt idx="4148">
                  <c:v>110</c:v>
                </c:pt>
                <c:pt idx="4149">
                  <c:v>110</c:v>
                </c:pt>
                <c:pt idx="4150">
                  <c:v>110</c:v>
                </c:pt>
                <c:pt idx="4151">
                  <c:v>110</c:v>
                </c:pt>
                <c:pt idx="4152">
                  <c:v>110</c:v>
                </c:pt>
                <c:pt idx="4153">
                  <c:v>110</c:v>
                </c:pt>
                <c:pt idx="4154">
                  <c:v>110</c:v>
                </c:pt>
                <c:pt idx="4155">
                  <c:v>110</c:v>
                </c:pt>
                <c:pt idx="4156">
                  <c:v>110</c:v>
                </c:pt>
                <c:pt idx="4157">
                  <c:v>110</c:v>
                </c:pt>
                <c:pt idx="4158">
                  <c:v>110</c:v>
                </c:pt>
                <c:pt idx="4159">
                  <c:v>110</c:v>
                </c:pt>
                <c:pt idx="4160">
                  <c:v>110</c:v>
                </c:pt>
                <c:pt idx="4161">
                  <c:v>110</c:v>
                </c:pt>
                <c:pt idx="4162">
                  <c:v>110</c:v>
                </c:pt>
                <c:pt idx="4163">
                  <c:v>110</c:v>
                </c:pt>
                <c:pt idx="4164">
                  <c:v>110</c:v>
                </c:pt>
                <c:pt idx="4165">
                  <c:v>110</c:v>
                </c:pt>
                <c:pt idx="4166">
                  <c:v>110</c:v>
                </c:pt>
                <c:pt idx="4167">
                  <c:v>110</c:v>
                </c:pt>
                <c:pt idx="4168">
                  <c:v>110</c:v>
                </c:pt>
                <c:pt idx="4169">
                  <c:v>110</c:v>
                </c:pt>
                <c:pt idx="4170">
                  <c:v>110</c:v>
                </c:pt>
                <c:pt idx="4171">
                  <c:v>110</c:v>
                </c:pt>
                <c:pt idx="4172">
                  <c:v>110</c:v>
                </c:pt>
                <c:pt idx="4173">
                  <c:v>110</c:v>
                </c:pt>
                <c:pt idx="4174">
                  <c:v>110</c:v>
                </c:pt>
                <c:pt idx="4175">
                  <c:v>110</c:v>
                </c:pt>
                <c:pt idx="4176">
                  <c:v>110</c:v>
                </c:pt>
                <c:pt idx="4177">
                  <c:v>110</c:v>
                </c:pt>
                <c:pt idx="4178">
                  <c:v>110</c:v>
                </c:pt>
                <c:pt idx="4179">
                  <c:v>110</c:v>
                </c:pt>
                <c:pt idx="4180">
                  <c:v>110</c:v>
                </c:pt>
                <c:pt idx="4181">
                  <c:v>110</c:v>
                </c:pt>
                <c:pt idx="4182">
                  <c:v>110</c:v>
                </c:pt>
                <c:pt idx="4183">
                  <c:v>110</c:v>
                </c:pt>
                <c:pt idx="4184">
                  <c:v>110</c:v>
                </c:pt>
                <c:pt idx="4185">
                  <c:v>110</c:v>
                </c:pt>
                <c:pt idx="4186">
                  <c:v>110</c:v>
                </c:pt>
                <c:pt idx="4187">
                  <c:v>110</c:v>
                </c:pt>
                <c:pt idx="4188">
                  <c:v>110</c:v>
                </c:pt>
                <c:pt idx="4189">
                  <c:v>110</c:v>
                </c:pt>
                <c:pt idx="4190">
                  <c:v>110</c:v>
                </c:pt>
                <c:pt idx="4191">
                  <c:v>110</c:v>
                </c:pt>
                <c:pt idx="4192">
                  <c:v>110</c:v>
                </c:pt>
                <c:pt idx="4193">
                  <c:v>110</c:v>
                </c:pt>
                <c:pt idx="4194">
                  <c:v>110</c:v>
                </c:pt>
                <c:pt idx="4195">
                  <c:v>110</c:v>
                </c:pt>
                <c:pt idx="4196">
                  <c:v>110</c:v>
                </c:pt>
                <c:pt idx="4197">
                  <c:v>110</c:v>
                </c:pt>
                <c:pt idx="4198">
                  <c:v>110</c:v>
                </c:pt>
                <c:pt idx="4199">
                  <c:v>110</c:v>
                </c:pt>
                <c:pt idx="4200">
                  <c:v>110</c:v>
                </c:pt>
                <c:pt idx="4201">
                  <c:v>110</c:v>
                </c:pt>
                <c:pt idx="4202">
                  <c:v>110</c:v>
                </c:pt>
                <c:pt idx="4203">
                  <c:v>110</c:v>
                </c:pt>
                <c:pt idx="4204">
                  <c:v>110</c:v>
                </c:pt>
                <c:pt idx="4205">
                  <c:v>110</c:v>
                </c:pt>
                <c:pt idx="4206">
                  <c:v>110</c:v>
                </c:pt>
                <c:pt idx="4207">
                  <c:v>110</c:v>
                </c:pt>
                <c:pt idx="4208">
                  <c:v>110</c:v>
                </c:pt>
                <c:pt idx="4209">
                  <c:v>110</c:v>
                </c:pt>
                <c:pt idx="4210">
                  <c:v>110</c:v>
                </c:pt>
                <c:pt idx="4211">
                  <c:v>110</c:v>
                </c:pt>
                <c:pt idx="4212">
                  <c:v>110</c:v>
                </c:pt>
                <c:pt idx="4213">
                  <c:v>110</c:v>
                </c:pt>
                <c:pt idx="4214">
                  <c:v>110</c:v>
                </c:pt>
                <c:pt idx="4215">
                  <c:v>110</c:v>
                </c:pt>
                <c:pt idx="4216">
                  <c:v>110</c:v>
                </c:pt>
                <c:pt idx="4217">
                  <c:v>110</c:v>
                </c:pt>
                <c:pt idx="4218">
                  <c:v>110</c:v>
                </c:pt>
                <c:pt idx="4219">
                  <c:v>110</c:v>
                </c:pt>
                <c:pt idx="4220">
                  <c:v>110</c:v>
                </c:pt>
                <c:pt idx="4221">
                  <c:v>110</c:v>
                </c:pt>
                <c:pt idx="4222">
                  <c:v>110</c:v>
                </c:pt>
                <c:pt idx="4223">
                  <c:v>110</c:v>
                </c:pt>
                <c:pt idx="4224">
                  <c:v>110</c:v>
                </c:pt>
                <c:pt idx="4225">
                  <c:v>110</c:v>
                </c:pt>
                <c:pt idx="4226">
                  <c:v>110</c:v>
                </c:pt>
                <c:pt idx="4227">
                  <c:v>110</c:v>
                </c:pt>
                <c:pt idx="4228">
                  <c:v>110</c:v>
                </c:pt>
                <c:pt idx="4229">
                  <c:v>110</c:v>
                </c:pt>
                <c:pt idx="4230">
                  <c:v>110</c:v>
                </c:pt>
                <c:pt idx="4231">
                  <c:v>110</c:v>
                </c:pt>
                <c:pt idx="4232">
                  <c:v>110</c:v>
                </c:pt>
                <c:pt idx="4233">
                  <c:v>110</c:v>
                </c:pt>
                <c:pt idx="4234">
                  <c:v>110</c:v>
                </c:pt>
                <c:pt idx="4235">
                  <c:v>110</c:v>
                </c:pt>
                <c:pt idx="4236">
                  <c:v>110</c:v>
                </c:pt>
                <c:pt idx="4237">
                  <c:v>110</c:v>
                </c:pt>
                <c:pt idx="4238">
                  <c:v>110</c:v>
                </c:pt>
                <c:pt idx="4239">
                  <c:v>110</c:v>
                </c:pt>
                <c:pt idx="4240">
                  <c:v>110</c:v>
                </c:pt>
                <c:pt idx="4241">
                  <c:v>110</c:v>
                </c:pt>
                <c:pt idx="4242">
                  <c:v>110</c:v>
                </c:pt>
                <c:pt idx="4243">
                  <c:v>110</c:v>
                </c:pt>
                <c:pt idx="4244">
                  <c:v>110</c:v>
                </c:pt>
                <c:pt idx="4245">
                  <c:v>110</c:v>
                </c:pt>
                <c:pt idx="4246">
                  <c:v>110</c:v>
                </c:pt>
                <c:pt idx="4247">
                  <c:v>110</c:v>
                </c:pt>
                <c:pt idx="4248">
                  <c:v>110</c:v>
                </c:pt>
                <c:pt idx="4249">
                  <c:v>110</c:v>
                </c:pt>
                <c:pt idx="4250">
                  <c:v>110</c:v>
                </c:pt>
                <c:pt idx="4251">
                  <c:v>110</c:v>
                </c:pt>
                <c:pt idx="4252">
                  <c:v>110</c:v>
                </c:pt>
                <c:pt idx="4253">
                  <c:v>110</c:v>
                </c:pt>
                <c:pt idx="4254">
                  <c:v>110</c:v>
                </c:pt>
                <c:pt idx="4255">
                  <c:v>110</c:v>
                </c:pt>
                <c:pt idx="4256">
                  <c:v>110</c:v>
                </c:pt>
                <c:pt idx="4257">
                  <c:v>110</c:v>
                </c:pt>
                <c:pt idx="4258">
                  <c:v>110</c:v>
                </c:pt>
                <c:pt idx="4259">
                  <c:v>110</c:v>
                </c:pt>
                <c:pt idx="4260">
                  <c:v>110</c:v>
                </c:pt>
                <c:pt idx="4261">
                  <c:v>110</c:v>
                </c:pt>
                <c:pt idx="4262">
                  <c:v>110</c:v>
                </c:pt>
                <c:pt idx="4263">
                  <c:v>110</c:v>
                </c:pt>
                <c:pt idx="4264">
                  <c:v>110</c:v>
                </c:pt>
                <c:pt idx="4265">
                  <c:v>110</c:v>
                </c:pt>
                <c:pt idx="4266">
                  <c:v>110</c:v>
                </c:pt>
                <c:pt idx="4267">
                  <c:v>110</c:v>
                </c:pt>
                <c:pt idx="4268">
                  <c:v>110</c:v>
                </c:pt>
                <c:pt idx="4269">
                  <c:v>110</c:v>
                </c:pt>
                <c:pt idx="4270">
                  <c:v>110</c:v>
                </c:pt>
                <c:pt idx="4271">
                  <c:v>110</c:v>
                </c:pt>
                <c:pt idx="4272">
                  <c:v>110</c:v>
                </c:pt>
                <c:pt idx="4273">
                  <c:v>110</c:v>
                </c:pt>
                <c:pt idx="4274">
                  <c:v>110</c:v>
                </c:pt>
                <c:pt idx="4275">
                  <c:v>110</c:v>
                </c:pt>
                <c:pt idx="4276">
                  <c:v>110</c:v>
                </c:pt>
                <c:pt idx="4277">
                  <c:v>110</c:v>
                </c:pt>
                <c:pt idx="4278">
                  <c:v>110</c:v>
                </c:pt>
                <c:pt idx="4279">
                  <c:v>110</c:v>
                </c:pt>
                <c:pt idx="4280">
                  <c:v>110</c:v>
                </c:pt>
                <c:pt idx="4281">
                  <c:v>110</c:v>
                </c:pt>
                <c:pt idx="4282">
                  <c:v>110</c:v>
                </c:pt>
                <c:pt idx="4283">
                  <c:v>110</c:v>
                </c:pt>
                <c:pt idx="4284">
                  <c:v>110</c:v>
                </c:pt>
                <c:pt idx="4285">
                  <c:v>110</c:v>
                </c:pt>
                <c:pt idx="4286">
                  <c:v>110</c:v>
                </c:pt>
                <c:pt idx="4287">
                  <c:v>110</c:v>
                </c:pt>
                <c:pt idx="4288">
                  <c:v>110</c:v>
                </c:pt>
                <c:pt idx="4289">
                  <c:v>110</c:v>
                </c:pt>
                <c:pt idx="4290">
                  <c:v>110</c:v>
                </c:pt>
                <c:pt idx="4291">
                  <c:v>110</c:v>
                </c:pt>
                <c:pt idx="4292">
                  <c:v>110</c:v>
                </c:pt>
                <c:pt idx="4293">
                  <c:v>110</c:v>
                </c:pt>
                <c:pt idx="4294">
                  <c:v>110</c:v>
                </c:pt>
                <c:pt idx="4295">
                  <c:v>110</c:v>
                </c:pt>
                <c:pt idx="4296">
                  <c:v>110</c:v>
                </c:pt>
                <c:pt idx="4297">
                  <c:v>110</c:v>
                </c:pt>
                <c:pt idx="4298">
                  <c:v>110</c:v>
                </c:pt>
                <c:pt idx="4299">
                  <c:v>110</c:v>
                </c:pt>
                <c:pt idx="4300">
                  <c:v>110</c:v>
                </c:pt>
                <c:pt idx="4301">
                  <c:v>110</c:v>
                </c:pt>
                <c:pt idx="4302">
                  <c:v>110</c:v>
                </c:pt>
                <c:pt idx="4303">
                  <c:v>110</c:v>
                </c:pt>
                <c:pt idx="4304">
                  <c:v>110</c:v>
                </c:pt>
                <c:pt idx="4305">
                  <c:v>110</c:v>
                </c:pt>
                <c:pt idx="4306">
                  <c:v>110</c:v>
                </c:pt>
                <c:pt idx="4307">
                  <c:v>110</c:v>
                </c:pt>
                <c:pt idx="4308">
                  <c:v>110</c:v>
                </c:pt>
                <c:pt idx="4309">
                  <c:v>110</c:v>
                </c:pt>
                <c:pt idx="4310">
                  <c:v>110</c:v>
                </c:pt>
                <c:pt idx="4311">
                  <c:v>110</c:v>
                </c:pt>
                <c:pt idx="4312">
                  <c:v>110</c:v>
                </c:pt>
                <c:pt idx="4313">
                  <c:v>110</c:v>
                </c:pt>
                <c:pt idx="4314">
                  <c:v>110</c:v>
                </c:pt>
                <c:pt idx="4315">
                  <c:v>110</c:v>
                </c:pt>
                <c:pt idx="4316">
                  <c:v>110</c:v>
                </c:pt>
                <c:pt idx="4317">
                  <c:v>110</c:v>
                </c:pt>
                <c:pt idx="4318">
                  <c:v>110</c:v>
                </c:pt>
                <c:pt idx="4319">
                  <c:v>110</c:v>
                </c:pt>
                <c:pt idx="4320">
                  <c:v>110</c:v>
                </c:pt>
                <c:pt idx="4321">
                  <c:v>110</c:v>
                </c:pt>
                <c:pt idx="4322">
                  <c:v>110</c:v>
                </c:pt>
                <c:pt idx="4323">
                  <c:v>110</c:v>
                </c:pt>
                <c:pt idx="4324">
                  <c:v>110</c:v>
                </c:pt>
                <c:pt idx="4325">
                  <c:v>110</c:v>
                </c:pt>
                <c:pt idx="4326">
                  <c:v>110</c:v>
                </c:pt>
                <c:pt idx="4327">
                  <c:v>110</c:v>
                </c:pt>
                <c:pt idx="4328">
                  <c:v>110</c:v>
                </c:pt>
                <c:pt idx="4329">
                  <c:v>110</c:v>
                </c:pt>
                <c:pt idx="4330">
                  <c:v>110</c:v>
                </c:pt>
                <c:pt idx="4331">
                  <c:v>110</c:v>
                </c:pt>
                <c:pt idx="4332">
                  <c:v>110</c:v>
                </c:pt>
                <c:pt idx="4333">
                  <c:v>110</c:v>
                </c:pt>
                <c:pt idx="4334">
                  <c:v>110</c:v>
                </c:pt>
                <c:pt idx="4335">
                  <c:v>110</c:v>
                </c:pt>
                <c:pt idx="4336">
                  <c:v>110</c:v>
                </c:pt>
                <c:pt idx="4337">
                  <c:v>110</c:v>
                </c:pt>
                <c:pt idx="4338">
                  <c:v>110</c:v>
                </c:pt>
                <c:pt idx="4339">
                  <c:v>110</c:v>
                </c:pt>
                <c:pt idx="4340">
                  <c:v>110</c:v>
                </c:pt>
                <c:pt idx="4341">
                  <c:v>110</c:v>
                </c:pt>
                <c:pt idx="4342">
                  <c:v>110</c:v>
                </c:pt>
                <c:pt idx="4343">
                  <c:v>110</c:v>
                </c:pt>
                <c:pt idx="4344">
                  <c:v>110</c:v>
                </c:pt>
                <c:pt idx="4345">
                  <c:v>110</c:v>
                </c:pt>
                <c:pt idx="4346">
                  <c:v>110</c:v>
                </c:pt>
                <c:pt idx="4347">
                  <c:v>110</c:v>
                </c:pt>
                <c:pt idx="4348">
                  <c:v>110</c:v>
                </c:pt>
                <c:pt idx="4349">
                  <c:v>110</c:v>
                </c:pt>
                <c:pt idx="4350">
                  <c:v>110</c:v>
                </c:pt>
                <c:pt idx="4351">
                  <c:v>110</c:v>
                </c:pt>
                <c:pt idx="4352">
                  <c:v>110</c:v>
                </c:pt>
                <c:pt idx="4353">
                  <c:v>110</c:v>
                </c:pt>
                <c:pt idx="4354">
                  <c:v>110</c:v>
                </c:pt>
                <c:pt idx="4355">
                  <c:v>110</c:v>
                </c:pt>
                <c:pt idx="4356">
                  <c:v>110</c:v>
                </c:pt>
                <c:pt idx="4357">
                  <c:v>110</c:v>
                </c:pt>
                <c:pt idx="4358">
                  <c:v>110</c:v>
                </c:pt>
                <c:pt idx="4359">
                  <c:v>110</c:v>
                </c:pt>
                <c:pt idx="4360">
                  <c:v>110</c:v>
                </c:pt>
                <c:pt idx="4361">
                  <c:v>110</c:v>
                </c:pt>
                <c:pt idx="4362">
                  <c:v>110</c:v>
                </c:pt>
                <c:pt idx="4363">
                  <c:v>110</c:v>
                </c:pt>
                <c:pt idx="4364">
                  <c:v>110</c:v>
                </c:pt>
                <c:pt idx="4365">
                  <c:v>110</c:v>
                </c:pt>
                <c:pt idx="4366">
                  <c:v>110</c:v>
                </c:pt>
                <c:pt idx="4367">
                  <c:v>110</c:v>
                </c:pt>
                <c:pt idx="4368">
                  <c:v>110</c:v>
                </c:pt>
                <c:pt idx="4369">
                  <c:v>110</c:v>
                </c:pt>
                <c:pt idx="4370">
                  <c:v>110</c:v>
                </c:pt>
                <c:pt idx="4371">
                  <c:v>110</c:v>
                </c:pt>
                <c:pt idx="4372">
                  <c:v>110</c:v>
                </c:pt>
                <c:pt idx="4373">
                  <c:v>110</c:v>
                </c:pt>
                <c:pt idx="4374">
                  <c:v>110</c:v>
                </c:pt>
                <c:pt idx="4375">
                  <c:v>110</c:v>
                </c:pt>
                <c:pt idx="4376">
                  <c:v>110</c:v>
                </c:pt>
                <c:pt idx="4377">
                  <c:v>110</c:v>
                </c:pt>
                <c:pt idx="4378">
                  <c:v>110</c:v>
                </c:pt>
                <c:pt idx="4379">
                  <c:v>110</c:v>
                </c:pt>
                <c:pt idx="4380">
                  <c:v>110</c:v>
                </c:pt>
                <c:pt idx="4381">
                  <c:v>110</c:v>
                </c:pt>
                <c:pt idx="4382">
                  <c:v>110</c:v>
                </c:pt>
                <c:pt idx="4383">
                  <c:v>110</c:v>
                </c:pt>
                <c:pt idx="4384">
                  <c:v>110</c:v>
                </c:pt>
                <c:pt idx="4385">
                  <c:v>110</c:v>
                </c:pt>
                <c:pt idx="4386">
                  <c:v>110</c:v>
                </c:pt>
                <c:pt idx="4387">
                  <c:v>110</c:v>
                </c:pt>
                <c:pt idx="4388">
                  <c:v>110</c:v>
                </c:pt>
                <c:pt idx="4389">
                  <c:v>110</c:v>
                </c:pt>
                <c:pt idx="4390">
                  <c:v>110</c:v>
                </c:pt>
                <c:pt idx="4391">
                  <c:v>110</c:v>
                </c:pt>
                <c:pt idx="4392">
                  <c:v>110</c:v>
                </c:pt>
                <c:pt idx="4393">
                  <c:v>110</c:v>
                </c:pt>
                <c:pt idx="4394">
                  <c:v>110</c:v>
                </c:pt>
                <c:pt idx="4395">
                  <c:v>110</c:v>
                </c:pt>
                <c:pt idx="4396">
                  <c:v>110</c:v>
                </c:pt>
                <c:pt idx="4397">
                  <c:v>110</c:v>
                </c:pt>
                <c:pt idx="4398">
                  <c:v>110</c:v>
                </c:pt>
                <c:pt idx="4399">
                  <c:v>110</c:v>
                </c:pt>
                <c:pt idx="4400">
                  <c:v>110</c:v>
                </c:pt>
                <c:pt idx="4401">
                  <c:v>110</c:v>
                </c:pt>
                <c:pt idx="4402">
                  <c:v>110</c:v>
                </c:pt>
                <c:pt idx="4403">
                  <c:v>110</c:v>
                </c:pt>
                <c:pt idx="4404">
                  <c:v>110</c:v>
                </c:pt>
                <c:pt idx="4405">
                  <c:v>110</c:v>
                </c:pt>
                <c:pt idx="4406">
                  <c:v>110</c:v>
                </c:pt>
                <c:pt idx="4407">
                  <c:v>110</c:v>
                </c:pt>
                <c:pt idx="4408">
                  <c:v>110</c:v>
                </c:pt>
                <c:pt idx="4409">
                  <c:v>110</c:v>
                </c:pt>
                <c:pt idx="4410">
                  <c:v>110</c:v>
                </c:pt>
                <c:pt idx="4411">
                  <c:v>110</c:v>
                </c:pt>
                <c:pt idx="4412">
                  <c:v>110</c:v>
                </c:pt>
                <c:pt idx="4413">
                  <c:v>110</c:v>
                </c:pt>
                <c:pt idx="4414">
                  <c:v>110</c:v>
                </c:pt>
                <c:pt idx="4415">
                  <c:v>110</c:v>
                </c:pt>
                <c:pt idx="4416">
                  <c:v>110</c:v>
                </c:pt>
                <c:pt idx="4417">
                  <c:v>110</c:v>
                </c:pt>
                <c:pt idx="4418">
                  <c:v>110</c:v>
                </c:pt>
                <c:pt idx="4419">
                  <c:v>110</c:v>
                </c:pt>
                <c:pt idx="4420">
                  <c:v>110</c:v>
                </c:pt>
                <c:pt idx="4421">
                  <c:v>110</c:v>
                </c:pt>
                <c:pt idx="4422">
                  <c:v>110</c:v>
                </c:pt>
                <c:pt idx="4423">
                  <c:v>110</c:v>
                </c:pt>
                <c:pt idx="4424">
                  <c:v>110</c:v>
                </c:pt>
                <c:pt idx="4425">
                  <c:v>110</c:v>
                </c:pt>
                <c:pt idx="4426">
                  <c:v>110</c:v>
                </c:pt>
                <c:pt idx="4427">
                  <c:v>110</c:v>
                </c:pt>
                <c:pt idx="4428">
                  <c:v>110</c:v>
                </c:pt>
                <c:pt idx="4429">
                  <c:v>110</c:v>
                </c:pt>
                <c:pt idx="4430">
                  <c:v>110</c:v>
                </c:pt>
                <c:pt idx="4431">
                  <c:v>110</c:v>
                </c:pt>
                <c:pt idx="4432">
                  <c:v>110</c:v>
                </c:pt>
                <c:pt idx="4433">
                  <c:v>110</c:v>
                </c:pt>
                <c:pt idx="4434">
                  <c:v>110</c:v>
                </c:pt>
                <c:pt idx="4435">
                  <c:v>110</c:v>
                </c:pt>
                <c:pt idx="4436">
                  <c:v>110</c:v>
                </c:pt>
                <c:pt idx="4437">
                  <c:v>110</c:v>
                </c:pt>
                <c:pt idx="4438">
                  <c:v>110</c:v>
                </c:pt>
                <c:pt idx="4439">
                  <c:v>110</c:v>
                </c:pt>
                <c:pt idx="4440">
                  <c:v>110</c:v>
                </c:pt>
                <c:pt idx="4441">
                  <c:v>110</c:v>
                </c:pt>
                <c:pt idx="4442">
                  <c:v>110</c:v>
                </c:pt>
                <c:pt idx="4443">
                  <c:v>110</c:v>
                </c:pt>
                <c:pt idx="4444">
                  <c:v>110</c:v>
                </c:pt>
                <c:pt idx="4445">
                  <c:v>110</c:v>
                </c:pt>
                <c:pt idx="4446">
                  <c:v>110</c:v>
                </c:pt>
                <c:pt idx="4447">
                  <c:v>110</c:v>
                </c:pt>
                <c:pt idx="4448">
                  <c:v>110</c:v>
                </c:pt>
                <c:pt idx="4449">
                  <c:v>110</c:v>
                </c:pt>
                <c:pt idx="4450">
                  <c:v>110</c:v>
                </c:pt>
                <c:pt idx="4451">
                  <c:v>110</c:v>
                </c:pt>
                <c:pt idx="4452">
                  <c:v>110</c:v>
                </c:pt>
                <c:pt idx="4453">
                  <c:v>110</c:v>
                </c:pt>
                <c:pt idx="4454">
                  <c:v>110</c:v>
                </c:pt>
                <c:pt idx="4455">
                  <c:v>110</c:v>
                </c:pt>
                <c:pt idx="4456">
                  <c:v>110</c:v>
                </c:pt>
                <c:pt idx="4457">
                  <c:v>110</c:v>
                </c:pt>
                <c:pt idx="4458">
                  <c:v>110</c:v>
                </c:pt>
                <c:pt idx="4459">
                  <c:v>110</c:v>
                </c:pt>
                <c:pt idx="4460">
                  <c:v>110</c:v>
                </c:pt>
                <c:pt idx="4461">
                  <c:v>110</c:v>
                </c:pt>
                <c:pt idx="4462">
                  <c:v>110</c:v>
                </c:pt>
                <c:pt idx="4463">
                  <c:v>110</c:v>
                </c:pt>
                <c:pt idx="4464">
                  <c:v>110</c:v>
                </c:pt>
                <c:pt idx="4465">
                  <c:v>110</c:v>
                </c:pt>
                <c:pt idx="4466">
                  <c:v>110</c:v>
                </c:pt>
                <c:pt idx="4467">
                  <c:v>110</c:v>
                </c:pt>
                <c:pt idx="4468">
                  <c:v>110</c:v>
                </c:pt>
                <c:pt idx="4469">
                  <c:v>110</c:v>
                </c:pt>
                <c:pt idx="4470">
                  <c:v>110</c:v>
                </c:pt>
                <c:pt idx="4471">
                  <c:v>110</c:v>
                </c:pt>
                <c:pt idx="4472">
                  <c:v>110</c:v>
                </c:pt>
                <c:pt idx="4473">
                  <c:v>110</c:v>
                </c:pt>
                <c:pt idx="4474">
                  <c:v>110</c:v>
                </c:pt>
                <c:pt idx="4475">
                  <c:v>110</c:v>
                </c:pt>
                <c:pt idx="4476">
                  <c:v>110</c:v>
                </c:pt>
                <c:pt idx="4477">
                  <c:v>110</c:v>
                </c:pt>
                <c:pt idx="4478">
                  <c:v>110</c:v>
                </c:pt>
                <c:pt idx="4479">
                  <c:v>110</c:v>
                </c:pt>
                <c:pt idx="4480">
                  <c:v>110</c:v>
                </c:pt>
                <c:pt idx="4481">
                  <c:v>110</c:v>
                </c:pt>
                <c:pt idx="4482">
                  <c:v>110</c:v>
                </c:pt>
                <c:pt idx="4483">
                  <c:v>110</c:v>
                </c:pt>
                <c:pt idx="4484">
                  <c:v>110</c:v>
                </c:pt>
                <c:pt idx="4485">
                  <c:v>110</c:v>
                </c:pt>
                <c:pt idx="4486">
                  <c:v>110</c:v>
                </c:pt>
                <c:pt idx="4487">
                  <c:v>110</c:v>
                </c:pt>
                <c:pt idx="4488">
                  <c:v>110</c:v>
                </c:pt>
                <c:pt idx="4489">
                  <c:v>110</c:v>
                </c:pt>
                <c:pt idx="4490">
                  <c:v>110</c:v>
                </c:pt>
                <c:pt idx="4491">
                  <c:v>110</c:v>
                </c:pt>
                <c:pt idx="4492">
                  <c:v>110</c:v>
                </c:pt>
                <c:pt idx="4493">
                  <c:v>110</c:v>
                </c:pt>
                <c:pt idx="4494">
                  <c:v>110</c:v>
                </c:pt>
                <c:pt idx="4495">
                  <c:v>110</c:v>
                </c:pt>
                <c:pt idx="4496">
                  <c:v>110</c:v>
                </c:pt>
                <c:pt idx="4497">
                  <c:v>110</c:v>
                </c:pt>
                <c:pt idx="4498">
                  <c:v>110</c:v>
                </c:pt>
                <c:pt idx="4499">
                  <c:v>110</c:v>
                </c:pt>
                <c:pt idx="4500">
                  <c:v>110</c:v>
                </c:pt>
                <c:pt idx="4501">
                  <c:v>110</c:v>
                </c:pt>
                <c:pt idx="4502">
                  <c:v>110</c:v>
                </c:pt>
                <c:pt idx="4503">
                  <c:v>110</c:v>
                </c:pt>
                <c:pt idx="4504">
                  <c:v>110</c:v>
                </c:pt>
                <c:pt idx="4505">
                  <c:v>110</c:v>
                </c:pt>
                <c:pt idx="4506">
                  <c:v>110</c:v>
                </c:pt>
                <c:pt idx="4507">
                  <c:v>110</c:v>
                </c:pt>
                <c:pt idx="4508">
                  <c:v>110</c:v>
                </c:pt>
                <c:pt idx="4509">
                  <c:v>110</c:v>
                </c:pt>
                <c:pt idx="4510">
                  <c:v>110</c:v>
                </c:pt>
                <c:pt idx="4511">
                  <c:v>110</c:v>
                </c:pt>
                <c:pt idx="4512">
                  <c:v>110</c:v>
                </c:pt>
                <c:pt idx="4513">
                  <c:v>110</c:v>
                </c:pt>
                <c:pt idx="4514">
                  <c:v>110</c:v>
                </c:pt>
                <c:pt idx="4515">
                  <c:v>110</c:v>
                </c:pt>
                <c:pt idx="4516">
                  <c:v>110</c:v>
                </c:pt>
                <c:pt idx="4517">
                  <c:v>110</c:v>
                </c:pt>
                <c:pt idx="4518">
                  <c:v>110</c:v>
                </c:pt>
                <c:pt idx="4519">
                  <c:v>110</c:v>
                </c:pt>
                <c:pt idx="4520">
                  <c:v>110</c:v>
                </c:pt>
                <c:pt idx="4521">
                  <c:v>110</c:v>
                </c:pt>
                <c:pt idx="4522">
                  <c:v>110</c:v>
                </c:pt>
                <c:pt idx="4523">
                  <c:v>110</c:v>
                </c:pt>
                <c:pt idx="4524">
                  <c:v>110</c:v>
                </c:pt>
                <c:pt idx="4525">
                  <c:v>110</c:v>
                </c:pt>
                <c:pt idx="4526">
                  <c:v>110</c:v>
                </c:pt>
                <c:pt idx="4527">
                  <c:v>110</c:v>
                </c:pt>
                <c:pt idx="4528">
                  <c:v>110</c:v>
                </c:pt>
                <c:pt idx="4529">
                  <c:v>110</c:v>
                </c:pt>
                <c:pt idx="4530">
                  <c:v>110</c:v>
                </c:pt>
                <c:pt idx="4531">
                  <c:v>110</c:v>
                </c:pt>
                <c:pt idx="4532">
                  <c:v>110</c:v>
                </c:pt>
                <c:pt idx="4533">
                  <c:v>110</c:v>
                </c:pt>
                <c:pt idx="4534">
                  <c:v>110</c:v>
                </c:pt>
                <c:pt idx="4535">
                  <c:v>110</c:v>
                </c:pt>
                <c:pt idx="4536">
                  <c:v>110</c:v>
                </c:pt>
                <c:pt idx="4537">
                  <c:v>110</c:v>
                </c:pt>
                <c:pt idx="4538">
                  <c:v>110</c:v>
                </c:pt>
                <c:pt idx="4539">
                  <c:v>110</c:v>
                </c:pt>
                <c:pt idx="4540">
                  <c:v>110</c:v>
                </c:pt>
                <c:pt idx="4541">
                  <c:v>110</c:v>
                </c:pt>
                <c:pt idx="4542">
                  <c:v>110</c:v>
                </c:pt>
                <c:pt idx="4543">
                  <c:v>110</c:v>
                </c:pt>
                <c:pt idx="4544">
                  <c:v>110</c:v>
                </c:pt>
                <c:pt idx="4545">
                  <c:v>110</c:v>
                </c:pt>
                <c:pt idx="4546">
                  <c:v>110</c:v>
                </c:pt>
                <c:pt idx="4547">
                  <c:v>110</c:v>
                </c:pt>
                <c:pt idx="4548">
                  <c:v>110</c:v>
                </c:pt>
                <c:pt idx="4549">
                  <c:v>110</c:v>
                </c:pt>
                <c:pt idx="4550">
                  <c:v>110</c:v>
                </c:pt>
                <c:pt idx="4551">
                  <c:v>110</c:v>
                </c:pt>
                <c:pt idx="4552">
                  <c:v>110</c:v>
                </c:pt>
                <c:pt idx="4553">
                  <c:v>110</c:v>
                </c:pt>
                <c:pt idx="4554">
                  <c:v>110</c:v>
                </c:pt>
                <c:pt idx="4555">
                  <c:v>110</c:v>
                </c:pt>
                <c:pt idx="4556">
                  <c:v>110</c:v>
                </c:pt>
                <c:pt idx="4557">
                  <c:v>110</c:v>
                </c:pt>
                <c:pt idx="4558">
                  <c:v>110</c:v>
                </c:pt>
                <c:pt idx="4559">
                  <c:v>110</c:v>
                </c:pt>
                <c:pt idx="4560">
                  <c:v>110</c:v>
                </c:pt>
                <c:pt idx="4561">
                  <c:v>110</c:v>
                </c:pt>
                <c:pt idx="4562">
                  <c:v>110</c:v>
                </c:pt>
                <c:pt idx="4563">
                  <c:v>110</c:v>
                </c:pt>
                <c:pt idx="4564">
                  <c:v>110</c:v>
                </c:pt>
                <c:pt idx="4565">
                  <c:v>110</c:v>
                </c:pt>
                <c:pt idx="4566">
                  <c:v>110</c:v>
                </c:pt>
                <c:pt idx="4567">
                  <c:v>110</c:v>
                </c:pt>
                <c:pt idx="4568">
                  <c:v>110</c:v>
                </c:pt>
                <c:pt idx="4569">
                  <c:v>110</c:v>
                </c:pt>
                <c:pt idx="4570">
                  <c:v>110</c:v>
                </c:pt>
                <c:pt idx="4571">
                  <c:v>110</c:v>
                </c:pt>
                <c:pt idx="4572">
                  <c:v>110</c:v>
                </c:pt>
                <c:pt idx="4573">
                  <c:v>110</c:v>
                </c:pt>
                <c:pt idx="4574">
                  <c:v>110</c:v>
                </c:pt>
                <c:pt idx="4575">
                  <c:v>110</c:v>
                </c:pt>
                <c:pt idx="4576">
                  <c:v>110</c:v>
                </c:pt>
                <c:pt idx="4577">
                  <c:v>110</c:v>
                </c:pt>
                <c:pt idx="4578">
                  <c:v>110</c:v>
                </c:pt>
                <c:pt idx="4579">
                  <c:v>110</c:v>
                </c:pt>
                <c:pt idx="4580">
                  <c:v>110</c:v>
                </c:pt>
                <c:pt idx="4581">
                  <c:v>110</c:v>
                </c:pt>
                <c:pt idx="4582">
                  <c:v>110</c:v>
                </c:pt>
                <c:pt idx="4583">
                  <c:v>110</c:v>
                </c:pt>
                <c:pt idx="4584">
                  <c:v>110</c:v>
                </c:pt>
                <c:pt idx="4585">
                  <c:v>110</c:v>
                </c:pt>
                <c:pt idx="4586">
                  <c:v>110</c:v>
                </c:pt>
                <c:pt idx="4587">
                  <c:v>110</c:v>
                </c:pt>
                <c:pt idx="4588">
                  <c:v>110</c:v>
                </c:pt>
                <c:pt idx="4589">
                  <c:v>110</c:v>
                </c:pt>
                <c:pt idx="4590">
                  <c:v>110</c:v>
                </c:pt>
                <c:pt idx="4591">
                  <c:v>110</c:v>
                </c:pt>
                <c:pt idx="4592">
                  <c:v>110</c:v>
                </c:pt>
                <c:pt idx="4593">
                  <c:v>110</c:v>
                </c:pt>
                <c:pt idx="4594">
                  <c:v>110</c:v>
                </c:pt>
                <c:pt idx="4595">
                  <c:v>110</c:v>
                </c:pt>
                <c:pt idx="4596">
                  <c:v>110</c:v>
                </c:pt>
                <c:pt idx="4597">
                  <c:v>110</c:v>
                </c:pt>
                <c:pt idx="4598">
                  <c:v>110</c:v>
                </c:pt>
                <c:pt idx="4599">
                  <c:v>110</c:v>
                </c:pt>
                <c:pt idx="4600">
                  <c:v>110</c:v>
                </c:pt>
                <c:pt idx="4601">
                  <c:v>110</c:v>
                </c:pt>
                <c:pt idx="4602">
                  <c:v>110</c:v>
                </c:pt>
                <c:pt idx="4603">
                  <c:v>110</c:v>
                </c:pt>
                <c:pt idx="4604">
                  <c:v>110</c:v>
                </c:pt>
                <c:pt idx="4605">
                  <c:v>110</c:v>
                </c:pt>
                <c:pt idx="4606">
                  <c:v>110</c:v>
                </c:pt>
                <c:pt idx="4607">
                  <c:v>110</c:v>
                </c:pt>
                <c:pt idx="4608">
                  <c:v>110</c:v>
                </c:pt>
                <c:pt idx="4609">
                  <c:v>110</c:v>
                </c:pt>
                <c:pt idx="4610">
                  <c:v>110</c:v>
                </c:pt>
                <c:pt idx="4611">
                  <c:v>110</c:v>
                </c:pt>
                <c:pt idx="4612">
                  <c:v>110</c:v>
                </c:pt>
                <c:pt idx="4613">
                  <c:v>110</c:v>
                </c:pt>
                <c:pt idx="4614">
                  <c:v>110</c:v>
                </c:pt>
                <c:pt idx="4615">
                  <c:v>110</c:v>
                </c:pt>
                <c:pt idx="4616">
                  <c:v>110</c:v>
                </c:pt>
                <c:pt idx="4617">
                  <c:v>110</c:v>
                </c:pt>
                <c:pt idx="4618">
                  <c:v>110</c:v>
                </c:pt>
                <c:pt idx="4619">
                  <c:v>110</c:v>
                </c:pt>
                <c:pt idx="4620">
                  <c:v>110</c:v>
                </c:pt>
                <c:pt idx="4621">
                  <c:v>110</c:v>
                </c:pt>
                <c:pt idx="4622">
                  <c:v>110</c:v>
                </c:pt>
                <c:pt idx="4623">
                  <c:v>110</c:v>
                </c:pt>
                <c:pt idx="4624">
                  <c:v>110</c:v>
                </c:pt>
                <c:pt idx="4625">
                  <c:v>110</c:v>
                </c:pt>
                <c:pt idx="4626">
                  <c:v>110</c:v>
                </c:pt>
                <c:pt idx="4627">
                  <c:v>110</c:v>
                </c:pt>
                <c:pt idx="4628">
                  <c:v>110</c:v>
                </c:pt>
                <c:pt idx="4629">
                  <c:v>110</c:v>
                </c:pt>
                <c:pt idx="4630">
                  <c:v>110</c:v>
                </c:pt>
                <c:pt idx="4631">
                  <c:v>110</c:v>
                </c:pt>
                <c:pt idx="4632">
                  <c:v>110</c:v>
                </c:pt>
                <c:pt idx="4633">
                  <c:v>110</c:v>
                </c:pt>
                <c:pt idx="4634">
                  <c:v>110</c:v>
                </c:pt>
                <c:pt idx="4635">
                  <c:v>110</c:v>
                </c:pt>
                <c:pt idx="4636">
                  <c:v>110</c:v>
                </c:pt>
                <c:pt idx="4637">
                  <c:v>110</c:v>
                </c:pt>
                <c:pt idx="4638">
                  <c:v>110</c:v>
                </c:pt>
                <c:pt idx="4639">
                  <c:v>110</c:v>
                </c:pt>
                <c:pt idx="4640">
                  <c:v>110</c:v>
                </c:pt>
                <c:pt idx="4641">
                  <c:v>110</c:v>
                </c:pt>
                <c:pt idx="4642">
                  <c:v>110</c:v>
                </c:pt>
                <c:pt idx="4643">
                  <c:v>110</c:v>
                </c:pt>
                <c:pt idx="4644">
                  <c:v>110</c:v>
                </c:pt>
                <c:pt idx="4645">
                  <c:v>110</c:v>
                </c:pt>
                <c:pt idx="4646">
                  <c:v>110</c:v>
                </c:pt>
                <c:pt idx="4647">
                  <c:v>110</c:v>
                </c:pt>
                <c:pt idx="4648">
                  <c:v>110</c:v>
                </c:pt>
                <c:pt idx="4649">
                  <c:v>110</c:v>
                </c:pt>
                <c:pt idx="4650">
                  <c:v>110</c:v>
                </c:pt>
                <c:pt idx="4651">
                  <c:v>110</c:v>
                </c:pt>
                <c:pt idx="4652">
                  <c:v>110</c:v>
                </c:pt>
                <c:pt idx="4653">
                  <c:v>110</c:v>
                </c:pt>
                <c:pt idx="4654">
                  <c:v>110</c:v>
                </c:pt>
                <c:pt idx="4655">
                  <c:v>110</c:v>
                </c:pt>
                <c:pt idx="4656">
                  <c:v>110</c:v>
                </c:pt>
                <c:pt idx="4657">
                  <c:v>110</c:v>
                </c:pt>
                <c:pt idx="4658">
                  <c:v>110</c:v>
                </c:pt>
                <c:pt idx="4659">
                  <c:v>110</c:v>
                </c:pt>
                <c:pt idx="4660">
                  <c:v>110</c:v>
                </c:pt>
                <c:pt idx="4661">
                  <c:v>110</c:v>
                </c:pt>
                <c:pt idx="4662">
                  <c:v>110</c:v>
                </c:pt>
                <c:pt idx="4663">
                  <c:v>110</c:v>
                </c:pt>
                <c:pt idx="4664">
                  <c:v>110</c:v>
                </c:pt>
                <c:pt idx="4665">
                  <c:v>110</c:v>
                </c:pt>
                <c:pt idx="4666">
                  <c:v>110</c:v>
                </c:pt>
                <c:pt idx="4667">
                  <c:v>110</c:v>
                </c:pt>
                <c:pt idx="4668">
                  <c:v>110</c:v>
                </c:pt>
                <c:pt idx="4669">
                  <c:v>110</c:v>
                </c:pt>
                <c:pt idx="4670">
                  <c:v>110</c:v>
                </c:pt>
                <c:pt idx="4671">
                  <c:v>110</c:v>
                </c:pt>
                <c:pt idx="4672">
                  <c:v>110</c:v>
                </c:pt>
                <c:pt idx="4673">
                  <c:v>110</c:v>
                </c:pt>
                <c:pt idx="4674">
                  <c:v>110</c:v>
                </c:pt>
                <c:pt idx="4675">
                  <c:v>110</c:v>
                </c:pt>
                <c:pt idx="4676">
                  <c:v>110</c:v>
                </c:pt>
                <c:pt idx="4677">
                  <c:v>110</c:v>
                </c:pt>
                <c:pt idx="4678">
                  <c:v>110</c:v>
                </c:pt>
                <c:pt idx="4679">
                  <c:v>110</c:v>
                </c:pt>
                <c:pt idx="4680">
                  <c:v>110</c:v>
                </c:pt>
                <c:pt idx="4681">
                  <c:v>110</c:v>
                </c:pt>
                <c:pt idx="4682">
                  <c:v>110</c:v>
                </c:pt>
                <c:pt idx="4683">
                  <c:v>110</c:v>
                </c:pt>
                <c:pt idx="4684">
                  <c:v>110</c:v>
                </c:pt>
                <c:pt idx="4685">
                  <c:v>110</c:v>
                </c:pt>
                <c:pt idx="4686">
                  <c:v>110</c:v>
                </c:pt>
                <c:pt idx="4687">
                  <c:v>110</c:v>
                </c:pt>
                <c:pt idx="4688">
                  <c:v>110</c:v>
                </c:pt>
                <c:pt idx="4689">
                  <c:v>110</c:v>
                </c:pt>
                <c:pt idx="4690">
                  <c:v>110</c:v>
                </c:pt>
                <c:pt idx="4691">
                  <c:v>110</c:v>
                </c:pt>
                <c:pt idx="4692">
                  <c:v>110</c:v>
                </c:pt>
                <c:pt idx="4693">
                  <c:v>110</c:v>
                </c:pt>
                <c:pt idx="4694">
                  <c:v>110</c:v>
                </c:pt>
                <c:pt idx="4695">
                  <c:v>110</c:v>
                </c:pt>
                <c:pt idx="4696">
                  <c:v>110</c:v>
                </c:pt>
                <c:pt idx="4697">
                  <c:v>110</c:v>
                </c:pt>
                <c:pt idx="4698">
                  <c:v>110</c:v>
                </c:pt>
                <c:pt idx="4699">
                  <c:v>110</c:v>
                </c:pt>
                <c:pt idx="4700">
                  <c:v>110</c:v>
                </c:pt>
                <c:pt idx="4701">
                  <c:v>110</c:v>
                </c:pt>
                <c:pt idx="4702">
                  <c:v>110</c:v>
                </c:pt>
                <c:pt idx="4703">
                  <c:v>110</c:v>
                </c:pt>
                <c:pt idx="4704">
                  <c:v>110</c:v>
                </c:pt>
                <c:pt idx="4705">
                  <c:v>110</c:v>
                </c:pt>
                <c:pt idx="4706">
                  <c:v>110</c:v>
                </c:pt>
                <c:pt idx="4707">
                  <c:v>110</c:v>
                </c:pt>
                <c:pt idx="4708">
                  <c:v>110</c:v>
                </c:pt>
                <c:pt idx="4709">
                  <c:v>110</c:v>
                </c:pt>
                <c:pt idx="4710">
                  <c:v>110</c:v>
                </c:pt>
                <c:pt idx="4711">
                  <c:v>110</c:v>
                </c:pt>
                <c:pt idx="4712">
                  <c:v>110</c:v>
                </c:pt>
                <c:pt idx="4713">
                  <c:v>110</c:v>
                </c:pt>
                <c:pt idx="4714">
                  <c:v>110</c:v>
                </c:pt>
                <c:pt idx="4715">
                  <c:v>110</c:v>
                </c:pt>
                <c:pt idx="4716">
                  <c:v>110</c:v>
                </c:pt>
                <c:pt idx="4717">
                  <c:v>110</c:v>
                </c:pt>
                <c:pt idx="4718">
                  <c:v>110</c:v>
                </c:pt>
                <c:pt idx="4719">
                  <c:v>110</c:v>
                </c:pt>
                <c:pt idx="4720">
                  <c:v>110</c:v>
                </c:pt>
                <c:pt idx="4721">
                  <c:v>110</c:v>
                </c:pt>
                <c:pt idx="4722">
                  <c:v>110</c:v>
                </c:pt>
                <c:pt idx="4723">
                  <c:v>110</c:v>
                </c:pt>
                <c:pt idx="4724">
                  <c:v>110</c:v>
                </c:pt>
                <c:pt idx="4725">
                  <c:v>110</c:v>
                </c:pt>
                <c:pt idx="4726">
                  <c:v>110</c:v>
                </c:pt>
                <c:pt idx="4727">
                  <c:v>110</c:v>
                </c:pt>
                <c:pt idx="4728">
                  <c:v>110</c:v>
                </c:pt>
                <c:pt idx="4729">
                  <c:v>110</c:v>
                </c:pt>
                <c:pt idx="4730">
                  <c:v>110</c:v>
                </c:pt>
                <c:pt idx="4731">
                  <c:v>110</c:v>
                </c:pt>
                <c:pt idx="4732">
                  <c:v>110</c:v>
                </c:pt>
                <c:pt idx="4733">
                  <c:v>110</c:v>
                </c:pt>
                <c:pt idx="4734">
                  <c:v>110</c:v>
                </c:pt>
                <c:pt idx="4735">
                  <c:v>110</c:v>
                </c:pt>
                <c:pt idx="4736">
                  <c:v>110</c:v>
                </c:pt>
                <c:pt idx="4737">
                  <c:v>110</c:v>
                </c:pt>
                <c:pt idx="4738">
                  <c:v>110</c:v>
                </c:pt>
                <c:pt idx="4739">
                  <c:v>110</c:v>
                </c:pt>
                <c:pt idx="4740">
                  <c:v>110</c:v>
                </c:pt>
                <c:pt idx="4741">
                  <c:v>110</c:v>
                </c:pt>
                <c:pt idx="4742">
                  <c:v>110</c:v>
                </c:pt>
                <c:pt idx="4743">
                  <c:v>110</c:v>
                </c:pt>
                <c:pt idx="4744">
                  <c:v>110</c:v>
                </c:pt>
                <c:pt idx="4745">
                  <c:v>110</c:v>
                </c:pt>
                <c:pt idx="4746">
                  <c:v>110</c:v>
                </c:pt>
                <c:pt idx="4747">
                  <c:v>110</c:v>
                </c:pt>
                <c:pt idx="4748">
                  <c:v>110</c:v>
                </c:pt>
                <c:pt idx="4749">
                  <c:v>110</c:v>
                </c:pt>
                <c:pt idx="4750">
                  <c:v>110</c:v>
                </c:pt>
                <c:pt idx="4751">
                  <c:v>110</c:v>
                </c:pt>
                <c:pt idx="4752">
                  <c:v>110</c:v>
                </c:pt>
                <c:pt idx="4753">
                  <c:v>110</c:v>
                </c:pt>
                <c:pt idx="4754">
                  <c:v>110</c:v>
                </c:pt>
                <c:pt idx="4755">
                  <c:v>110</c:v>
                </c:pt>
                <c:pt idx="4756">
                  <c:v>110</c:v>
                </c:pt>
                <c:pt idx="4757">
                  <c:v>110</c:v>
                </c:pt>
                <c:pt idx="4758">
                  <c:v>110</c:v>
                </c:pt>
                <c:pt idx="4759">
                  <c:v>110</c:v>
                </c:pt>
                <c:pt idx="4760">
                  <c:v>110</c:v>
                </c:pt>
                <c:pt idx="4761">
                  <c:v>110</c:v>
                </c:pt>
                <c:pt idx="4762">
                  <c:v>110</c:v>
                </c:pt>
                <c:pt idx="4763">
                  <c:v>110</c:v>
                </c:pt>
                <c:pt idx="4764">
                  <c:v>110</c:v>
                </c:pt>
                <c:pt idx="4765">
                  <c:v>110</c:v>
                </c:pt>
                <c:pt idx="4766">
                  <c:v>110</c:v>
                </c:pt>
                <c:pt idx="4767">
                  <c:v>110</c:v>
                </c:pt>
                <c:pt idx="4768">
                  <c:v>110</c:v>
                </c:pt>
                <c:pt idx="4769">
                  <c:v>110</c:v>
                </c:pt>
                <c:pt idx="4770">
                  <c:v>110</c:v>
                </c:pt>
                <c:pt idx="4771">
                  <c:v>110</c:v>
                </c:pt>
                <c:pt idx="4772">
                  <c:v>110</c:v>
                </c:pt>
                <c:pt idx="4773">
                  <c:v>110</c:v>
                </c:pt>
                <c:pt idx="4774">
                  <c:v>110</c:v>
                </c:pt>
                <c:pt idx="4775">
                  <c:v>110</c:v>
                </c:pt>
                <c:pt idx="4776">
                  <c:v>110</c:v>
                </c:pt>
                <c:pt idx="4777">
                  <c:v>110</c:v>
                </c:pt>
                <c:pt idx="4778">
                  <c:v>110</c:v>
                </c:pt>
                <c:pt idx="4779">
                  <c:v>110</c:v>
                </c:pt>
                <c:pt idx="4780">
                  <c:v>110</c:v>
                </c:pt>
                <c:pt idx="4781">
                  <c:v>110</c:v>
                </c:pt>
                <c:pt idx="4782">
                  <c:v>110</c:v>
                </c:pt>
                <c:pt idx="4783">
                  <c:v>110</c:v>
                </c:pt>
                <c:pt idx="4784">
                  <c:v>110</c:v>
                </c:pt>
                <c:pt idx="4785">
                  <c:v>110</c:v>
                </c:pt>
                <c:pt idx="4786">
                  <c:v>110</c:v>
                </c:pt>
                <c:pt idx="4787">
                  <c:v>110</c:v>
                </c:pt>
                <c:pt idx="4788">
                  <c:v>110</c:v>
                </c:pt>
                <c:pt idx="4789">
                  <c:v>110</c:v>
                </c:pt>
                <c:pt idx="4790">
                  <c:v>110</c:v>
                </c:pt>
                <c:pt idx="4791">
                  <c:v>110</c:v>
                </c:pt>
                <c:pt idx="4792">
                  <c:v>110</c:v>
                </c:pt>
                <c:pt idx="4793">
                  <c:v>110</c:v>
                </c:pt>
                <c:pt idx="4794">
                  <c:v>110</c:v>
                </c:pt>
                <c:pt idx="4795">
                  <c:v>110</c:v>
                </c:pt>
                <c:pt idx="4796">
                  <c:v>110</c:v>
                </c:pt>
                <c:pt idx="4797">
                  <c:v>110</c:v>
                </c:pt>
                <c:pt idx="4798">
                  <c:v>110</c:v>
                </c:pt>
                <c:pt idx="4799">
                  <c:v>110</c:v>
                </c:pt>
                <c:pt idx="4800">
                  <c:v>110</c:v>
                </c:pt>
                <c:pt idx="4801">
                  <c:v>110</c:v>
                </c:pt>
                <c:pt idx="4802">
                  <c:v>110</c:v>
                </c:pt>
                <c:pt idx="4803">
                  <c:v>110</c:v>
                </c:pt>
                <c:pt idx="4804">
                  <c:v>110</c:v>
                </c:pt>
                <c:pt idx="4805">
                  <c:v>110</c:v>
                </c:pt>
                <c:pt idx="4806">
                  <c:v>110</c:v>
                </c:pt>
                <c:pt idx="4807">
                  <c:v>110</c:v>
                </c:pt>
                <c:pt idx="4808">
                  <c:v>110</c:v>
                </c:pt>
                <c:pt idx="4809">
                  <c:v>110</c:v>
                </c:pt>
                <c:pt idx="4810">
                  <c:v>110</c:v>
                </c:pt>
                <c:pt idx="4811">
                  <c:v>110</c:v>
                </c:pt>
                <c:pt idx="4812">
                  <c:v>110</c:v>
                </c:pt>
                <c:pt idx="4813">
                  <c:v>110</c:v>
                </c:pt>
                <c:pt idx="4814">
                  <c:v>110</c:v>
                </c:pt>
                <c:pt idx="4815">
                  <c:v>110</c:v>
                </c:pt>
                <c:pt idx="4816">
                  <c:v>110</c:v>
                </c:pt>
                <c:pt idx="4817">
                  <c:v>110</c:v>
                </c:pt>
                <c:pt idx="4818">
                  <c:v>110</c:v>
                </c:pt>
                <c:pt idx="4819">
                  <c:v>110</c:v>
                </c:pt>
                <c:pt idx="4820">
                  <c:v>110</c:v>
                </c:pt>
                <c:pt idx="4821">
                  <c:v>110</c:v>
                </c:pt>
                <c:pt idx="4822">
                  <c:v>110</c:v>
                </c:pt>
                <c:pt idx="4823">
                  <c:v>110</c:v>
                </c:pt>
                <c:pt idx="4824">
                  <c:v>110</c:v>
                </c:pt>
                <c:pt idx="4825">
                  <c:v>110</c:v>
                </c:pt>
                <c:pt idx="4826">
                  <c:v>110</c:v>
                </c:pt>
                <c:pt idx="4827">
                  <c:v>110</c:v>
                </c:pt>
                <c:pt idx="4828">
                  <c:v>110</c:v>
                </c:pt>
                <c:pt idx="4829">
                  <c:v>110</c:v>
                </c:pt>
                <c:pt idx="4830">
                  <c:v>110</c:v>
                </c:pt>
                <c:pt idx="4831">
                  <c:v>110</c:v>
                </c:pt>
                <c:pt idx="4832">
                  <c:v>110</c:v>
                </c:pt>
                <c:pt idx="4833">
                  <c:v>110</c:v>
                </c:pt>
                <c:pt idx="4834">
                  <c:v>110</c:v>
                </c:pt>
                <c:pt idx="4835">
                  <c:v>110</c:v>
                </c:pt>
                <c:pt idx="4836">
                  <c:v>110</c:v>
                </c:pt>
                <c:pt idx="4837">
                  <c:v>110</c:v>
                </c:pt>
                <c:pt idx="4838">
                  <c:v>110</c:v>
                </c:pt>
                <c:pt idx="4839">
                  <c:v>110</c:v>
                </c:pt>
                <c:pt idx="4840">
                  <c:v>110</c:v>
                </c:pt>
                <c:pt idx="4841">
                  <c:v>110</c:v>
                </c:pt>
                <c:pt idx="4842">
                  <c:v>110</c:v>
                </c:pt>
                <c:pt idx="4843">
                  <c:v>110</c:v>
                </c:pt>
                <c:pt idx="4844">
                  <c:v>110</c:v>
                </c:pt>
                <c:pt idx="4845">
                  <c:v>110</c:v>
                </c:pt>
                <c:pt idx="4846">
                  <c:v>110</c:v>
                </c:pt>
                <c:pt idx="4847">
                  <c:v>110</c:v>
                </c:pt>
                <c:pt idx="4848">
                  <c:v>110</c:v>
                </c:pt>
                <c:pt idx="4849">
                  <c:v>110</c:v>
                </c:pt>
                <c:pt idx="4850">
                  <c:v>110</c:v>
                </c:pt>
                <c:pt idx="4851">
                  <c:v>110</c:v>
                </c:pt>
                <c:pt idx="4852">
                  <c:v>110</c:v>
                </c:pt>
                <c:pt idx="4853">
                  <c:v>110</c:v>
                </c:pt>
                <c:pt idx="4854">
                  <c:v>110</c:v>
                </c:pt>
                <c:pt idx="4855">
                  <c:v>110</c:v>
                </c:pt>
                <c:pt idx="4856">
                  <c:v>110</c:v>
                </c:pt>
                <c:pt idx="4857">
                  <c:v>110</c:v>
                </c:pt>
                <c:pt idx="4858">
                  <c:v>110</c:v>
                </c:pt>
                <c:pt idx="4859">
                  <c:v>110</c:v>
                </c:pt>
                <c:pt idx="4860">
                  <c:v>110</c:v>
                </c:pt>
                <c:pt idx="4861">
                  <c:v>110</c:v>
                </c:pt>
                <c:pt idx="4862">
                  <c:v>110</c:v>
                </c:pt>
                <c:pt idx="4863">
                  <c:v>110</c:v>
                </c:pt>
                <c:pt idx="4864">
                  <c:v>110</c:v>
                </c:pt>
                <c:pt idx="4865">
                  <c:v>110</c:v>
                </c:pt>
                <c:pt idx="4866">
                  <c:v>110</c:v>
                </c:pt>
                <c:pt idx="4867">
                  <c:v>110</c:v>
                </c:pt>
                <c:pt idx="4868">
                  <c:v>110</c:v>
                </c:pt>
                <c:pt idx="4869">
                  <c:v>110</c:v>
                </c:pt>
                <c:pt idx="4870">
                  <c:v>110</c:v>
                </c:pt>
                <c:pt idx="4871">
                  <c:v>110</c:v>
                </c:pt>
                <c:pt idx="4872">
                  <c:v>110</c:v>
                </c:pt>
                <c:pt idx="4873">
                  <c:v>110</c:v>
                </c:pt>
                <c:pt idx="4874">
                  <c:v>110</c:v>
                </c:pt>
                <c:pt idx="4875">
                  <c:v>110</c:v>
                </c:pt>
                <c:pt idx="4876">
                  <c:v>110</c:v>
                </c:pt>
                <c:pt idx="4877">
                  <c:v>110</c:v>
                </c:pt>
                <c:pt idx="4878">
                  <c:v>110</c:v>
                </c:pt>
                <c:pt idx="4879">
                  <c:v>110</c:v>
                </c:pt>
                <c:pt idx="4880">
                  <c:v>110</c:v>
                </c:pt>
                <c:pt idx="4881">
                  <c:v>110</c:v>
                </c:pt>
                <c:pt idx="4882">
                  <c:v>110</c:v>
                </c:pt>
                <c:pt idx="4883">
                  <c:v>110</c:v>
                </c:pt>
                <c:pt idx="4884">
                  <c:v>110</c:v>
                </c:pt>
                <c:pt idx="4885">
                  <c:v>110</c:v>
                </c:pt>
                <c:pt idx="4886">
                  <c:v>110</c:v>
                </c:pt>
                <c:pt idx="4887">
                  <c:v>110</c:v>
                </c:pt>
                <c:pt idx="4888">
                  <c:v>110</c:v>
                </c:pt>
                <c:pt idx="4889">
                  <c:v>110</c:v>
                </c:pt>
                <c:pt idx="4890">
                  <c:v>110</c:v>
                </c:pt>
                <c:pt idx="4891">
                  <c:v>110</c:v>
                </c:pt>
                <c:pt idx="4892">
                  <c:v>110</c:v>
                </c:pt>
                <c:pt idx="4893">
                  <c:v>110</c:v>
                </c:pt>
                <c:pt idx="4894">
                  <c:v>110</c:v>
                </c:pt>
                <c:pt idx="4895">
                  <c:v>110</c:v>
                </c:pt>
                <c:pt idx="4896">
                  <c:v>110</c:v>
                </c:pt>
                <c:pt idx="4897">
                  <c:v>110</c:v>
                </c:pt>
                <c:pt idx="4898">
                  <c:v>110</c:v>
                </c:pt>
                <c:pt idx="4899">
                  <c:v>110</c:v>
                </c:pt>
                <c:pt idx="4900">
                  <c:v>110</c:v>
                </c:pt>
                <c:pt idx="4901">
                  <c:v>110</c:v>
                </c:pt>
                <c:pt idx="4902">
                  <c:v>110</c:v>
                </c:pt>
                <c:pt idx="4903">
                  <c:v>110</c:v>
                </c:pt>
                <c:pt idx="4904">
                  <c:v>110</c:v>
                </c:pt>
                <c:pt idx="4905">
                  <c:v>110</c:v>
                </c:pt>
                <c:pt idx="4906">
                  <c:v>110</c:v>
                </c:pt>
                <c:pt idx="4907">
                  <c:v>110</c:v>
                </c:pt>
                <c:pt idx="4908">
                  <c:v>110</c:v>
                </c:pt>
                <c:pt idx="4909">
                  <c:v>110</c:v>
                </c:pt>
                <c:pt idx="4910">
                  <c:v>110</c:v>
                </c:pt>
                <c:pt idx="4911">
                  <c:v>110</c:v>
                </c:pt>
                <c:pt idx="4912">
                  <c:v>110</c:v>
                </c:pt>
                <c:pt idx="4913">
                  <c:v>110</c:v>
                </c:pt>
                <c:pt idx="4914">
                  <c:v>110</c:v>
                </c:pt>
                <c:pt idx="4915">
                  <c:v>110</c:v>
                </c:pt>
                <c:pt idx="4916">
                  <c:v>110</c:v>
                </c:pt>
                <c:pt idx="4917">
                  <c:v>110</c:v>
                </c:pt>
                <c:pt idx="4918">
                  <c:v>110</c:v>
                </c:pt>
                <c:pt idx="4919">
                  <c:v>110</c:v>
                </c:pt>
                <c:pt idx="4920">
                  <c:v>110</c:v>
                </c:pt>
                <c:pt idx="4921">
                  <c:v>110</c:v>
                </c:pt>
                <c:pt idx="4922">
                  <c:v>110</c:v>
                </c:pt>
                <c:pt idx="4923">
                  <c:v>110</c:v>
                </c:pt>
                <c:pt idx="4924">
                  <c:v>110</c:v>
                </c:pt>
                <c:pt idx="4925">
                  <c:v>110</c:v>
                </c:pt>
                <c:pt idx="4926">
                  <c:v>110</c:v>
                </c:pt>
                <c:pt idx="4927">
                  <c:v>110</c:v>
                </c:pt>
                <c:pt idx="4928">
                  <c:v>110</c:v>
                </c:pt>
                <c:pt idx="4929">
                  <c:v>110</c:v>
                </c:pt>
                <c:pt idx="4930">
                  <c:v>110</c:v>
                </c:pt>
                <c:pt idx="4931">
                  <c:v>110</c:v>
                </c:pt>
                <c:pt idx="4932">
                  <c:v>110</c:v>
                </c:pt>
                <c:pt idx="4933">
                  <c:v>110</c:v>
                </c:pt>
                <c:pt idx="4934">
                  <c:v>110</c:v>
                </c:pt>
                <c:pt idx="4935">
                  <c:v>110</c:v>
                </c:pt>
                <c:pt idx="4936">
                  <c:v>110</c:v>
                </c:pt>
                <c:pt idx="4937">
                  <c:v>110</c:v>
                </c:pt>
                <c:pt idx="4938">
                  <c:v>110</c:v>
                </c:pt>
                <c:pt idx="4939">
                  <c:v>110</c:v>
                </c:pt>
                <c:pt idx="4940">
                  <c:v>110</c:v>
                </c:pt>
                <c:pt idx="4941">
                  <c:v>110</c:v>
                </c:pt>
                <c:pt idx="4942">
                  <c:v>110</c:v>
                </c:pt>
                <c:pt idx="4943">
                  <c:v>110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119824"/>
        <c:axId val="299120216"/>
      </c:lineChart>
      <c:lineChart>
        <c:grouping val="standard"/>
        <c:varyColors val="0"/>
        <c:ser>
          <c:idx val="1"/>
          <c:order val="1"/>
          <c:tx>
            <c:v>Dworshak Discharge in kCfs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WEBLinks!$AA$2870:$AA$8761</c:f>
              <c:numCache>
                <c:formatCode>m/d/yyyy</c:formatCode>
                <c:ptCount val="5892"/>
                <c:pt idx="0">
                  <c:v>42763</c:v>
                </c:pt>
                <c:pt idx="1">
                  <c:v>42763</c:v>
                </c:pt>
                <c:pt idx="2">
                  <c:v>42763</c:v>
                </c:pt>
                <c:pt idx="3">
                  <c:v>42763</c:v>
                </c:pt>
                <c:pt idx="4">
                  <c:v>42763</c:v>
                </c:pt>
                <c:pt idx="5">
                  <c:v>42763</c:v>
                </c:pt>
                <c:pt idx="6">
                  <c:v>42763</c:v>
                </c:pt>
                <c:pt idx="7">
                  <c:v>42763</c:v>
                </c:pt>
                <c:pt idx="8">
                  <c:v>42763</c:v>
                </c:pt>
                <c:pt idx="9">
                  <c:v>42763</c:v>
                </c:pt>
                <c:pt idx="10">
                  <c:v>42763</c:v>
                </c:pt>
                <c:pt idx="11">
                  <c:v>42763</c:v>
                </c:pt>
                <c:pt idx="12">
                  <c:v>42764</c:v>
                </c:pt>
                <c:pt idx="13">
                  <c:v>42764</c:v>
                </c:pt>
                <c:pt idx="14">
                  <c:v>42764</c:v>
                </c:pt>
                <c:pt idx="15">
                  <c:v>42764</c:v>
                </c:pt>
                <c:pt idx="16">
                  <c:v>42764</c:v>
                </c:pt>
                <c:pt idx="17">
                  <c:v>42764</c:v>
                </c:pt>
                <c:pt idx="18">
                  <c:v>42764</c:v>
                </c:pt>
                <c:pt idx="19">
                  <c:v>42764</c:v>
                </c:pt>
                <c:pt idx="20">
                  <c:v>42764</c:v>
                </c:pt>
                <c:pt idx="21">
                  <c:v>42764</c:v>
                </c:pt>
                <c:pt idx="22">
                  <c:v>42764</c:v>
                </c:pt>
                <c:pt idx="23">
                  <c:v>42764</c:v>
                </c:pt>
                <c:pt idx="24">
                  <c:v>42764</c:v>
                </c:pt>
                <c:pt idx="25">
                  <c:v>42764</c:v>
                </c:pt>
                <c:pt idx="26">
                  <c:v>42764</c:v>
                </c:pt>
                <c:pt idx="27">
                  <c:v>42764</c:v>
                </c:pt>
                <c:pt idx="28">
                  <c:v>42764</c:v>
                </c:pt>
                <c:pt idx="29">
                  <c:v>42764</c:v>
                </c:pt>
                <c:pt idx="30">
                  <c:v>42764</c:v>
                </c:pt>
                <c:pt idx="31">
                  <c:v>42764</c:v>
                </c:pt>
                <c:pt idx="32">
                  <c:v>42764</c:v>
                </c:pt>
                <c:pt idx="33">
                  <c:v>42764</c:v>
                </c:pt>
                <c:pt idx="34">
                  <c:v>42764</c:v>
                </c:pt>
                <c:pt idx="35">
                  <c:v>42764</c:v>
                </c:pt>
                <c:pt idx="36">
                  <c:v>42765</c:v>
                </c:pt>
                <c:pt idx="37">
                  <c:v>42765</c:v>
                </c:pt>
                <c:pt idx="38">
                  <c:v>42765</c:v>
                </c:pt>
                <c:pt idx="39">
                  <c:v>42765</c:v>
                </c:pt>
                <c:pt idx="40">
                  <c:v>42765</c:v>
                </c:pt>
                <c:pt idx="41">
                  <c:v>42765</c:v>
                </c:pt>
                <c:pt idx="42">
                  <c:v>42765</c:v>
                </c:pt>
                <c:pt idx="43">
                  <c:v>42765</c:v>
                </c:pt>
                <c:pt idx="44">
                  <c:v>42765</c:v>
                </c:pt>
                <c:pt idx="45">
                  <c:v>42765</c:v>
                </c:pt>
                <c:pt idx="46">
                  <c:v>42765</c:v>
                </c:pt>
                <c:pt idx="47">
                  <c:v>42765</c:v>
                </c:pt>
                <c:pt idx="48">
                  <c:v>42765</c:v>
                </c:pt>
                <c:pt idx="49">
                  <c:v>42765</c:v>
                </c:pt>
                <c:pt idx="50">
                  <c:v>42765</c:v>
                </c:pt>
                <c:pt idx="51">
                  <c:v>42765</c:v>
                </c:pt>
                <c:pt idx="52">
                  <c:v>42765</c:v>
                </c:pt>
                <c:pt idx="53">
                  <c:v>42765</c:v>
                </c:pt>
                <c:pt idx="54">
                  <c:v>42765</c:v>
                </c:pt>
                <c:pt idx="55">
                  <c:v>42765</c:v>
                </c:pt>
                <c:pt idx="56">
                  <c:v>42765</c:v>
                </c:pt>
                <c:pt idx="57">
                  <c:v>42765</c:v>
                </c:pt>
                <c:pt idx="58">
                  <c:v>42765</c:v>
                </c:pt>
                <c:pt idx="59">
                  <c:v>42765</c:v>
                </c:pt>
                <c:pt idx="60">
                  <c:v>42766</c:v>
                </c:pt>
                <c:pt idx="61">
                  <c:v>42766</c:v>
                </c:pt>
                <c:pt idx="62">
                  <c:v>42766</c:v>
                </c:pt>
                <c:pt idx="63">
                  <c:v>42766</c:v>
                </c:pt>
                <c:pt idx="64">
                  <c:v>42766</c:v>
                </c:pt>
                <c:pt idx="65">
                  <c:v>42766</c:v>
                </c:pt>
                <c:pt idx="66">
                  <c:v>42766</c:v>
                </c:pt>
                <c:pt idx="67">
                  <c:v>42766</c:v>
                </c:pt>
                <c:pt idx="68">
                  <c:v>42766</c:v>
                </c:pt>
                <c:pt idx="69">
                  <c:v>42766</c:v>
                </c:pt>
                <c:pt idx="70">
                  <c:v>42766</c:v>
                </c:pt>
                <c:pt idx="71">
                  <c:v>42766</c:v>
                </c:pt>
                <c:pt idx="72">
                  <c:v>42766</c:v>
                </c:pt>
                <c:pt idx="73">
                  <c:v>42766</c:v>
                </c:pt>
                <c:pt idx="74">
                  <c:v>42766</c:v>
                </c:pt>
                <c:pt idx="75">
                  <c:v>42766</c:v>
                </c:pt>
                <c:pt idx="76">
                  <c:v>42766</c:v>
                </c:pt>
                <c:pt idx="77">
                  <c:v>42766</c:v>
                </c:pt>
                <c:pt idx="78">
                  <c:v>42766</c:v>
                </c:pt>
                <c:pt idx="79">
                  <c:v>42766</c:v>
                </c:pt>
                <c:pt idx="80">
                  <c:v>42766</c:v>
                </c:pt>
                <c:pt idx="81">
                  <c:v>42766</c:v>
                </c:pt>
                <c:pt idx="82">
                  <c:v>42766</c:v>
                </c:pt>
                <c:pt idx="83">
                  <c:v>42766</c:v>
                </c:pt>
                <c:pt idx="84">
                  <c:v>42767</c:v>
                </c:pt>
                <c:pt idx="85">
                  <c:v>42767</c:v>
                </c:pt>
                <c:pt idx="86">
                  <c:v>42767</c:v>
                </c:pt>
                <c:pt idx="87">
                  <c:v>42767</c:v>
                </c:pt>
                <c:pt idx="88">
                  <c:v>42767</c:v>
                </c:pt>
                <c:pt idx="89">
                  <c:v>42767</c:v>
                </c:pt>
                <c:pt idx="90">
                  <c:v>42767</c:v>
                </c:pt>
                <c:pt idx="91">
                  <c:v>42767</c:v>
                </c:pt>
                <c:pt idx="92">
                  <c:v>42767</c:v>
                </c:pt>
                <c:pt idx="93">
                  <c:v>42767</c:v>
                </c:pt>
                <c:pt idx="94">
                  <c:v>42767</c:v>
                </c:pt>
                <c:pt idx="95">
                  <c:v>42767</c:v>
                </c:pt>
                <c:pt idx="96">
                  <c:v>42767</c:v>
                </c:pt>
                <c:pt idx="97">
                  <c:v>42767</c:v>
                </c:pt>
                <c:pt idx="98">
                  <c:v>42767</c:v>
                </c:pt>
                <c:pt idx="99">
                  <c:v>42767</c:v>
                </c:pt>
                <c:pt idx="100">
                  <c:v>42767</c:v>
                </c:pt>
                <c:pt idx="101">
                  <c:v>42767</c:v>
                </c:pt>
                <c:pt idx="102">
                  <c:v>42767</c:v>
                </c:pt>
                <c:pt idx="103">
                  <c:v>42767</c:v>
                </c:pt>
                <c:pt idx="104">
                  <c:v>42767</c:v>
                </c:pt>
                <c:pt idx="105">
                  <c:v>42767</c:v>
                </c:pt>
                <c:pt idx="106">
                  <c:v>42767</c:v>
                </c:pt>
                <c:pt idx="107">
                  <c:v>42767</c:v>
                </c:pt>
                <c:pt idx="108">
                  <c:v>42768</c:v>
                </c:pt>
                <c:pt idx="109">
                  <c:v>42768</c:v>
                </c:pt>
                <c:pt idx="110">
                  <c:v>42768</c:v>
                </c:pt>
                <c:pt idx="111">
                  <c:v>42768</c:v>
                </c:pt>
                <c:pt idx="112">
                  <c:v>42768</c:v>
                </c:pt>
                <c:pt idx="113">
                  <c:v>42768</c:v>
                </c:pt>
                <c:pt idx="114">
                  <c:v>42768</c:v>
                </c:pt>
                <c:pt idx="115">
                  <c:v>42768</c:v>
                </c:pt>
                <c:pt idx="116">
                  <c:v>42768</c:v>
                </c:pt>
                <c:pt idx="117">
                  <c:v>42768</c:v>
                </c:pt>
                <c:pt idx="118">
                  <c:v>42768</c:v>
                </c:pt>
                <c:pt idx="119">
                  <c:v>42768</c:v>
                </c:pt>
                <c:pt idx="120">
                  <c:v>42768</c:v>
                </c:pt>
                <c:pt idx="121">
                  <c:v>42768</c:v>
                </c:pt>
                <c:pt idx="122">
                  <c:v>42768</c:v>
                </c:pt>
                <c:pt idx="123">
                  <c:v>42768</c:v>
                </c:pt>
                <c:pt idx="124">
                  <c:v>42768</c:v>
                </c:pt>
                <c:pt idx="125">
                  <c:v>42768</c:v>
                </c:pt>
                <c:pt idx="126">
                  <c:v>42768</c:v>
                </c:pt>
                <c:pt idx="127">
                  <c:v>42768</c:v>
                </c:pt>
                <c:pt idx="128">
                  <c:v>42768</c:v>
                </c:pt>
                <c:pt idx="129">
                  <c:v>42768</c:v>
                </c:pt>
                <c:pt idx="130">
                  <c:v>42768</c:v>
                </c:pt>
                <c:pt idx="131">
                  <c:v>42768</c:v>
                </c:pt>
                <c:pt idx="132">
                  <c:v>42769</c:v>
                </c:pt>
                <c:pt idx="133">
                  <c:v>42769</c:v>
                </c:pt>
                <c:pt idx="134">
                  <c:v>42769</c:v>
                </c:pt>
                <c:pt idx="135">
                  <c:v>42769</c:v>
                </c:pt>
                <c:pt idx="136">
                  <c:v>42769</c:v>
                </c:pt>
                <c:pt idx="137">
                  <c:v>42769</c:v>
                </c:pt>
                <c:pt idx="138">
                  <c:v>42769</c:v>
                </c:pt>
                <c:pt idx="139">
                  <c:v>42769</c:v>
                </c:pt>
                <c:pt idx="140">
                  <c:v>42769</c:v>
                </c:pt>
                <c:pt idx="141">
                  <c:v>42769</c:v>
                </c:pt>
                <c:pt idx="142">
                  <c:v>42769</c:v>
                </c:pt>
                <c:pt idx="143">
                  <c:v>42769</c:v>
                </c:pt>
                <c:pt idx="144">
                  <c:v>42769</c:v>
                </c:pt>
                <c:pt idx="145">
                  <c:v>42769</c:v>
                </c:pt>
                <c:pt idx="146">
                  <c:v>42769</c:v>
                </c:pt>
                <c:pt idx="147">
                  <c:v>42769</c:v>
                </c:pt>
                <c:pt idx="148">
                  <c:v>42769</c:v>
                </c:pt>
                <c:pt idx="149">
                  <c:v>42769</c:v>
                </c:pt>
                <c:pt idx="150">
                  <c:v>42769</c:v>
                </c:pt>
                <c:pt idx="151">
                  <c:v>42769</c:v>
                </c:pt>
                <c:pt idx="152">
                  <c:v>42769</c:v>
                </c:pt>
                <c:pt idx="153">
                  <c:v>42769</c:v>
                </c:pt>
                <c:pt idx="154">
                  <c:v>42769</c:v>
                </c:pt>
                <c:pt idx="155">
                  <c:v>42769</c:v>
                </c:pt>
                <c:pt idx="156">
                  <c:v>42770</c:v>
                </c:pt>
                <c:pt idx="157">
                  <c:v>42770</c:v>
                </c:pt>
                <c:pt idx="158">
                  <c:v>42770</c:v>
                </c:pt>
                <c:pt idx="159">
                  <c:v>42770</c:v>
                </c:pt>
                <c:pt idx="160">
                  <c:v>42770</c:v>
                </c:pt>
                <c:pt idx="161">
                  <c:v>42770</c:v>
                </c:pt>
                <c:pt idx="162">
                  <c:v>42770</c:v>
                </c:pt>
                <c:pt idx="163">
                  <c:v>42770</c:v>
                </c:pt>
                <c:pt idx="164">
                  <c:v>42770</c:v>
                </c:pt>
                <c:pt idx="165">
                  <c:v>42770</c:v>
                </c:pt>
                <c:pt idx="166">
                  <c:v>42770</c:v>
                </c:pt>
                <c:pt idx="167">
                  <c:v>42770</c:v>
                </c:pt>
                <c:pt idx="168">
                  <c:v>42770</c:v>
                </c:pt>
                <c:pt idx="169">
                  <c:v>42770</c:v>
                </c:pt>
                <c:pt idx="170">
                  <c:v>42770</c:v>
                </c:pt>
                <c:pt idx="171">
                  <c:v>42770</c:v>
                </c:pt>
                <c:pt idx="172">
                  <c:v>42770</c:v>
                </c:pt>
                <c:pt idx="173">
                  <c:v>42770</c:v>
                </c:pt>
                <c:pt idx="174">
                  <c:v>42770</c:v>
                </c:pt>
                <c:pt idx="175">
                  <c:v>42770</c:v>
                </c:pt>
                <c:pt idx="176">
                  <c:v>42770</c:v>
                </c:pt>
                <c:pt idx="177">
                  <c:v>42770</c:v>
                </c:pt>
                <c:pt idx="178">
                  <c:v>42770</c:v>
                </c:pt>
                <c:pt idx="179">
                  <c:v>42770</c:v>
                </c:pt>
                <c:pt idx="180">
                  <c:v>42771</c:v>
                </c:pt>
                <c:pt idx="181">
                  <c:v>42771</c:v>
                </c:pt>
                <c:pt idx="182">
                  <c:v>42771</c:v>
                </c:pt>
                <c:pt idx="183">
                  <c:v>42771</c:v>
                </c:pt>
                <c:pt idx="184">
                  <c:v>42771</c:v>
                </c:pt>
                <c:pt idx="185">
                  <c:v>42771</c:v>
                </c:pt>
                <c:pt idx="186">
                  <c:v>42771</c:v>
                </c:pt>
                <c:pt idx="187">
                  <c:v>42771</c:v>
                </c:pt>
                <c:pt idx="188">
                  <c:v>42771</c:v>
                </c:pt>
                <c:pt idx="189">
                  <c:v>42771</c:v>
                </c:pt>
                <c:pt idx="190">
                  <c:v>42771</c:v>
                </c:pt>
                <c:pt idx="191">
                  <c:v>42771</c:v>
                </c:pt>
                <c:pt idx="192">
                  <c:v>42771</c:v>
                </c:pt>
                <c:pt idx="193">
                  <c:v>42771</c:v>
                </c:pt>
                <c:pt idx="194">
                  <c:v>42771</c:v>
                </c:pt>
                <c:pt idx="195">
                  <c:v>42771</c:v>
                </c:pt>
                <c:pt idx="196">
                  <c:v>42771</c:v>
                </c:pt>
                <c:pt idx="197">
                  <c:v>42771</c:v>
                </c:pt>
                <c:pt idx="198">
                  <c:v>42771</c:v>
                </c:pt>
                <c:pt idx="199">
                  <c:v>42771</c:v>
                </c:pt>
                <c:pt idx="200">
                  <c:v>42771</c:v>
                </c:pt>
                <c:pt idx="201">
                  <c:v>42771</c:v>
                </c:pt>
                <c:pt idx="202">
                  <c:v>42771</c:v>
                </c:pt>
                <c:pt idx="203">
                  <c:v>42771</c:v>
                </c:pt>
                <c:pt idx="204">
                  <c:v>42772</c:v>
                </c:pt>
                <c:pt idx="205">
                  <c:v>42772</c:v>
                </c:pt>
                <c:pt idx="206">
                  <c:v>42772</c:v>
                </c:pt>
                <c:pt idx="207">
                  <c:v>42772</c:v>
                </c:pt>
                <c:pt idx="208">
                  <c:v>42772</c:v>
                </c:pt>
                <c:pt idx="209">
                  <c:v>42772</c:v>
                </c:pt>
                <c:pt idx="210">
                  <c:v>42772</c:v>
                </c:pt>
                <c:pt idx="211">
                  <c:v>42772</c:v>
                </c:pt>
                <c:pt idx="212">
                  <c:v>42772</c:v>
                </c:pt>
                <c:pt idx="213">
                  <c:v>42772</c:v>
                </c:pt>
                <c:pt idx="214">
                  <c:v>42772</c:v>
                </c:pt>
                <c:pt idx="215">
                  <c:v>42772</c:v>
                </c:pt>
                <c:pt idx="216">
                  <c:v>42772</c:v>
                </c:pt>
                <c:pt idx="217">
                  <c:v>42772</c:v>
                </c:pt>
                <c:pt idx="218">
                  <c:v>42772</c:v>
                </c:pt>
                <c:pt idx="219">
                  <c:v>42772</c:v>
                </c:pt>
                <c:pt idx="220">
                  <c:v>42772</c:v>
                </c:pt>
                <c:pt idx="221">
                  <c:v>42772</c:v>
                </c:pt>
                <c:pt idx="222">
                  <c:v>42772</c:v>
                </c:pt>
                <c:pt idx="223">
                  <c:v>42772</c:v>
                </c:pt>
                <c:pt idx="224">
                  <c:v>42772</c:v>
                </c:pt>
                <c:pt idx="225">
                  <c:v>42772</c:v>
                </c:pt>
                <c:pt idx="226">
                  <c:v>42772</c:v>
                </c:pt>
                <c:pt idx="227">
                  <c:v>42772</c:v>
                </c:pt>
                <c:pt idx="228">
                  <c:v>42773</c:v>
                </c:pt>
                <c:pt idx="229">
                  <c:v>42773</c:v>
                </c:pt>
                <c:pt idx="230">
                  <c:v>42773</c:v>
                </c:pt>
                <c:pt idx="231">
                  <c:v>42773</c:v>
                </c:pt>
                <c:pt idx="232">
                  <c:v>42773</c:v>
                </c:pt>
                <c:pt idx="233">
                  <c:v>42773</c:v>
                </c:pt>
                <c:pt idx="234">
                  <c:v>42773</c:v>
                </c:pt>
                <c:pt idx="235">
                  <c:v>42773</c:v>
                </c:pt>
                <c:pt idx="236">
                  <c:v>42773</c:v>
                </c:pt>
                <c:pt idx="237">
                  <c:v>42773</c:v>
                </c:pt>
                <c:pt idx="238">
                  <c:v>42773</c:v>
                </c:pt>
                <c:pt idx="239">
                  <c:v>42773</c:v>
                </c:pt>
                <c:pt idx="240">
                  <c:v>42773</c:v>
                </c:pt>
                <c:pt idx="241">
                  <c:v>42773</c:v>
                </c:pt>
                <c:pt idx="242">
                  <c:v>42773</c:v>
                </c:pt>
                <c:pt idx="243">
                  <c:v>42773</c:v>
                </c:pt>
                <c:pt idx="244">
                  <c:v>42773</c:v>
                </c:pt>
                <c:pt idx="245">
                  <c:v>42773</c:v>
                </c:pt>
                <c:pt idx="246">
                  <c:v>42773</c:v>
                </c:pt>
                <c:pt idx="247">
                  <c:v>42773</c:v>
                </c:pt>
                <c:pt idx="248">
                  <c:v>42773</c:v>
                </c:pt>
                <c:pt idx="249">
                  <c:v>42773</c:v>
                </c:pt>
                <c:pt idx="250">
                  <c:v>42773</c:v>
                </c:pt>
                <c:pt idx="251">
                  <c:v>42773</c:v>
                </c:pt>
                <c:pt idx="252">
                  <c:v>42774</c:v>
                </c:pt>
                <c:pt idx="253">
                  <c:v>42774</c:v>
                </c:pt>
                <c:pt idx="254">
                  <c:v>42774</c:v>
                </c:pt>
                <c:pt idx="255">
                  <c:v>42774</c:v>
                </c:pt>
                <c:pt idx="256">
                  <c:v>42774</c:v>
                </c:pt>
                <c:pt idx="257">
                  <c:v>42774</c:v>
                </c:pt>
                <c:pt idx="258">
                  <c:v>42774</c:v>
                </c:pt>
                <c:pt idx="259">
                  <c:v>42774</c:v>
                </c:pt>
                <c:pt idx="260">
                  <c:v>42774</c:v>
                </c:pt>
                <c:pt idx="261">
                  <c:v>42774</c:v>
                </c:pt>
                <c:pt idx="262">
                  <c:v>42774</c:v>
                </c:pt>
                <c:pt idx="263">
                  <c:v>42774</c:v>
                </c:pt>
                <c:pt idx="264">
                  <c:v>42774</c:v>
                </c:pt>
                <c:pt idx="265">
                  <c:v>42774</c:v>
                </c:pt>
                <c:pt idx="266">
                  <c:v>42774</c:v>
                </c:pt>
                <c:pt idx="267">
                  <c:v>42774</c:v>
                </c:pt>
                <c:pt idx="268">
                  <c:v>42774</c:v>
                </c:pt>
                <c:pt idx="269">
                  <c:v>42774</c:v>
                </c:pt>
                <c:pt idx="270">
                  <c:v>42774</c:v>
                </c:pt>
                <c:pt idx="271">
                  <c:v>42774</c:v>
                </c:pt>
                <c:pt idx="272">
                  <c:v>42774</c:v>
                </c:pt>
                <c:pt idx="273">
                  <c:v>42774</c:v>
                </c:pt>
                <c:pt idx="274">
                  <c:v>42774</c:v>
                </c:pt>
                <c:pt idx="275">
                  <c:v>42774</c:v>
                </c:pt>
                <c:pt idx="276">
                  <c:v>42775</c:v>
                </c:pt>
                <c:pt idx="277">
                  <c:v>42775</c:v>
                </c:pt>
                <c:pt idx="278">
                  <c:v>42775</c:v>
                </c:pt>
                <c:pt idx="279">
                  <c:v>42775</c:v>
                </c:pt>
                <c:pt idx="280">
                  <c:v>42775</c:v>
                </c:pt>
                <c:pt idx="281">
                  <c:v>42775</c:v>
                </c:pt>
                <c:pt idx="282">
                  <c:v>42775</c:v>
                </c:pt>
                <c:pt idx="283">
                  <c:v>42775</c:v>
                </c:pt>
                <c:pt idx="284">
                  <c:v>42775</c:v>
                </c:pt>
                <c:pt idx="285">
                  <c:v>42775</c:v>
                </c:pt>
                <c:pt idx="286">
                  <c:v>42775</c:v>
                </c:pt>
                <c:pt idx="287">
                  <c:v>42775</c:v>
                </c:pt>
                <c:pt idx="288">
                  <c:v>42775</c:v>
                </c:pt>
                <c:pt idx="289">
                  <c:v>42775</c:v>
                </c:pt>
                <c:pt idx="290">
                  <c:v>42775</c:v>
                </c:pt>
                <c:pt idx="291">
                  <c:v>42775</c:v>
                </c:pt>
                <c:pt idx="292">
                  <c:v>42775</c:v>
                </c:pt>
                <c:pt idx="293">
                  <c:v>42775</c:v>
                </c:pt>
                <c:pt idx="294">
                  <c:v>42775</c:v>
                </c:pt>
                <c:pt idx="295">
                  <c:v>42775</c:v>
                </c:pt>
                <c:pt idx="296">
                  <c:v>42775</c:v>
                </c:pt>
                <c:pt idx="297">
                  <c:v>42775</c:v>
                </c:pt>
                <c:pt idx="298">
                  <c:v>42775</c:v>
                </c:pt>
                <c:pt idx="299">
                  <c:v>42775</c:v>
                </c:pt>
                <c:pt idx="300">
                  <c:v>42776</c:v>
                </c:pt>
                <c:pt idx="301">
                  <c:v>42776</c:v>
                </c:pt>
                <c:pt idx="302">
                  <c:v>42776</c:v>
                </c:pt>
                <c:pt idx="303">
                  <c:v>42776</c:v>
                </c:pt>
                <c:pt idx="304">
                  <c:v>42776</c:v>
                </c:pt>
                <c:pt idx="305">
                  <c:v>42776</c:v>
                </c:pt>
                <c:pt idx="306">
                  <c:v>42776</c:v>
                </c:pt>
                <c:pt idx="307">
                  <c:v>42776</c:v>
                </c:pt>
                <c:pt idx="308">
                  <c:v>42776</c:v>
                </c:pt>
                <c:pt idx="309">
                  <c:v>42776</c:v>
                </c:pt>
                <c:pt idx="310">
                  <c:v>42776</c:v>
                </c:pt>
                <c:pt idx="311">
                  <c:v>42776</c:v>
                </c:pt>
                <c:pt idx="312">
                  <c:v>42776</c:v>
                </c:pt>
                <c:pt idx="313">
                  <c:v>42776</c:v>
                </c:pt>
                <c:pt idx="314">
                  <c:v>42776</c:v>
                </c:pt>
                <c:pt idx="315">
                  <c:v>42776</c:v>
                </c:pt>
                <c:pt idx="316">
                  <c:v>42776</c:v>
                </c:pt>
                <c:pt idx="317">
                  <c:v>42776</c:v>
                </c:pt>
                <c:pt idx="318">
                  <c:v>42776</c:v>
                </c:pt>
                <c:pt idx="319">
                  <c:v>42776</c:v>
                </c:pt>
                <c:pt idx="320">
                  <c:v>42776</c:v>
                </c:pt>
                <c:pt idx="321">
                  <c:v>42776</c:v>
                </c:pt>
                <c:pt idx="322">
                  <c:v>42776</c:v>
                </c:pt>
                <c:pt idx="323">
                  <c:v>42776</c:v>
                </c:pt>
                <c:pt idx="324">
                  <c:v>42777</c:v>
                </c:pt>
                <c:pt idx="325">
                  <c:v>42777</c:v>
                </c:pt>
                <c:pt idx="326">
                  <c:v>42777</c:v>
                </c:pt>
                <c:pt idx="327">
                  <c:v>42777</c:v>
                </c:pt>
                <c:pt idx="328">
                  <c:v>42777</c:v>
                </c:pt>
                <c:pt idx="329">
                  <c:v>42777</c:v>
                </c:pt>
                <c:pt idx="330">
                  <c:v>42777</c:v>
                </c:pt>
                <c:pt idx="331">
                  <c:v>42777</c:v>
                </c:pt>
                <c:pt idx="332">
                  <c:v>42777</c:v>
                </c:pt>
                <c:pt idx="333">
                  <c:v>42777</c:v>
                </c:pt>
                <c:pt idx="334">
                  <c:v>42777</c:v>
                </c:pt>
                <c:pt idx="335">
                  <c:v>42777</c:v>
                </c:pt>
                <c:pt idx="336">
                  <c:v>42777</c:v>
                </c:pt>
                <c:pt idx="337">
                  <c:v>42777</c:v>
                </c:pt>
                <c:pt idx="338">
                  <c:v>42777</c:v>
                </c:pt>
                <c:pt idx="339">
                  <c:v>42777</c:v>
                </c:pt>
                <c:pt idx="340">
                  <c:v>42777</c:v>
                </c:pt>
                <c:pt idx="341">
                  <c:v>42777</c:v>
                </c:pt>
                <c:pt idx="342">
                  <c:v>42777</c:v>
                </c:pt>
                <c:pt idx="343">
                  <c:v>42777</c:v>
                </c:pt>
                <c:pt idx="344">
                  <c:v>42777</c:v>
                </c:pt>
                <c:pt idx="345">
                  <c:v>42777</c:v>
                </c:pt>
                <c:pt idx="346">
                  <c:v>42777</c:v>
                </c:pt>
                <c:pt idx="347">
                  <c:v>42777</c:v>
                </c:pt>
                <c:pt idx="348">
                  <c:v>42778</c:v>
                </c:pt>
                <c:pt idx="349">
                  <c:v>42778</c:v>
                </c:pt>
                <c:pt idx="350">
                  <c:v>42778</c:v>
                </c:pt>
                <c:pt idx="351">
                  <c:v>42778</c:v>
                </c:pt>
                <c:pt idx="352">
                  <c:v>42778</c:v>
                </c:pt>
                <c:pt idx="353">
                  <c:v>42778</c:v>
                </c:pt>
                <c:pt idx="354">
                  <c:v>42778</c:v>
                </c:pt>
                <c:pt idx="355">
                  <c:v>42778</c:v>
                </c:pt>
                <c:pt idx="356">
                  <c:v>42778</c:v>
                </c:pt>
                <c:pt idx="357">
                  <c:v>42778</c:v>
                </c:pt>
                <c:pt idx="358">
                  <c:v>42778</c:v>
                </c:pt>
                <c:pt idx="359">
                  <c:v>42778</c:v>
                </c:pt>
                <c:pt idx="360">
                  <c:v>42778</c:v>
                </c:pt>
                <c:pt idx="361">
                  <c:v>42778</c:v>
                </c:pt>
                <c:pt idx="362">
                  <c:v>42778</c:v>
                </c:pt>
                <c:pt idx="363">
                  <c:v>42778</c:v>
                </c:pt>
                <c:pt idx="364">
                  <c:v>42778</c:v>
                </c:pt>
                <c:pt idx="365">
                  <c:v>42778</c:v>
                </c:pt>
                <c:pt idx="366">
                  <c:v>42778</c:v>
                </c:pt>
                <c:pt idx="367">
                  <c:v>42778</c:v>
                </c:pt>
                <c:pt idx="368">
                  <c:v>42778</c:v>
                </c:pt>
                <c:pt idx="369">
                  <c:v>42778</c:v>
                </c:pt>
                <c:pt idx="370">
                  <c:v>42778</c:v>
                </c:pt>
                <c:pt idx="371">
                  <c:v>42778</c:v>
                </c:pt>
                <c:pt idx="372">
                  <c:v>42779</c:v>
                </c:pt>
                <c:pt idx="373">
                  <c:v>42779</c:v>
                </c:pt>
                <c:pt idx="374">
                  <c:v>42779</c:v>
                </c:pt>
                <c:pt idx="375">
                  <c:v>42779</c:v>
                </c:pt>
                <c:pt idx="376">
                  <c:v>42779</c:v>
                </c:pt>
                <c:pt idx="377">
                  <c:v>42779</c:v>
                </c:pt>
                <c:pt idx="378">
                  <c:v>42779</c:v>
                </c:pt>
                <c:pt idx="379">
                  <c:v>42779</c:v>
                </c:pt>
                <c:pt idx="380">
                  <c:v>42779</c:v>
                </c:pt>
                <c:pt idx="381">
                  <c:v>42779</c:v>
                </c:pt>
                <c:pt idx="382">
                  <c:v>42779</c:v>
                </c:pt>
                <c:pt idx="383">
                  <c:v>42779</c:v>
                </c:pt>
                <c:pt idx="384">
                  <c:v>42779</c:v>
                </c:pt>
                <c:pt idx="385">
                  <c:v>42779</c:v>
                </c:pt>
                <c:pt idx="386">
                  <c:v>42779</c:v>
                </c:pt>
                <c:pt idx="387">
                  <c:v>42779</c:v>
                </c:pt>
                <c:pt idx="388">
                  <c:v>42779</c:v>
                </c:pt>
                <c:pt idx="389">
                  <c:v>42779</c:v>
                </c:pt>
                <c:pt idx="390">
                  <c:v>42779</c:v>
                </c:pt>
                <c:pt idx="391">
                  <c:v>42779</c:v>
                </c:pt>
                <c:pt idx="392">
                  <c:v>42779</c:v>
                </c:pt>
                <c:pt idx="393">
                  <c:v>42779</c:v>
                </c:pt>
                <c:pt idx="394">
                  <c:v>42779</c:v>
                </c:pt>
                <c:pt idx="395">
                  <c:v>42779</c:v>
                </c:pt>
                <c:pt idx="396">
                  <c:v>42780</c:v>
                </c:pt>
                <c:pt idx="397">
                  <c:v>42780</c:v>
                </c:pt>
                <c:pt idx="398">
                  <c:v>42780</c:v>
                </c:pt>
                <c:pt idx="399">
                  <c:v>42780</c:v>
                </c:pt>
                <c:pt idx="400">
                  <c:v>42780</c:v>
                </c:pt>
                <c:pt idx="401">
                  <c:v>42780</c:v>
                </c:pt>
                <c:pt idx="402">
                  <c:v>42780</c:v>
                </c:pt>
                <c:pt idx="403">
                  <c:v>42780</c:v>
                </c:pt>
                <c:pt idx="404">
                  <c:v>42780</c:v>
                </c:pt>
                <c:pt idx="405">
                  <c:v>42780</c:v>
                </c:pt>
                <c:pt idx="406">
                  <c:v>42780</c:v>
                </c:pt>
                <c:pt idx="407">
                  <c:v>42780</c:v>
                </c:pt>
                <c:pt idx="408">
                  <c:v>42780</c:v>
                </c:pt>
                <c:pt idx="409">
                  <c:v>42780</c:v>
                </c:pt>
                <c:pt idx="410">
                  <c:v>42780</c:v>
                </c:pt>
                <c:pt idx="411">
                  <c:v>42780</c:v>
                </c:pt>
                <c:pt idx="412">
                  <c:v>42780</c:v>
                </c:pt>
                <c:pt idx="413">
                  <c:v>42780</c:v>
                </c:pt>
                <c:pt idx="414">
                  <c:v>42780</c:v>
                </c:pt>
                <c:pt idx="415">
                  <c:v>42780</c:v>
                </c:pt>
                <c:pt idx="416">
                  <c:v>42780</c:v>
                </c:pt>
                <c:pt idx="417">
                  <c:v>42780</c:v>
                </c:pt>
                <c:pt idx="418">
                  <c:v>42780</c:v>
                </c:pt>
                <c:pt idx="419">
                  <c:v>42780</c:v>
                </c:pt>
                <c:pt idx="420">
                  <c:v>42781</c:v>
                </c:pt>
                <c:pt idx="421">
                  <c:v>42781</c:v>
                </c:pt>
                <c:pt idx="422">
                  <c:v>42781</c:v>
                </c:pt>
                <c:pt idx="423">
                  <c:v>42781</c:v>
                </c:pt>
                <c:pt idx="424">
                  <c:v>42781</c:v>
                </c:pt>
                <c:pt idx="425">
                  <c:v>42781</c:v>
                </c:pt>
                <c:pt idx="426">
                  <c:v>42781</c:v>
                </c:pt>
                <c:pt idx="427">
                  <c:v>42781</c:v>
                </c:pt>
                <c:pt idx="428">
                  <c:v>42781</c:v>
                </c:pt>
                <c:pt idx="429">
                  <c:v>42781</c:v>
                </c:pt>
                <c:pt idx="430">
                  <c:v>42781</c:v>
                </c:pt>
                <c:pt idx="431">
                  <c:v>42781</c:v>
                </c:pt>
                <c:pt idx="432">
                  <c:v>42781</c:v>
                </c:pt>
                <c:pt idx="433">
                  <c:v>42781</c:v>
                </c:pt>
                <c:pt idx="434">
                  <c:v>42781</c:v>
                </c:pt>
                <c:pt idx="435">
                  <c:v>42781</c:v>
                </c:pt>
                <c:pt idx="436">
                  <c:v>42781</c:v>
                </c:pt>
                <c:pt idx="437">
                  <c:v>42781</c:v>
                </c:pt>
                <c:pt idx="438">
                  <c:v>42781</c:v>
                </c:pt>
                <c:pt idx="439">
                  <c:v>42781</c:v>
                </c:pt>
                <c:pt idx="440">
                  <c:v>42781</c:v>
                </c:pt>
                <c:pt idx="441">
                  <c:v>42781</c:v>
                </c:pt>
                <c:pt idx="442">
                  <c:v>42781</c:v>
                </c:pt>
                <c:pt idx="443">
                  <c:v>42781</c:v>
                </c:pt>
                <c:pt idx="444">
                  <c:v>42782</c:v>
                </c:pt>
                <c:pt idx="445">
                  <c:v>42782</c:v>
                </c:pt>
                <c:pt idx="446">
                  <c:v>42782</c:v>
                </c:pt>
                <c:pt idx="447">
                  <c:v>42782</c:v>
                </c:pt>
                <c:pt idx="448">
                  <c:v>42782</c:v>
                </c:pt>
                <c:pt idx="449">
                  <c:v>42782</c:v>
                </c:pt>
                <c:pt idx="450">
                  <c:v>42782</c:v>
                </c:pt>
                <c:pt idx="451">
                  <c:v>42782</c:v>
                </c:pt>
                <c:pt idx="452">
                  <c:v>42782</c:v>
                </c:pt>
                <c:pt idx="453">
                  <c:v>42782</c:v>
                </c:pt>
                <c:pt idx="454">
                  <c:v>42782</c:v>
                </c:pt>
                <c:pt idx="455">
                  <c:v>42782</c:v>
                </c:pt>
                <c:pt idx="456">
                  <c:v>42782</c:v>
                </c:pt>
                <c:pt idx="457">
                  <c:v>42782</c:v>
                </c:pt>
                <c:pt idx="458">
                  <c:v>42782</c:v>
                </c:pt>
                <c:pt idx="459">
                  <c:v>42782</c:v>
                </c:pt>
                <c:pt idx="460">
                  <c:v>42782</c:v>
                </c:pt>
                <c:pt idx="461">
                  <c:v>42782</c:v>
                </c:pt>
                <c:pt idx="462">
                  <c:v>42782</c:v>
                </c:pt>
                <c:pt idx="463">
                  <c:v>42782</c:v>
                </c:pt>
                <c:pt idx="464">
                  <c:v>42782</c:v>
                </c:pt>
                <c:pt idx="465">
                  <c:v>42782</c:v>
                </c:pt>
                <c:pt idx="466">
                  <c:v>42782</c:v>
                </c:pt>
                <c:pt idx="467">
                  <c:v>42782</c:v>
                </c:pt>
                <c:pt idx="468">
                  <c:v>42783</c:v>
                </c:pt>
                <c:pt idx="469">
                  <c:v>42783</c:v>
                </c:pt>
                <c:pt idx="470">
                  <c:v>42783</c:v>
                </c:pt>
                <c:pt idx="471">
                  <c:v>42783</c:v>
                </c:pt>
                <c:pt idx="472">
                  <c:v>42783</c:v>
                </c:pt>
                <c:pt idx="473">
                  <c:v>42783</c:v>
                </c:pt>
                <c:pt idx="474">
                  <c:v>42783</c:v>
                </c:pt>
                <c:pt idx="475">
                  <c:v>42783</c:v>
                </c:pt>
                <c:pt idx="476">
                  <c:v>42783</c:v>
                </c:pt>
                <c:pt idx="477">
                  <c:v>42783</c:v>
                </c:pt>
                <c:pt idx="478">
                  <c:v>42783</c:v>
                </c:pt>
                <c:pt idx="479">
                  <c:v>42783</c:v>
                </c:pt>
                <c:pt idx="480">
                  <c:v>42783</c:v>
                </c:pt>
                <c:pt idx="481">
                  <c:v>42783</c:v>
                </c:pt>
                <c:pt idx="482">
                  <c:v>42783</c:v>
                </c:pt>
                <c:pt idx="483">
                  <c:v>42783</c:v>
                </c:pt>
                <c:pt idx="484">
                  <c:v>42783</c:v>
                </c:pt>
                <c:pt idx="485">
                  <c:v>42783</c:v>
                </c:pt>
                <c:pt idx="486">
                  <c:v>42783</c:v>
                </c:pt>
                <c:pt idx="487">
                  <c:v>42783</c:v>
                </c:pt>
                <c:pt idx="488">
                  <c:v>42783</c:v>
                </c:pt>
                <c:pt idx="489">
                  <c:v>42783</c:v>
                </c:pt>
                <c:pt idx="490">
                  <c:v>42783</c:v>
                </c:pt>
                <c:pt idx="491">
                  <c:v>42783</c:v>
                </c:pt>
                <c:pt idx="492">
                  <c:v>42784</c:v>
                </c:pt>
                <c:pt idx="493">
                  <c:v>42784</c:v>
                </c:pt>
                <c:pt idx="494">
                  <c:v>42784</c:v>
                </c:pt>
                <c:pt idx="495">
                  <c:v>42784</c:v>
                </c:pt>
                <c:pt idx="496">
                  <c:v>42784</c:v>
                </c:pt>
                <c:pt idx="497">
                  <c:v>42784</c:v>
                </c:pt>
                <c:pt idx="498">
                  <c:v>42784</c:v>
                </c:pt>
                <c:pt idx="499">
                  <c:v>42784</c:v>
                </c:pt>
                <c:pt idx="500">
                  <c:v>42784</c:v>
                </c:pt>
                <c:pt idx="501">
                  <c:v>42784</c:v>
                </c:pt>
                <c:pt idx="502">
                  <c:v>42784</c:v>
                </c:pt>
                <c:pt idx="503">
                  <c:v>42784</c:v>
                </c:pt>
                <c:pt idx="504">
                  <c:v>42784</c:v>
                </c:pt>
                <c:pt idx="505">
                  <c:v>42784</c:v>
                </c:pt>
                <c:pt idx="506">
                  <c:v>42784</c:v>
                </c:pt>
                <c:pt idx="507">
                  <c:v>42784</c:v>
                </c:pt>
                <c:pt idx="508">
                  <c:v>42784</c:v>
                </c:pt>
                <c:pt idx="509">
                  <c:v>42784</c:v>
                </c:pt>
                <c:pt idx="510">
                  <c:v>42784</c:v>
                </c:pt>
                <c:pt idx="511">
                  <c:v>42784</c:v>
                </c:pt>
                <c:pt idx="512">
                  <c:v>42784</c:v>
                </c:pt>
                <c:pt idx="513">
                  <c:v>42784</c:v>
                </c:pt>
                <c:pt idx="514">
                  <c:v>42784</c:v>
                </c:pt>
                <c:pt idx="515">
                  <c:v>42784</c:v>
                </c:pt>
                <c:pt idx="516">
                  <c:v>42785</c:v>
                </c:pt>
                <c:pt idx="517">
                  <c:v>42785</c:v>
                </c:pt>
                <c:pt idx="518">
                  <c:v>42785</c:v>
                </c:pt>
                <c:pt idx="519">
                  <c:v>42785</c:v>
                </c:pt>
                <c:pt idx="520">
                  <c:v>42785</c:v>
                </c:pt>
                <c:pt idx="521">
                  <c:v>42785</c:v>
                </c:pt>
                <c:pt idx="522">
                  <c:v>42785</c:v>
                </c:pt>
                <c:pt idx="523">
                  <c:v>42785</c:v>
                </c:pt>
                <c:pt idx="524">
                  <c:v>42785</c:v>
                </c:pt>
                <c:pt idx="525">
                  <c:v>42785</c:v>
                </c:pt>
                <c:pt idx="526">
                  <c:v>42785</c:v>
                </c:pt>
                <c:pt idx="527">
                  <c:v>42785</c:v>
                </c:pt>
                <c:pt idx="528">
                  <c:v>42785</c:v>
                </c:pt>
                <c:pt idx="529">
                  <c:v>42785</c:v>
                </c:pt>
                <c:pt idx="530">
                  <c:v>42785</c:v>
                </c:pt>
                <c:pt idx="531">
                  <c:v>42785</c:v>
                </c:pt>
                <c:pt idx="532">
                  <c:v>42785</c:v>
                </c:pt>
                <c:pt idx="533">
                  <c:v>42785</c:v>
                </c:pt>
                <c:pt idx="534">
                  <c:v>42785</c:v>
                </c:pt>
                <c:pt idx="535">
                  <c:v>42785</c:v>
                </c:pt>
                <c:pt idx="536">
                  <c:v>42785</c:v>
                </c:pt>
                <c:pt idx="537">
                  <c:v>42785</c:v>
                </c:pt>
                <c:pt idx="538">
                  <c:v>42785</c:v>
                </c:pt>
                <c:pt idx="539">
                  <c:v>42785</c:v>
                </c:pt>
                <c:pt idx="540">
                  <c:v>42786</c:v>
                </c:pt>
                <c:pt idx="541">
                  <c:v>42786</c:v>
                </c:pt>
                <c:pt idx="542">
                  <c:v>42786</c:v>
                </c:pt>
                <c:pt idx="543">
                  <c:v>42786</c:v>
                </c:pt>
                <c:pt idx="544">
                  <c:v>42786</c:v>
                </c:pt>
                <c:pt idx="545">
                  <c:v>42786</c:v>
                </c:pt>
                <c:pt idx="546">
                  <c:v>42786</c:v>
                </c:pt>
                <c:pt idx="547">
                  <c:v>42786</c:v>
                </c:pt>
                <c:pt idx="548">
                  <c:v>42786</c:v>
                </c:pt>
                <c:pt idx="549">
                  <c:v>42786</c:v>
                </c:pt>
                <c:pt idx="550">
                  <c:v>42786</c:v>
                </c:pt>
                <c:pt idx="551">
                  <c:v>42786</c:v>
                </c:pt>
                <c:pt idx="552">
                  <c:v>42786</c:v>
                </c:pt>
                <c:pt idx="553">
                  <c:v>42786</c:v>
                </c:pt>
                <c:pt idx="554">
                  <c:v>42786</c:v>
                </c:pt>
                <c:pt idx="555">
                  <c:v>42786</c:v>
                </c:pt>
                <c:pt idx="556">
                  <c:v>42786</c:v>
                </c:pt>
                <c:pt idx="557">
                  <c:v>42786</c:v>
                </c:pt>
                <c:pt idx="558">
                  <c:v>42786</c:v>
                </c:pt>
                <c:pt idx="559">
                  <c:v>42786</c:v>
                </c:pt>
                <c:pt idx="560">
                  <c:v>42786</c:v>
                </c:pt>
                <c:pt idx="561">
                  <c:v>42786</c:v>
                </c:pt>
                <c:pt idx="562">
                  <c:v>42786</c:v>
                </c:pt>
                <c:pt idx="563">
                  <c:v>42786</c:v>
                </c:pt>
                <c:pt idx="564">
                  <c:v>42787</c:v>
                </c:pt>
                <c:pt idx="565">
                  <c:v>42787</c:v>
                </c:pt>
                <c:pt idx="566">
                  <c:v>42787</c:v>
                </c:pt>
                <c:pt idx="567">
                  <c:v>42787</c:v>
                </c:pt>
                <c:pt idx="568">
                  <c:v>42787</c:v>
                </c:pt>
                <c:pt idx="569">
                  <c:v>42787</c:v>
                </c:pt>
                <c:pt idx="570">
                  <c:v>42787</c:v>
                </c:pt>
                <c:pt idx="571">
                  <c:v>42787</c:v>
                </c:pt>
                <c:pt idx="572">
                  <c:v>42787</c:v>
                </c:pt>
                <c:pt idx="573">
                  <c:v>42787</c:v>
                </c:pt>
                <c:pt idx="574">
                  <c:v>42787</c:v>
                </c:pt>
                <c:pt idx="575">
                  <c:v>42787</c:v>
                </c:pt>
                <c:pt idx="576">
                  <c:v>42787</c:v>
                </c:pt>
                <c:pt idx="577">
                  <c:v>42787</c:v>
                </c:pt>
                <c:pt idx="578">
                  <c:v>42787</c:v>
                </c:pt>
                <c:pt idx="579">
                  <c:v>42787</c:v>
                </c:pt>
                <c:pt idx="580">
                  <c:v>42787</c:v>
                </c:pt>
                <c:pt idx="581">
                  <c:v>42787</c:v>
                </c:pt>
                <c:pt idx="582">
                  <c:v>42787</c:v>
                </c:pt>
                <c:pt idx="583">
                  <c:v>42787</c:v>
                </c:pt>
                <c:pt idx="584">
                  <c:v>42787</c:v>
                </c:pt>
                <c:pt idx="585">
                  <c:v>42787</c:v>
                </c:pt>
                <c:pt idx="586">
                  <c:v>42787</c:v>
                </c:pt>
                <c:pt idx="587">
                  <c:v>42787</c:v>
                </c:pt>
                <c:pt idx="588">
                  <c:v>42788</c:v>
                </c:pt>
                <c:pt idx="589">
                  <c:v>42788</c:v>
                </c:pt>
                <c:pt idx="590">
                  <c:v>42788</c:v>
                </c:pt>
                <c:pt idx="591">
                  <c:v>42788</c:v>
                </c:pt>
                <c:pt idx="592">
                  <c:v>42788</c:v>
                </c:pt>
                <c:pt idx="593">
                  <c:v>42788</c:v>
                </c:pt>
                <c:pt idx="594">
                  <c:v>42788</c:v>
                </c:pt>
                <c:pt idx="595">
                  <c:v>42788</c:v>
                </c:pt>
                <c:pt idx="596">
                  <c:v>42788</c:v>
                </c:pt>
                <c:pt idx="597">
                  <c:v>42788</c:v>
                </c:pt>
                <c:pt idx="598">
                  <c:v>42788</c:v>
                </c:pt>
                <c:pt idx="599">
                  <c:v>42788</c:v>
                </c:pt>
                <c:pt idx="600">
                  <c:v>42788</c:v>
                </c:pt>
                <c:pt idx="601">
                  <c:v>42788</c:v>
                </c:pt>
                <c:pt idx="602">
                  <c:v>42788</c:v>
                </c:pt>
                <c:pt idx="603">
                  <c:v>42788</c:v>
                </c:pt>
                <c:pt idx="604">
                  <c:v>42788</c:v>
                </c:pt>
                <c:pt idx="605">
                  <c:v>42788</c:v>
                </c:pt>
                <c:pt idx="606">
                  <c:v>42788</c:v>
                </c:pt>
                <c:pt idx="607">
                  <c:v>42788</c:v>
                </c:pt>
                <c:pt idx="608">
                  <c:v>42788</c:v>
                </c:pt>
                <c:pt idx="609">
                  <c:v>42788</c:v>
                </c:pt>
                <c:pt idx="610">
                  <c:v>42788</c:v>
                </c:pt>
                <c:pt idx="611">
                  <c:v>42788</c:v>
                </c:pt>
                <c:pt idx="612">
                  <c:v>42789</c:v>
                </c:pt>
                <c:pt idx="613">
                  <c:v>42789</c:v>
                </c:pt>
                <c:pt idx="614">
                  <c:v>42789</c:v>
                </c:pt>
                <c:pt idx="615">
                  <c:v>42789</c:v>
                </c:pt>
                <c:pt idx="616">
                  <c:v>42789</c:v>
                </c:pt>
                <c:pt idx="617">
                  <c:v>42789</c:v>
                </c:pt>
                <c:pt idx="618">
                  <c:v>42789</c:v>
                </c:pt>
                <c:pt idx="619">
                  <c:v>42789</c:v>
                </c:pt>
                <c:pt idx="620">
                  <c:v>42789</c:v>
                </c:pt>
                <c:pt idx="621">
                  <c:v>42789</c:v>
                </c:pt>
                <c:pt idx="622">
                  <c:v>42789</c:v>
                </c:pt>
                <c:pt idx="623">
                  <c:v>42789</c:v>
                </c:pt>
                <c:pt idx="624">
                  <c:v>42789</c:v>
                </c:pt>
                <c:pt idx="625">
                  <c:v>42789</c:v>
                </c:pt>
                <c:pt idx="626">
                  <c:v>42789</c:v>
                </c:pt>
                <c:pt idx="627">
                  <c:v>42789</c:v>
                </c:pt>
                <c:pt idx="628">
                  <c:v>42789</c:v>
                </c:pt>
                <c:pt idx="629">
                  <c:v>42789</c:v>
                </c:pt>
                <c:pt idx="630">
                  <c:v>42789</c:v>
                </c:pt>
                <c:pt idx="631">
                  <c:v>42789</c:v>
                </c:pt>
                <c:pt idx="632">
                  <c:v>42789</c:v>
                </c:pt>
                <c:pt idx="633">
                  <c:v>42789</c:v>
                </c:pt>
                <c:pt idx="634">
                  <c:v>42789</c:v>
                </c:pt>
                <c:pt idx="635">
                  <c:v>42789</c:v>
                </c:pt>
                <c:pt idx="636">
                  <c:v>42790</c:v>
                </c:pt>
                <c:pt idx="637">
                  <c:v>42790</c:v>
                </c:pt>
                <c:pt idx="638">
                  <c:v>42790</c:v>
                </c:pt>
                <c:pt idx="639">
                  <c:v>42790</c:v>
                </c:pt>
                <c:pt idx="640">
                  <c:v>42790</c:v>
                </c:pt>
                <c:pt idx="641">
                  <c:v>42790</c:v>
                </c:pt>
                <c:pt idx="642">
                  <c:v>42790</c:v>
                </c:pt>
                <c:pt idx="643">
                  <c:v>42790</c:v>
                </c:pt>
                <c:pt idx="644">
                  <c:v>42790</c:v>
                </c:pt>
                <c:pt idx="645">
                  <c:v>42790</c:v>
                </c:pt>
                <c:pt idx="646">
                  <c:v>42790</c:v>
                </c:pt>
                <c:pt idx="647">
                  <c:v>42790</c:v>
                </c:pt>
                <c:pt idx="648">
                  <c:v>42790</c:v>
                </c:pt>
                <c:pt idx="649">
                  <c:v>42790</c:v>
                </c:pt>
                <c:pt idx="650">
                  <c:v>42790</c:v>
                </c:pt>
                <c:pt idx="651">
                  <c:v>42790</c:v>
                </c:pt>
                <c:pt idx="652">
                  <c:v>42790</c:v>
                </c:pt>
                <c:pt idx="653">
                  <c:v>42790</c:v>
                </c:pt>
                <c:pt idx="654">
                  <c:v>42790</c:v>
                </c:pt>
                <c:pt idx="655">
                  <c:v>42790</c:v>
                </c:pt>
                <c:pt idx="656">
                  <c:v>42790</c:v>
                </c:pt>
                <c:pt idx="657">
                  <c:v>42790</c:v>
                </c:pt>
                <c:pt idx="658">
                  <c:v>42790</c:v>
                </c:pt>
                <c:pt idx="659">
                  <c:v>42790</c:v>
                </c:pt>
                <c:pt idx="660">
                  <c:v>42791</c:v>
                </c:pt>
                <c:pt idx="661">
                  <c:v>42791</c:v>
                </c:pt>
                <c:pt idx="662">
                  <c:v>42791</c:v>
                </c:pt>
                <c:pt idx="663">
                  <c:v>42791</c:v>
                </c:pt>
                <c:pt idx="664">
                  <c:v>42791</c:v>
                </c:pt>
                <c:pt idx="665">
                  <c:v>42791</c:v>
                </c:pt>
                <c:pt idx="666">
                  <c:v>42791</c:v>
                </c:pt>
                <c:pt idx="667">
                  <c:v>42791</c:v>
                </c:pt>
                <c:pt idx="668">
                  <c:v>42791</c:v>
                </c:pt>
                <c:pt idx="669">
                  <c:v>42791</c:v>
                </c:pt>
                <c:pt idx="670">
                  <c:v>42791</c:v>
                </c:pt>
                <c:pt idx="671">
                  <c:v>42791</c:v>
                </c:pt>
                <c:pt idx="672">
                  <c:v>42791</c:v>
                </c:pt>
                <c:pt idx="673">
                  <c:v>42791</c:v>
                </c:pt>
                <c:pt idx="674">
                  <c:v>42791</c:v>
                </c:pt>
                <c:pt idx="675">
                  <c:v>42791</c:v>
                </c:pt>
                <c:pt idx="676">
                  <c:v>42791</c:v>
                </c:pt>
                <c:pt idx="677">
                  <c:v>42791</c:v>
                </c:pt>
                <c:pt idx="678">
                  <c:v>42791</c:v>
                </c:pt>
                <c:pt idx="679">
                  <c:v>42791</c:v>
                </c:pt>
                <c:pt idx="680">
                  <c:v>42791</c:v>
                </c:pt>
                <c:pt idx="681">
                  <c:v>42791</c:v>
                </c:pt>
                <c:pt idx="682">
                  <c:v>42791</c:v>
                </c:pt>
                <c:pt idx="683">
                  <c:v>42791</c:v>
                </c:pt>
                <c:pt idx="684">
                  <c:v>42792</c:v>
                </c:pt>
                <c:pt idx="685">
                  <c:v>42792</c:v>
                </c:pt>
                <c:pt idx="686">
                  <c:v>42792</c:v>
                </c:pt>
                <c:pt idx="687">
                  <c:v>42792</c:v>
                </c:pt>
                <c:pt idx="688">
                  <c:v>42792</c:v>
                </c:pt>
                <c:pt idx="689">
                  <c:v>42792</c:v>
                </c:pt>
                <c:pt idx="690">
                  <c:v>42792</c:v>
                </c:pt>
                <c:pt idx="691">
                  <c:v>42792</c:v>
                </c:pt>
                <c:pt idx="692">
                  <c:v>42792</c:v>
                </c:pt>
                <c:pt idx="693">
                  <c:v>42792</c:v>
                </c:pt>
                <c:pt idx="694">
                  <c:v>42792</c:v>
                </c:pt>
                <c:pt idx="695">
                  <c:v>42792</c:v>
                </c:pt>
                <c:pt idx="696">
                  <c:v>42792</c:v>
                </c:pt>
                <c:pt idx="697">
                  <c:v>42792</c:v>
                </c:pt>
                <c:pt idx="698">
                  <c:v>42792</c:v>
                </c:pt>
                <c:pt idx="699">
                  <c:v>42792</c:v>
                </c:pt>
                <c:pt idx="700">
                  <c:v>42792</c:v>
                </c:pt>
                <c:pt idx="701">
                  <c:v>42792</c:v>
                </c:pt>
                <c:pt idx="702">
                  <c:v>42792</c:v>
                </c:pt>
                <c:pt idx="703">
                  <c:v>42792</c:v>
                </c:pt>
                <c:pt idx="704">
                  <c:v>42792</c:v>
                </c:pt>
                <c:pt idx="705">
                  <c:v>42792</c:v>
                </c:pt>
                <c:pt idx="706">
                  <c:v>42792</c:v>
                </c:pt>
                <c:pt idx="707">
                  <c:v>42792</c:v>
                </c:pt>
                <c:pt idx="708">
                  <c:v>42793</c:v>
                </c:pt>
                <c:pt idx="709">
                  <c:v>42793</c:v>
                </c:pt>
                <c:pt idx="710">
                  <c:v>42793</c:v>
                </c:pt>
                <c:pt idx="711">
                  <c:v>42793</c:v>
                </c:pt>
                <c:pt idx="712">
                  <c:v>42793</c:v>
                </c:pt>
                <c:pt idx="713">
                  <c:v>42793</c:v>
                </c:pt>
                <c:pt idx="714">
                  <c:v>42793</c:v>
                </c:pt>
                <c:pt idx="715">
                  <c:v>42793</c:v>
                </c:pt>
                <c:pt idx="716">
                  <c:v>42793</c:v>
                </c:pt>
                <c:pt idx="717">
                  <c:v>42793</c:v>
                </c:pt>
                <c:pt idx="718">
                  <c:v>42793</c:v>
                </c:pt>
                <c:pt idx="719">
                  <c:v>42793</c:v>
                </c:pt>
                <c:pt idx="720">
                  <c:v>42793</c:v>
                </c:pt>
                <c:pt idx="721">
                  <c:v>42793</c:v>
                </c:pt>
                <c:pt idx="722">
                  <c:v>42793</c:v>
                </c:pt>
                <c:pt idx="723">
                  <c:v>42793</c:v>
                </c:pt>
                <c:pt idx="724">
                  <c:v>42793</c:v>
                </c:pt>
                <c:pt idx="725">
                  <c:v>42793</c:v>
                </c:pt>
                <c:pt idx="726">
                  <c:v>42793</c:v>
                </c:pt>
                <c:pt idx="727">
                  <c:v>42793</c:v>
                </c:pt>
                <c:pt idx="728">
                  <c:v>42793</c:v>
                </c:pt>
                <c:pt idx="729">
                  <c:v>42793</c:v>
                </c:pt>
                <c:pt idx="730">
                  <c:v>42793</c:v>
                </c:pt>
                <c:pt idx="731">
                  <c:v>42793</c:v>
                </c:pt>
                <c:pt idx="732">
                  <c:v>42794</c:v>
                </c:pt>
                <c:pt idx="733">
                  <c:v>42794</c:v>
                </c:pt>
                <c:pt idx="734">
                  <c:v>42794</c:v>
                </c:pt>
                <c:pt idx="735">
                  <c:v>42794</c:v>
                </c:pt>
                <c:pt idx="736">
                  <c:v>42794</c:v>
                </c:pt>
                <c:pt idx="737">
                  <c:v>42794</c:v>
                </c:pt>
                <c:pt idx="738">
                  <c:v>42794</c:v>
                </c:pt>
                <c:pt idx="739">
                  <c:v>42794</c:v>
                </c:pt>
                <c:pt idx="740">
                  <c:v>42794</c:v>
                </c:pt>
                <c:pt idx="741">
                  <c:v>42794</c:v>
                </c:pt>
                <c:pt idx="742">
                  <c:v>42794</c:v>
                </c:pt>
                <c:pt idx="743">
                  <c:v>42794</c:v>
                </c:pt>
                <c:pt idx="744">
                  <c:v>42794</c:v>
                </c:pt>
                <c:pt idx="745">
                  <c:v>42794</c:v>
                </c:pt>
                <c:pt idx="746">
                  <c:v>42794</c:v>
                </c:pt>
                <c:pt idx="747">
                  <c:v>42794</c:v>
                </c:pt>
                <c:pt idx="748">
                  <c:v>42794</c:v>
                </c:pt>
                <c:pt idx="749">
                  <c:v>42794</c:v>
                </c:pt>
                <c:pt idx="750">
                  <c:v>42794</c:v>
                </c:pt>
                <c:pt idx="751">
                  <c:v>42794</c:v>
                </c:pt>
                <c:pt idx="752">
                  <c:v>42794</c:v>
                </c:pt>
                <c:pt idx="753">
                  <c:v>42794</c:v>
                </c:pt>
                <c:pt idx="754">
                  <c:v>42794</c:v>
                </c:pt>
                <c:pt idx="755">
                  <c:v>42794</c:v>
                </c:pt>
                <c:pt idx="756">
                  <c:v>42795</c:v>
                </c:pt>
                <c:pt idx="757">
                  <c:v>42795</c:v>
                </c:pt>
                <c:pt idx="758">
                  <c:v>42795</c:v>
                </c:pt>
                <c:pt idx="759">
                  <c:v>42795</c:v>
                </c:pt>
                <c:pt idx="760">
                  <c:v>42795</c:v>
                </c:pt>
                <c:pt idx="761">
                  <c:v>42795</c:v>
                </c:pt>
                <c:pt idx="762">
                  <c:v>42795</c:v>
                </c:pt>
                <c:pt idx="763">
                  <c:v>42795</c:v>
                </c:pt>
                <c:pt idx="764">
                  <c:v>42795</c:v>
                </c:pt>
                <c:pt idx="765">
                  <c:v>42795</c:v>
                </c:pt>
                <c:pt idx="766">
                  <c:v>42795</c:v>
                </c:pt>
                <c:pt idx="767">
                  <c:v>42795</c:v>
                </c:pt>
                <c:pt idx="768">
                  <c:v>42795</c:v>
                </c:pt>
                <c:pt idx="769">
                  <c:v>42795</c:v>
                </c:pt>
                <c:pt idx="770">
                  <c:v>42795</c:v>
                </c:pt>
                <c:pt idx="771">
                  <c:v>42795</c:v>
                </c:pt>
                <c:pt idx="772">
                  <c:v>42795</c:v>
                </c:pt>
                <c:pt idx="773">
                  <c:v>42795</c:v>
                </c:pt>
                <c:pt idx="774">
                  <c:v>42795</c:v>
                </c:pt>
                <c:pt idx="775">
                  <c:v>42795</c:v>
                </c:pt>
                <c:pt idx="776">
                  <c:v>42795</c:v>
                </c:pt>
                <c:pt idx="777">
                  <c:v>42795</c:v>
                </c:pt>
                <c:pt idx="778">
                  <c:v>42795</c:v>
                </c:pt>
                <c:pt idx="779">
                  <c:v>42795</c:v>
                </c:pt>
                <c:pt idx="780">
                  <c:v>42796</c:v>
                </c:pt>
                <c:pt idx="781">
                  <c:v>42796</c:v>
                </c:pt>
                <c:pt idx="782">
                  <c:v>42796</c:v>
                </c:pt>
                <c:pt idx="783">
                  <c:v>42796</c:v>
                </c:pt>
                <c:pt idx="784">
                  <c:v>42796</c:v>
                </c:pt>
                <c:pt idx="785">
                  <c:v>42796</c:v>
                </c:pt>
                <c:pt idx="786">
                  <c:v>42796</c:v>
                </c:pt>
                <c:pt idx="787">
                  <c:v>42796</c:v>
                </c:pt>
                <c:pt idx="788">
                  <c:v>42796</c:v>
                </c:pt>
                <c:pt idx="789">
                  <c:v>42796</c:v>
                </c:pt>
                <c:pt idx="790">
                  <c:v>42796</c:v>
                </c:pt>
                <c:pt idx="791">
                  <c:v>42796</c:v>
                </c:pt>
                <c:pt idx="792">
                  <c:v>42796</c:v>
                </c:pt>
                <c:pt idx="793">
                  <c:v>42796</c:v>
                </c:pt>
                <c:pt idx="794">
                  <c:v>42796</c:v>
                </c:pt>
                <c:pt idx="795">
                  <c:v>42796</c:v>
                </c:pt>
                <c:pt idx="796">
                  <c:v>42796</c:v>
                </c:pt>
                <c:pt idx="797">
                  <c:v>42796</c:v>
                </c:pt>
                <c:pt idx="798">
                  <c:v>42796</c:v>
                </c:pt>
                <c:pt idx="799">
                  <c:v>42796</c:v>
                </c:pt>
                <c:pt idx="800">
                  <c:v>42796</c:v>
                </c:pt>
                <c:pt idx="801">
                  <c:v>42796</c:v>
                </c:pt>
                <c:pt idx="802">
                  <c:v>42796</c:v>
                </c:pt>
                <c:pt idx="803">
                  <c:v>42796</c:v>
                </c:pt>
                <c:pt idx="804">
                  <c:v>42797</c:v>
                </c:pt>
                <c:pt idx="805">
                  <c:v>42797</c:v>
                </c:pt>
                <c:pt idx="806">
                  <c:v>42797</c:v>
                </c:pt>
                <c:pt idx="807">
                  <c:v>42797</c:v>
                </c:pt>
                <c:pt idx="808">
                  <c:v>42797</c:v>
                </c:pt>
                <c:pt idx="809">
                  <c:v>42797</c:v>
                </c:pt>
                <c:pt idx="810">
                  <c:v>42797</c:v>
                </c:pt>
                <c:pt idx="811">
                  <c:v>42797</c:v>
                </c:pt>
                <c:pt idx="812">
                  <c:v>42797</c:v>
                </c:pt>
                <c:pt idx="813">
                  <c:v>42797</c:v>
                </c:pt>
                <c:pt idx="814">
                  <c:v>42797</c:v>
                </c:pt>
                <c:pt idx="815">
                  <c:v>42797</c:v>
                </c:pt>
                <c:pt idx="816">
                  <c:v>42797</c:v>
                </c:pt>
                <c:pt idx="817">
                  <c:v>42797</c:v>
                </c:pt>
                <c:pt idx="818">
                  <c:v>42797</c:v>
                </c:pt>
                <c:pt idx="819">
                  <c:v>42797</c:v>
                </c:pt>
                <c:pt idx="820">
                  <c:v>42797</c:v>
                </c:pt>
                <c:pt idx="821">
                  <c:v>42797</c:v>
                </c:pt>
                <c:pt idx="822">
                  <c:v>42797</c:v>
                </c:pt>
                <c:pt idx="823">
                  <c:v>42797</c:v>
                </c:pt>
                <c:pt idx="824">
                  <c:v>42797</c:v>
                </c:pt>
                <c:pt idx="825">
                  <c:v>42797</c:v>
                </c:pt>
                <c:pt idx="826">
                  <c:v>42797</c:v>
                </c:pt>
                <c:pt idx="827">
                  <c:v>42797</c:v>
                </c:pt>
                <c:pt idx="828">
                  <c:v>42798</c:v>
                </c:pt>
                <c:pt idx="829">
                  <c:v>42798</c:v>
                </c:pt>
                <c:pt idx="830">
                  <c:v>42798</c:v>
                </c:pt>
                <c:pt idx="831">
                  <c:v>42798</c:v>
                </c:pt>
                <c:pt idx="832">
                  <c:v>42798</c:v>
                </c:pt>
                <c:pt idx="833">
                  <c:v>42798</c:v>
                </c:pt>
                <c:pt idx="834">
                  <c:v>42798</c:v>
                </c:pt>
                <c:pt idx="835">
                  <c:v>42798</c:v>
                </c:pt>
                <c:pt idx="836">
                  <c:v>42798</c:v>
                </c:pt>
                <c:pt idx="837">
                  <c:v>42798</c:v>
                </c:pt>
                <c:pt idx="838">
                  <c:v>42798</c:v>
                </c:pt>
                <c:pt idx="839">
                  <c:v>42798</c:v>
                </c:pt>
                <c:pt idx="840">
                  <c:v>42798</c:v>
                </c:pt>
                <c:pt idx="841">
                  <c:v>42798</c:v>
                </c:pt>
                <c:pt idx="842">
                  <c:v>42798</c:v>
                </c:pt>
                <c:pt idx="843">
                  <c:v>42798</c:v>
                </c:pt>
                <c:pt idx="844">
                  <c:v>42798</c:v>
                </c:pt>
                <c:pt idx="845">
                  <c:v>42798</c:v>
                </c:pt>
                <c:pt idx="846">
                  <c:v>42798</c:v>
                </c:pt>
                <c:pt idx="847">
                  <c:v>42798</c:v>
                </c:pt>
                <c:pt idx="848">
                  <c:v>42798</c:v>
                </c:pt>
                <c:pt idx="849">
                  <c:v>42798</c:v>
                </c:pt>
                <c:pt idx="850">
                  <c:v>42798</c:v>
                </c:pt>
                <c:pt idx="851">
                  <c:v>42798</c:v>
                </c:pt>
                <c:pt idx="852">
                  <c:v>42799</c:v>
                </c:pt>
                <c:pt idx="853">
                  <c:v>42799</c:v>
                </c:pt>
                <c:pt idx="854">
                  <c:v>42799</c:v>
                </c:pt>
                <c:pt idx="855">
                  <c:v>42799</c:v>
                </c:pt>
                <c:pt idx="856">
                  <c:v>42799</c:v>
                </c:pt>
                <c:pt idx="857">
                  <c:v>42799</c:v>
                </c:pt>
                <c:pt idx="858">
                  <c:v>42799</c:v>
                </c:pt>
                <c:pt idx="859">
                  <c:v>42799</c:v>
                </c:pt>
                <c:pt idx="860">
                  <c:v>42799</c:v>
                </c:pt>
                <c:pt idx="861">
                  <c:v>42799</c:v>
                </c:pt>
                <c:pt idx="862">
                  <c:v>42799</c:v>
                </c:pt>
                <c:pt idx="863">
                  <c:v>42799</c:v>
                </c:pt>
                <c:pt idx="864">
                  <c:v>42799</c:v>
                </c:pt>
                <c:pt idx="865">
                  <c:v>42799</c:v>
                </c:pt>
                <c:pt idx="866">
                  <c:v>42799</c:v>
                </c:pt>
                <c:pt idx="867">
                  <c:v>42799</c:v>
                </c:pt>
                <c:pt idx="868">
                  <c:v>42799</c:v>
                </c:pt>
                <c:pt idx="869">
                  <c:v>42799</c:v>
                </c:pt>
                <c:pt idx="870">
                  <c:v>42799</c:v>
                </c:pt>
                <c:pt idx="871">
                  <c:v>42799</c:v>
                </c:pt>
                <c:pt idx="872">
                  <c:v>42799</c:v>
                </c:pt>
                <c:pt idx="873">
                  <c:v>42799</c:v>
                </c:pt>
                <c:pt idx="874">
                  <c:v>42799</c:v>
                </c:pt>
                <c:pt idx="875">
                  <c:v>42799</c:v>
                </c:pt>
                <c:pt idx="876">
                  <c:v>42800</c:v>
                </c:pt>
                <c:pt idx="877">
                  <c:v>42800</c:v>
                </c:pt>
                <c:pt idx="878">
                  <c:v>42800</c:v>
                </c:pt>
                <c:pt idx="879">
                  <c:v>42800</c:v>
                </c:pt>
                <c:pt idx="880">
                  <c:v>42800</c:v>
                </c:pt>
                <c:pt idx="881">
                  <c:v>42800</c:v>
                </c:pt>
                <c:pt idx="882">
                  <c:v>42800</c:v>
                </c:pt>
                <c:pt idx="883">
                  <c:v>42800</c:v>
                </c:pt>
                <c:pt idx="884">
                  <c:v>42800</c:v>
                </c:pt>
                <c:pt idx="885">
                  <c:v>42800</c:v>
                </c:pt>
                <c:pt idx="886">
                  <c:v>42800</c:v>
                </c:pt>
                <c:pt idx="887">
                  <c:v>42800</c:v>
                </c:pt>
                <c:pt idx="888">
                  <c:v>42800</c:v>
                </c:pt>
                <c:pt idx="889">
                  <c:v>42800</c:v>
                </c:pt>
                <c:pt idx="890">
                  <c:v>42800</c:v>
                </c:pt>
                <c:pt idx="891">
                  <c:v>42800</c:v>
                </c:pt>
                <c:pt idx="892">
                  <c:v>42800</c:v>
                </c:pt>
                <c:pt idx="893">
                  <c:v>42800</c:v>
                </c:pt>
                <c:pt idx="894">
                  <c:v>42800</c:v>
                </c:pt>
                <c:pt idx="895">
                  <c:v>42800</c:v>
                </c:pt>
                <c:pt idx="896">
                  <c:v>42800</c:v>
                </c:pt>
                <c:pt idx="897">
                  <c:v>42800</c:v>
                </c:pt>
                <c:pt idx="898">
                  <c:v>42800</c:v>
                </c:pt>
                <c:pt idx="899">
                  <c:v>42800</c:v>
                </c:pt>
                <c:pt idx="900">
                  <c:v>42801</c:v>
                </c:pt>
                <c:pt idx="901">
                  <c:v>42801</c:v>
                </c:pt>
                <c:pt idx="902">
                  <c:v>42801</c:v>
                </c:pt>
                <c:pt idx="903">
                  <c:v>42801</c:v>
                </c:pt>
                <c:pt idx="904">
                  <c:v>42801</c:v>
                </c:pt>
                <c:pt idx="905">
                  <c:v>42801</c:v>
                </c:pt>
                <c:pt idx="906">
                  <c:v>42801</c:v>
                </c:pt>
                <c:pt idx="907">
                  <c:v>42801</c:v>
                </c:pt>
                <c:pt idx="908">
                  <c:v>42801</c:v>
                </c:pt>
                <c:pt idx="909">
                  <c:v>42801</c:v>
                </c:pt>
                <c:pt idx="910">
                  <c:v>42801</c:v>
                </c:pt>
                <c:pt idx="911">
                  <c:v>42801</c:v>
                </c:pt>
                <c:pt idx="912">
                  <c:v>42801</c:v>
                </c:pt>
                <c:pt idx="913">
                  <c:v>42801</c:v>
                </c:pt>
                <c:pt idx="914">
                  <c:v>42801</c:v>
                </c:pt>
                <c:pt idx="915">
                  <c:v>42801</c:v>
                </c:pt>
                <c:pt idx="916">
                  <c:v>42801</c:v>
                </c:pt>
                <c:pt idx="917">
                  <c:v>42801</c:v>
                </c:pt>
                <c:pt idx="918">
                  <c:v>42801</c:v>
                </c:pt>
                <c:pt idx="919">
                  <c:v>42801</c:v>
                </c:pt>
                <c:pt idx="920">
                  <c:v>42801</c:v>
                </c:pt>
                <c:pt idx="921">
                  <c:v>42801</c:v>
                </c:pt>
                <c:pt idx="922">
                  <c:v>42801</c:v>
                </c:pt>
                <c:pt idx="923">
                  <c:v>42801</c:v>
                </c:pt>
                <c:pt idx="924">
                  <c:v>42802</c:v>
                </c:pt>
                <c:pt idx="925">
                  <c:v>42802</c:v>
                </c:pt>
                <c:pt idx="926">
                  <c:v>42802</c:v>
                </c:pt>
                <c:pt idx="927">
                  <c:v>42802</c:v>
                </c:pt>
                <c:pt idx="928">
                  <c:v>42802</c:v>
                </c:pt>
                <c:pt idx="929">
                  <c:v>42802</c:v>
                </c:pt>
                <c:pt idx="930">
                  <c:v>42802</c:v>
                </c:pt>
                <c:pt idx="931">
                  <c:v>42802</c:v>
                </c:pt>
                <c:pt idx="932">
                  <c:v>42802</c:v>
                </c:pt>
                <c:pt idx="933">
                  <c:v>42802</c:v>
                </c:pt>
                <c:pt idx="934">
                  <c:v>42802</c:v>
                </c:pt>
                <c:pt idx="935">
                  <c:v>42802</c:v>
                </c:pt>
                <c:pt idx="936">
                  <c:v>42802</c:v>
                </c:pt>
                <c:pt idx="937">
                  <c:v>42802</c:v>
                </c:pt>
                <c:pt idx="938">
                  <c:v>42802</c:v>
                </c:pt>
                <c:pt idx="939">
                  <c:v>42802</c:v>
                </c:pt>
                <c:pt idx="940">
                  <c:v>42802</c:v>
                </c:pt>
                <c:pt idx="941">
                  <c:v>42802</c:v>
                </c:pt>
                <c:pt idx="942">
                  <c:v>42802</c:v>
                </c:pt>
                <c:pt idx="943">
                  <c:v>42802</c:v>
                </c:pt>
                <c:pt idx="944">
                  <c:v>42802</c:v>
                </c:pt>
                <c:pt idx="945">
                  <c:v>42802</c:v>
                </c:pt>
                <c:pt idx="946">
                  <c:v>42802</c:v>
                </c:pt>
                <c:pt idx="947">
                  <c:v>42802</c:v>
                </c:pt>
                <c:pt idx="948">
                  <c:v>42803</c:v>
                </c:pt>
                <c:pt idx="949">
                  <c:v>42803</c:v>
                </c:pt>
                <c:pt idx="950">
                  <c:v>42803</c:v>
                </c:pt>
                <c:pt idx="951">
                  <c:v>42803</c:v>
                </c:pt>
                <c:pt idx="952">
                  <c:v>42803</c:v>
                </c:pt>
                <c:pt idx="953">
                  <c:v>42803</c:v>
                </c:pt>
                <c:pt idx="954">
                  <c:v>42803</c:v>
                </c:pt>
                <c:pt idx="955">
                  <c:v>42803</c:v>
                </c:pt>
                <c:pt idx="956">
                  <c:v>42803</c:v>
                </c:pt>
                <c:pt idx="957">
                  <c:v>42803</c:v>
                </c:pt>
                <c:pt idx="958">
                  <c:v>42803</c:v>
                </c:pt>
                <c:pt idx="959">
                  <c:v>42803</c:v>
                </c:pt>
                <c:pt idx="960">
                  <c:v>42803</c:v>
                </c:pt>
                <c:pt idx="961">
                  <c:v>42803</c:v>
                </c:pt>
                <c:pt idx="962">
                  <c:v>42803</c:v>
                </c:pt>
                <c:pt idx="963">
                  <c:v>42803</c:v>
                </c:pt>
                <c:pt idx="964">
                  <c:v>42803</c:v>
                </c:pt>
                <c:pt idx="965">
                  <c:v>42803</c:v>
                </c:pt>
                <c:pt idx="966">
                  <c:v>42803</c:v>
                </c:pt>
                <c:pt idx="967">
                  <c:v>42803</c:v>
                </c:pt>
                <c:pt idx="968">
                  <c:v>42803</c:v>
                </c:pt>
                <c:pt idx="969">
                  <c:v>42803</c:v>
                </c:pt>
                <c:pt idx="970">
                  <c:v>42803</c:v>
                </c:pt>
                <c:pt idx="971">
                  <c:v>42803</c:v>
                </c:pt>
                <c:pt idx="972">
                  <c:v>42804</c:v>
                </c:pt>
                <c:pt idx="973">
                  <c:v>42804</c:v>
                </c:pt>
                <c:pt idx="974">
                  <c:v>42804</c:v>
                </c:pt>
                <c:pt idx="975">
                  <c:v>42804</c:v>
                </c:pt>
                <c:pt idx="976">
                  <c:v>42804</c:v>
                </c:pt>
                <c:pt idx="977">
                  <c:v>42804</c:v>
                </c:pt>
                <c:pt idx="978">
                  <c:v>42804</c:v>
                </c:pt>
                <c:pt idx="979">
                  <c:v>42804</c:v>
                </c:pt>
                <c:pt idx="980">
                  <c:v>42804</c:v>
                </c:pt>
                <c:pt idx="981">
                  <c:v>42804</c:v>
                </c:pt>
                <c:pt idx="982">
                  <c:v>42804</c:v>
                </c:pt>
                <c:pt idx="983">
                  <c:v>42804</c:v>
                </c:pt>
                <c:pt idx="984">
                  <c:v>42804</c:v>
                </c:pt>
                <c:pt idx="985">
                  <c:v>42804</c:v>
                </c:pt>
                <c:pt idx="986">
                  <c:v>42804</c:v>
                </c:pt>
                <c:pt idx="987">
                  <c:v>42804</c:v>
                </c:pt>
                <c:pt idx="988">
                  <c:v>42804</c:v>
                </c:pt>
                <c:pt idx="989">
                  <c:v>42804</c:v>
                </c:pt>
                <c:pt idx="990">
                  <c:v>42804</c:v>
                </c:pt>
                <c:pt idx="991">
                  <c:v>42804</c:v>
                </c:pt>
                <c:pt idx="992">
                  <c:v>42804</c:v>
                </c:pt>
                <c:pt idx="993">
                  <c:v>42804</c:v>
                </c:pt>
                <c:pt idx="994">
                  <c:v>42804</c:v>
                </c:pt>
                <c:pt idx="995">
                  <c:v>42804</c:v>
                </c:pt>
                <c:pt idx="996">
                  <c:v>42805</c:v>
                </c:pt>
                <c:pt idx="997">
                  <c:v>42805</c:v>
                </c:pt>
                <c:pt idx="998">
                  <c:v>42805</c:v>
                </c:pt>
                <c:pt idx="999">
                  <c:v>42805</c:v>
                </c:pt>
                <c:pt idx="1000">
                  <c:v>42805</c:v>
                </c:pt>
                <c:pt idx="1001">
                  <c:v>42805</c:v>
                </c:pt>
                <c:pt idx="1002">
                  <c:v>42805</c:v>
                </c:pt>
                <c:pt idx="1003">
                  <c:v>42805</c:v>
                </c:pt>
                <c:pt idx="1004">
                  <c:v>42805</c:v>
                </c:pt>
                <c:pt idx="1005">
                  <c:v>42805</c:v>
                </c:pt>
                <c:pt idx="1006">
                  <c:v>42805</c:v>
                </c:pt>
                <c:pt idx="1007">
                  <c:v>42805</c:v>
                </c:pt>
                <c:pt idx="1008">
                  <c:v>42805</c:v>
                </c:pt>
                <c:pt idx="1009">
                  <c:v>42805</c:v>
                </c:pt>
                <c:pt idx="1010">
                  <c:v>42805</c:v>
                </c:pt>
                <c:pt idx="1011">
                  <c:v>42805</c:v>
                </c:pt>
                <c:pt idx="1012">
                  <c:v>42805</c:v>
                </c:pt>
                <c:pt idx="1013">
                  <c:v>42805</c:v>
                </c:pt>
                <c:pt idx="1014">
                  <c:v>42805</c:v>
                </c:pt>
                <c:pt idx="1015">
                  <c:v>42805</c:v>
                </c:pt>
                <c:pt idx="1016">
                  <c:v>42805</c:v>
                </c:pt>
                <c:pt idx="1017">
                  <c:v>42805</c:v>
                </c:pt>
                <c:pt idx="1018">
                  <c:v>42805</c:v>
                </c:pt>
                <c:pt idx="1019">
                  <c:v>42805</c:v>
                </c:pt>
                <c:pt idx="1020">
                  <c:v>42806</c:v>
                </c:pt>
                <c:pt idx="1021">
                  <c:v>42806</c:v>
                </c:pt>
                <c:pt idx="1022">
                  <c:v>42806</c:v>
                </c:pt>
                <c:pt idx="1023">
                  <c:v>42806</c:v>
                </c:pt>
                <c:pt idx="1024">
                  <c:v>42806</c:v>
                </c:pt>
                <c:pt idx="1025">
                  <c:v>42806</c:v>
                </c:pt>
                <c:pt idx="1026">
                  <c:v>42806</c:v>
                </c:pt>
                <c:pt idx="1027">
                  <c:v>42806</c:v>
                </c:pt>
                <c:pt idx="1028">
                  <c:v>42806</c:v>
                </c:pt>
                <c:pt idx="1029">
                  <c:v>42806</c:v>
                </c:pt>
                <c:pt idx="1030">
                  <c:v>42806</c:v>
                </c:pt>
                <c:pt idx="1031">
                  <c:v>42806</c:v>
                </c:pt>
                <c:pt idx="1032">
                  <c:v>42806</c:v>
                </c:pt>
                <c:pt idx="1033">
                  <c:v>42806</c:v>
                </c:pt>
                <c:pt idx="1034">
                  <c:v>42806</c:v>
                </c:pt>
                <c:pt idx="1035">
                  <c:v>42806</c:v>
                </c:pt>
                <c:pt idx="1036">
                  <c:v>42806</c:v>
                </c:pt>
                <c:pt idx="1037">
                  <c:v>42806</c:v>
                </c:pt>
                <c:pt idx="1038">
                  <c:v>42806</c:v>
                </c:pt>
                <c:pt idx="1039">
                  <c:v>42806</c:v>
                </c:pt>
                <c:pt idx="1040">
                  <c:v>42806</c:v>
                </c:pt>
                <c:pt idx="1041">
                  <c:v>42806</c:v>
                </c:pt>
                <c:pt idx="1042">
                  <c:v>42806</c:v>
                </c:pt>
                <c:pt idx="1043">
                  <c:v>42806</c:v>
                </c:pt>
                <c:pt idx="1044">
                  <c:v>42807</c:v>
                </c:pt>
                <c:pt idx="1045">
                  <c:v>42807</c:v>
                </c:pt>
                <c:pt idx="1046">
                  <c:v>42807</c:v>
                </c:pt>
                <c:pt idx="1047">
                  <c:v>42807</c:v>
                </c:pt>
                <c:pt idx="1048">
                  <c:v>42807</c:v>
                </c:pt>
                <c:pt idx="1049">
                  <c:v>42807</c:v>
                </c:pt>
                <c:pt idx="1050">
                  <c:v>42807</c:v>
                </c:pt>
                <c:pt idx="1051">
                  <c:v>42807</c:v>
                </c:pt>
                <c:pt idx="1052">
                  <c:v>42807</c:v>
                </c:pt>
                <c:pt idx="1053">
                  <c:v>42807</c:v>
                </c:pt>
                <c:pt idx="1054">
                  <c:v>42807</c:v>
                </c:pt>
                <c:pt idx="1055">
                  <c:v>42807</c:v>
                </c:pt>
                <c:pt idx="1056">
                  <c:v>42807</c:v>
                </c:pt>
                <c:pt idx="1057">
                  <c:v>42807</c:v>
                </c:pt>
                <c:pt idx="1058">
                  <c:v>42807</c:v>
                </c:pt>
                <c:pt idx="1059">
                  <c:v>42807</c:v>
                </c:pt>
                <c:pt idx="1060">
                  <c:v>42807</c:v>
                </c:pt>
                <c:pt idx="1061">
                  <c:v>42807</c:v>
                </c:pt>
                <c:pt idx="1062">
                  <c:v>42807</c:v>
                </c:pt>
                <c:pt idx="1063">
                  <c:v>42807</c:v>
                </c:pt>
                <c:pt idx="1064">
                  <c:v>42807</c:v>
                </c:pt>
                <c:pt idx="1065">
                  <c:v>42807</c:v>
                </c:pt>
                <c:pt idx="1066">
                  <c:v>42807</c:v>
                </c:pt>
                <c:pt idx="1067">
                  <c:v>42807</c:v>
                </c:pt>
                <c:pt idx="1068">
                  <c:v>42808</c:v>
                </c:pt>
                <c:pt idx="1069">
                  <c:v>42808</c:v>
                </c:pt>
                <c:pt idx="1070">
                  <c:v>42808</c:v>
                </c:pt>
                <c:pt idx="1071">
                  <c:v>42808</c:v>
                </c:pt>
                <c:pt idx="1072">
                  <c:v>42808</c:v>
                </c:pt>
                <c:pt idx="1073">
                  <c:v>42808</c:v>
                </c:pt>
                <c:pt idx="1074">
                  <c:v>42808</c:v>
                </c:pt>
                <c:pt idx="1075">
                  <c:v>42808</c:v>
                </c:pt>
                <c:pt idx="1076">
                  <c:v>42808</c:v>
                </c:pt>
                <c:pt idx="1077">
                  <c:v>42808</c:v>
                </c:pt>
                <c:pt idx="1078">
                  <c:v>42808</c:v>
                </c:pt>
                <c:pt idx="1079">
                  <c:v>42808</c:v>
                </c:pt>
                <c:pt idx="1080">
                  <c:v>42808</c:v>
                </c:pt>
                <c:pt idx="1081">
                  <c:v>42808</c:v>
                </c:pt>
                <c:pt idx="1082">
                  <c:v>42808</c:v>
                </c:pt>
                <c:pt idx="1083">
                  <c:v>42808</c:v>
                </c:pt>
                <c:pt idx="1084">
                  <c:v>42808</c:v>
                </c:pt>
                <c:pt idx="1085">
                  <c:v>42808</c:v>
                </c:pt>
                <c:pt idx="1086">
                  <c:v>42808</c:v>
                </c:pt>
                <c:pt idx="1087">
                  <c:v>42808</c:v>
                </c:pt>
                <c:pt idx="1088">
                  <c:v>42808</c:v>
                </c:pt>
                <c:pt idx="1089">
                  <c:v>42808</c:v>
                </c:pt>
                <c:pt idx="1090">
                  <c:v>42808</c:v>
                </c:pt>
                <c:pt idx="1091">
                  <c:v>42808</c:v>
                </c:pt>
                <c:pt idx="1092">
                  <c:v>42809</c:v>
                </c:pt>
                <c:pt idx="1093">
                  <c:v>42809</c:v>
                </c:pt>
                <c:pt idx="1094">
                  <c:v>42809</c:v>
                </c:pt>
                <c:pt idx="1095">
                  <c:v>42809</c:v>
                </c:pt>
                <c:pt idx="1096">
                  <c:v>42809</c:v>
                </c:pt>
                <c:pt idx="1097">
                  <c:v>42809</c:v>
                </c:pt>
                <c:pt idx="1098">
                  <c:v>42809</c:v>
                </c:pt>
                <c:pt idx="1099">
                  <c:v>42809</c:v>
                </c:pt>
                <c:pt idx="1100">
                  <c:v>42809</c:v>
                </c:pt>
                <c:pt idx="1101">
                  <c:v>42809</c:v>
                </c:pt>
                <c:pt idx="1102">
                  <c:v>42809</c:v>
                </c:pt>
                <c:pt idx="1103">
                  <c:v>42809</c:v>
                </c:pt>
                <c:pt idx="1104">
                  <c:v>42809</c:v>
                </c:pt>
                <c:pt idx="1105">
                  <c:v>42809</c:v>
                </c:pt>
                <c:pt idx="1106">
                  <c:v>42809</c:v>
                </c:pt>
                <c:pt idx="1107">
                  <c:v>42809</c:v>
                </c:pt>
                <c:pt idx="1108">
                  <c:v>42809</c:v>
                </c:pt>
                <c:pt idx="1109">
                  <c:v>42809</c:v>
                </c:pt>
                <c:pt idx="1110">
                  <c:v>42809</c:v>
                </c:pt>
                <c:pt idx="1111">
                  <c:v>42809</c:v>
                </c:pt>
                <c:pt idx="1112">
                  <c:v>42809</c:v>
                </c:pt>
                <c:pt idx="1113">
                  <c:v>42809</c:v>
                </c:pt>
                <c:pt idx="1114">
                  <c:v>42809</c:v>
                </c:pt>
                <c:pt idx="1115">
                  <c:v>42809</c:v>
                </c:pt>
                <c:pt idx="1116">
                  <c:v>42810</c:v>
                </c:pt>
                <c:pt idx="1117">
                  <c:v>42810</c:v>
                </c:pt>
                <c:pt idx="1118">
                  <c:v>42810</c:v>
                </c:pt>
                <c:pt idx="1119">
                  <c:v>42810</c:v>
                </c:pt>
                <c:pt idx="1120">
                  <c:v>42810</c:v>
                </c:pt>
                <c:pt idx="1121">
                  <c:v>42810</c:v>
                </c:pt>
                <c:pt idx="1122">
                  <c:v>42810</c:v>
                </c:pt>
                <c:pt idx="1123">
                  <c:v>42810</c:v>
                </c:pt>
                <c:pt idx="1124">
                  <c:v>42810</c:v>
                </c:pt>
                <c:pt idx="1125">
                  <c:v>42810</c:v>
                </c:pt>
                <c:pt idx="1126">
                  <c:v>42810</c:v>
                </c:pt>
                <c:pt idx="1127">
                  <c:v>42810</c:v>
                </c:pt>
                <c:pt idx="1128">
                  <c:v>42810</c:v>
                </c:pt>
                <c:pt idx="1129">
                  <c:v>42810</c:v>
                </c:pt>
                <c:pt idx="1130">
                  <c:v>42810</c:v>
                </c:pt>
                <c:pt idx="1131">
                  <c:v>42810</c:v>
                </c:pt>
                <c:pt idx="1132">
                  <c:v>42810</c:v>
                </c:pt>
                <c:pt idx="1133">
                  <c:v>42810</c:v>
                </c:pt>
                <c:pt idx="1134">
                  <c:v>42810</c:v>
                </c:pt>
                <c:pt idx="1135">
                  <c:v>42810</c:v>
                </c:pt>
                <c:pt idx="1136">
                  <c:v>42810</c:v>
                </c:pt>
                <c:pt idx="1137">
                  <c:v>42810</c:v>
                </c:pt>
                <c:pt idx="1138">
                  <c:v>42810</c:v>
                </c:pt>
                <c:pt idx="1139">
                  <c:v>42810</c:v>
                </c:pt>
                <c:pt idx="1140">
                  <c:v>42811</c:v>
                </c:pt>
                <c:pt idx="1141">
                  <c:v>42811</c:v>
                </c:pt>
                <c:pt idx="1142">
                  <c:v>42811</c:v>
                </c:pt>
                <c:pt idx="1143">
                  <c:v>42811</c:v>
                </c:pt>
                <c:pt idx="1144">
                  <c:v>42811</c:v>
                </c:pt>
                <c:pt idx="1145">
                  <c:v>42811</c:v>
                </c:pt>
                <c:pt idx="1146">
                  <c:v>42811</c:v>
                </c:pt>
                <c:pt idx="1147">
                  <c:v>42811</c:v>
                </c:pt>
                <c:pt idx="1148">
                  <c:v>42811</c:v>
                </c:pt>
                <c:pt idx="1149">
                  <c:v>42811</c:v>
                </c:pt>
                <c:pt idx="1150">
                  <c:v>42811</c:v>
                </c:pt>
                <c:pt idx="1151">
                  <c:v>42811</c:v>
                </c:pt>
                <c:pt idx="1152">
                  <c:v>42811</c:v>
                </c:pt>
                <c:pt idx="1153">
                  <c:v>42811</c:v>
                </c:pt>
                <c:pt idx="1154">
                  <c:v>42811</c:v>
                </c:pt>
                <c:pt idx="1155">
                  <c:v>42811</c:v>
                </c:pt>
                <c:pt idx="1156">
                  <c:v>42811</c:v>
                </c:pt>
                <c:pt idx="1157">
                  <c:v>42811</c:v>
                </c:pt>
                <c:pt idx="1158">
                  <c:v>42811</c:v>
                </c:pt>
                <c:pt idx="1159">
                  <c:v>42811</c:v>
                </c:pt>
                <c:pt idx="1160">
                  <c:v>42811</c:v>
                </c:pt>
                <c:pt idx="1161">
                  <c:v>42811</c:v>
                </c:pt>
                <c:pt idx="1162">
                  <c:v>42811</c:v>
                </c:pt>
                <c:pt idx="1163">
                  <c:v>42811</c:v>
                </c:pt>
                <c:pt idx="1164">
                  <c:v>42812</c:v>
                </c:pt>
                <c:pt idx="1165">
                  <c:v>42812</c:v>
                </c:pt>
                <c:pt idx="1166">
                  <c:v>42812</c:v>
                </c:pt>
                <c:pt idx="1167">
                  <c:v>42812</c:v>
                </c:pt>
                <c:pt idx="1168">
                  <c:v>42812</c:v>
                </c:pt>
                <c:pt idx="1169">
                  <c:v>42812</c:v>
                </c:pt>
                <c:pt idx="1170">
                  <c:v>42812</c:v>
                </c:pt>
                <c:pt idx="1171">
                  <c:v>42812</c:v>
                </c:pt>
                <c:pt idx="1172">
                  <c:v>42812</c:v>
                </c:pt>
                <c:pt idx="1173">
                  <c:v>42812</c:v>
                </c:pt>
                <c:pt idx="1174">
                  <c:v>42812</c:v>
                </c:pt>
                <c:pt idx="1175">
                  <c:v>42812</c:v>
                </c:pt>
                <c:pt idx="1176">
                  <c:v>42812</c:v>
                </c:pt>
                <c:pt idx="1177">
                  <c:v>42812</c:v>
                </c:pt>
                <c:pt idx="1178">
                  <c:v>42812</c:v>
                </c:pt>
                <c:pt idx="1179">
                  <c:v>42812</c:v>
                </c:pt>
                <c:pt idx="1180">
                  <c:v>42812</c:v>
                </c:pt>
                <c:pt idx="1181">
                  <c:v>42812</c:v>
                </c:pt>
                <c:pt idx="1182">
                  <c:v>42812</c:v>
                </c:pt>
                <c:pt idx="1183">
                  <c:v>42812</c:v>
                </c:pt>
                <c:pt idx="1184">
                  <c:v>42812</c:v>
                </c:pt>
                <c:pt idx="1185">
                  <c:v>42812</c:v>
                </c:pt>
                <c:pt idx="1186">
                  <c:v>42812</c:v>
                </c:pt>
                <c:pt idx="1187">
                  <c:v>42812</c:v>
                </c:pt>
                <c:pt idx="1188">
                  <c:v>42813</c:v>
                </c:pt>
                <c:pt idx="1189">
                  <c:v>42813</c:v>
                </c:pt>
                <c:pt idx="1190">
                  <c:v>42813</c:v>
                </c:pt>
                <c:pt idx="1191">
                  <c:v>42813</c:v>
                </c:pt>
                <c:pt idx="1192">
                  <c:v>42813</c:v>
                </c:pt>
                <c:pt idx="1193">
                  <c:v>42813</c:v>
                </c:pt>
                <c:pt idx="1194">
                  <c:v>42813</c:v>
                </c:pt>
                <c:pt idx="1195">
                  <c:v>42813</c:v>
                </c:pt>
                <c:pt idx="1196">
                  <c:v>42813</c:v>
                </c:pt>
                <c:pt idx="1197">
                  <c:v>42813</c:v>
                </c:pt>
                <c:pt idx="1198">
                  <c:v>42813</c:v>
                </c:pt>
                <c:pt idx="1199">
                  <c:v>42813</c:v>
                </c:pt>
                <c:pt idx="1200">
                  <c:v>42813</c:v>
                </c:pt>
                <c:pt idx="1201">
                  <c:v>42813</c:v>
                </c:pt>
                <c:pt idx="1202">
                  <c:v>42813</c:v>
                </c:pt>
                <c:pt idx="1203">
                  <c:v>42813</c:v>
                </c:pt>
                <c:pt idx="1204">
                  <c:v>42813</c:v>
                </c:pt>
                <c:pt idx="1205">
                  <c:v>42813</c:v>
                </c:pt>
                <c:pt idx="1206">
                  <c:v>42813</c:v>
                </c:pt>
                <c:pt idx="1207">
                  <c:v>42813</c:v>
                </c:pt>
                <c:pt idx="1208">
                  <c:v>42813</c:v>
                </c:pt>
                <c:pt idx="1209">
                  <c:v>42813</c:v>
                </c:pt>
                <c:pt idx="1210">
                  <c:v>42813</c:v>
                </c:pt>
                <c:pt idx="1211">
                  <c:v>42813</c:v>
                </c:pt>
                <c:pt idx="1212">
                  <c:v>42814</c:v>
                </c:pt>
                <c:pt idx="1213">
                  <c:v>42814</c:v>
                </c:pt>
                <c:pt idx="1214">
                  <c:v>42814</c:v>
                </c:pt>
                <c:pt idx="1215">
                  <c:v>42814</c:v>
                </c:pt>
                <c:pt idx="1216">
                  <c:v>42814</c:v>
                </c:pt>
                <c:pt idx="1217">
                  <c:v>42814</c:v>
                </c:pt>
                <c:pt idx="1218">
                  <c:v>42814</c:v>
                </c:pt>
                <c:pt idx="1219">
                  <c:v>42814</c:v>
                </c:pt>
                <c:pt idx="1220">
                  <c:v>42814</c:v>
                </c:pt>
                <c:pt idx="1221">
                  <c:v>42814</c:v>
                </c:pt>
                <c:pt idx="1222">
                  <c:v>42814</c:v>
                </c:pt>
                <c:pt idx="1223">
                  <c:v>42814</c:v>
                </c:pt>
                <c:pt idx="1224">
                  <c:v>42814</c:v>
                </c:pt>
                <c:pt idx="1225">
                  <c:v>42814</c:v>
                </c:pt>
                <c:pt idx="1226">
                  <c:v>42814</c:v>
                </c:pt>
                <c:pt idx="1227">
                  <c:v>42814</c:v>
                </c:pt>
                <c:pt idx="1228">
                  <c:v>42814</c:v>
                </c:pt>
                <c:pt idx="1229">
                  <c:v>42814</c:v>
                </c:pt>
                <c:pt idx="1230">
                  <c:v>42814</c:v>
                </c:pt>
                <c:pt idx="1231">
                  <c:v>42814</c:v>
                </c:pt>
                <c:pt idx="1232">
                  <c:v>42814</c:v>
                </c:pt>
                <c:pt idx="1233">
                  <c:v>42814</c:v>
                </c:pt>
                <c:pt idx="1234">
                  <c:v>42814</c:v>
                </c:pt>
                <c:pt idx="1235">
                  <c:v>42814</c:v>
                </c:pt>
                <c:pt idx="1236">
                  <c:v>42815</c:v>
                </c:pt>
                <c:pt idx="1237">
                  <c:v>42815</c:v>
                </c:pt>
                <c:pt idx="1238">
                  <c:v>42815</c:v>
                </c:pt>
                <c:pt idx="1239">
                  <c:v>42815</c:v>
                </c:pt>
                <c:pt idx="1240">
                  <c:v>42815</c:v>
                </c:pt>
                <c:pt idx="1241">
                  <c:v>42815</c:v>
                </c:pt>
                <c:pt idx="1242">
                  <c:v>42815</c:v>
                </c:pt>
                <c:pt idx="1243">
                  <c:v>42815</c:v>
                </c:pt>
                <c:pt idx="1244">
                  <c:v>42815</c:v>
                </c:pt>
                <c:pt idx="1245">
                  <c:v>42815</c:v>
                </c:pt>
                <c:pt idx="1246">
                  <c:v>42815</c:v>
                </c:pt>
                <c:pt idx="1247">
                  <c:v>42815</c:v>
                </c:pt>
                <c:pt idx="1248">
                  <c:v>42815</c:v>
                </c:pt>
                <c:pt idx="1249">
                  <c:v>42815</c:v>
                </c:pt>
                <c:pt idx="1250">
                  <c:v>42815</c:v>
                </c:pt>
                <c:pt idx="1251">
                  <c:v>42815</c:v>
                </c:pt>
                <c:pt idx="1252">
                  <c:v>42815</c:v>
                </c:pt>
                <c:pt idx="1253">
                  <c:v>42815</c:v>
                </c:pt>
                <c:pt idx="1254">
                  <c:v>42815</c:v>
                </c:pt>
                <c:pt idx="1255">
                  <c:v>42815</c:v>
                </c:pt>
                <c:pt idx="1256">
                  <c:v>42815</c:v>
                </c:pt>
                <c:pt idx="1257">
                  <c:v>42815</c:v>
                </c:pt>
                <c:pt idx="1258">
                  <c:v>42815</c:v>
                </c:pt>
                <c:pt idx="1259">
                  <c:v>42815</c:v>
                </c:pt>
                <c:pt idx="1260">
                  <c:v>42816</c:v>
                </c:pt>
                <c:pt idx="1261">
                  <c:v>42816</c:v>
                </c:pt>
                <c:pt idx="1262">
                  <c:v>42816</c:v>
                </c:pt>
                <c:pt idx="1263">
                  <c:v>42816</c:v>
                </c:pt>
                <c:pt idx="1264">
                  <c:v>42816</c:v>
                </c:pt>
                <c:pt idx="1265">
                  <c:v>42816</c:v>
                </c:pt>
                <c:pt idx="1266">
                  <c:v>42816</c:v>
                </c:pt>
                <c:pt idx="1267">
                  <c:v>42816</c:v>
                </c:pt>
                <c:pt idx="1268">
                  <c:v>42816</c:v>
                </c:pt>
                <c:pt idx="1269">
                  <c:v>42816</c:v>
                </c:pt>
                <c:pt idx="1270">
                  <c:v>42816</c:v>
                </c:pt>
                <c:pt idx="1271">
                  <c:v>42816</c:v>
                </c:pt>
                <c:pt idx="1272">
                  <c:v>42816</c:v>
                </c:pt>
                <c:pt idx="1273">
                  <c:v>42816</c:v>
                </c:pt>
                <c:pt idx="1274">
                  <c:v>42816</c:v>
                </c:pt>
                <c:pt idx="1275">
                  <c:v>42816</c:v>
                </c:pt>
                <c:pt idx="1276">
                  <c:v>42816</c:v>
                </c:pt>
                <c:pt idx="1277">
                  <c:v>42816</c:v>
                </c:pt>
                <c:pt idx="1278">
                  <c:v>42816</c:v>
                </c:pt>
                <c:pt idx="1279">
                  <c:v>42816</c:v>
                </c:pt>
                <c:pt idx="1280">
                  <c:v>42816</c:v>
                </c:pt>
                <c:pt idx="1281">
                  <c:v>42816</c:v>
                </c:pt>
                <c:pt idx="1282">
                  <c:v>42816</c:v>
                </c:pt>
                <c:pt idx="1283">
                  <c:v>42816</c:v>
                </c:pt>
                <c:pt idx="1284">
                  <c:v>42817</c:v>
                </c:pt>
                <c:pt idx="1285">
                  <c:v>42817</c:v>
                </c:pt>
                <c:pt idx="1286">
                  <c:v>42817</c:v>
                </c:pt>
                <c:pt idx="1287">
                  <c:v>42817</c:v>
                </c:pt>
                <c:pt idx="1288">
                  <c:v>42817</c:v>
                </c:pt>
                <c:pt idx="1289">
                  <c:v>42817</c:v>
                </c:pt>
                <c:pt idx="1290">
                  <c:v>42817</c:v>
                </c:pt>
                <c:pt idx="1291">
                  <c:v>42817</c:v>
                </c:pt>
                <c:pt idx="1292">
                  <c:v>42817</c:v>
                </c:pt>
                <c:pt idx="1293">
                  <c:v>42817</c:v>
                </c:pt>
                <c:pt idx="1294">
                  <c:v>42817</c:v>
                </c:pt>
                <c:pt idx="1295">
                  <c:v>42817</c:v>
                </c:pt>
                <c:pt idx="1296">
                  <c:v>42817</c:v>
                </c:pt>
                <c:pt idx="1297">
                  <c:v>42817</c:v>
                </c:pt>
                <c:pt idx="1298">
                  <c:v>42817</c:v>
                </c:pt>
                <c:pt idx="1299">
                  <c:v>42817</c:v>
                </c:pt>
                <c:pt idx="1300">
                  <c:v>42817</c:v>
                </c:pt>
                <c:pt idx="1301">
                  <c:v>42817</c:v>
                </c:pt>
                <c:pt idx="1302">
                  <c:v>42817</c:v>
                </c:pt>
                <c:pt idx="1303">
                  <c:v>42817</c:v>
                </c:pt>
                <c:pt idx="1304">
                  <c:v>42817</c:v>
                </c:pt>
                <c:pt idx="1305">
                  <c:v>42817</c:v>
                </c:pt>
                <c:pt idx="1306">
                  <c:v>42817</c:v>
                </c:pt>
                <c:pt idx="1307">
                  <c:v>42817</c:v>
                </c:pt>
                <c:pt idx="1308">
                  <c:v>42818</c:v>
                </c:pt>
                <c:pt idx="1309">
                  <c:v>42818</c:v>
                </c:pt>
                <c:pt idx="1310">
                  <c:v>42818</c:v>
                </c:pt>
                <c:pt idx="1311">
                  <c:v>42818</c:v>
                </c:pt>
                <c:pt idx="1312">
                  <c:v>42818</c:v>
                </c:pt>
                <c:pt idx="1313">
                  <c:v>42818</c:v>
                </c:pt>
                <c:pt idx="1314">
                  <c:v>42818</c:v>
                </c:pt>
                <c:pt idx="1315">
                  <c:v>42818</c:v>
                </c:pt>
                <c:pt idx="1316">
                  <c:v>42818</c:v>
                </c:pt>
                <c:pt idx="1317">
                  <c:v>42818</c:v>
                </c:pt>
                <c:pt idx="1318">
                  <c:v>42818</c:v>
                </c:pt>
                <c:pt idx="1319">
                  <c:v>42818</c:v>
                </c:pt>
                <c:pt idx="1320">
                  <c:v>42818</c:v>
                </c:pt>
                <c:pt idx="1321">
                  <c:v>42818</c:v>
                </c:pt>
                <c:pt idx="1322">
                  <c:v>42818</c:v>
                </c:pt>
                <c:pt idx="1323">
                  <c:v>42818</c:v>
                </c:pt>
                <c:pt idx="1324">
                  <c:v>42818</c:v>
                </c:pt>
                <c:pt idx="1325">
                  <c:v>42818</c:v>
                </c:pt>
                <c:pt idx="1326">
                  <c:v>42818</c:v>
                </c:pt>
                <c:pt idx="1327">
                  <c:v>42818</c:v>
                </c:pt>
                <c:pt idx="1328">
                  <c:v>42818</c:v>
                </c:pt>
                <c:pt idx="1329">
                  <c:v>42818</c:v>
                </c:pt>
                <c:pt idx="1330">
                  <c:v>42818</c:v>
                </c:pt>
                <c:pt idx="1331">
                  <c:v>42818</c:v>
                </c:pt>
                <c:pt idx="1332">
                  <c:v>42819</c:v>
                </c:pt>
                <c:pt idx="1333">
                  <c:v>42819</c:v>
                </c:pt>
                <c:pt idx="1334">
                  <c:v>42819</c:v>
                </c:pt>
                <c:pt idx="1335">
                  <c:v>42819</c:v>
                </c:pt>
                <c:pt idx="1336">
                  <c:v>42819</c:v>
                </c:pt>
                <c:pt idx="1337">
                  <c:v>42819</c:v>
                </c:pt>
                <c:pt idx="1338">
                  <c:v>42819</c:v>
                </c:pt>
                <c:pt idx="1339">
                  <c:v>42819</c:v>
                </c:pt>
                <c:pt idx="1340">
                  <c:v>42819</c:v>
                </c:pt>
                <c:pt idx="1341">
                  <c:v>42819</c:v>
                </c:pt>
                <c:pt idx="1342">
                  <c:v>42819</c:v>
                </c:pt>
                <c:pt idx="1343">
                  <c:v>42819</c:v>
                </c:pt>
                <c:pt idx="1344">
                  <c:v>42819</c:v>
                </c:pt>
                <c:pt idx="1345">
                  <c:v>42819</c:v>
                </c:pt>
                <c:pt idx="1346">
                  <c:v>42819</c:v>
                </c:pt>
                <c:pt idx="1347">
                  <c:v>42819</c:v>
                </c:pt>
                <c:pt idx="1348">
                  <c:v>42819</c:v>
                </c:pt>
                <c:pt idx="1349">
                  <c:v>42819</c:v>
                </c:pt>
                <c:pt idx="1350">
                  <c:v>42819</c:v>
                </c:pt>
                <c:pt idx="1351">
                  <c:v>42819</c:v>
                </c:pt>
                <c:pt idx="1352">
                  <c:v>42819</c:v>
                </c:pt>
                <c:pt idx="1353">
                  <c:v>42819</c:v>
                </c:pt>
                <c:pt idx="1354">
                  <c:v>42819</c:v>
                </c:pt>
                <c:pt idx="1355">
                  <c:v>42819</c:v>
                </c:pt>
                <c:pt idx="1356">
                  <c:v>42820</c:v>
                </c:pt>
                <c:pt idx="1357">
                  <c:v>42820</c:v>
                </c:pt>
                <c:pt idx="1358">
                  <c:v>42820</c:v>
                </c:pt>
                <c:pt idx="1359">
                  <c:v>42820</c:v>
                </c:pt>
                <c:pt idx="1360">
                  <c:v>42820</c:v>
                </c:pt>
                <c:pt idx="1361">
                  <c:v>42820</c:v>
                </c:pt>
                <c:pt idx="1362">
                  <c:v>42820</c:v>
                </c:pt>
                <c:pt idx="1363">
                  <c:v>42820</c:v>
                </c:pt>
                <c:pt idx="1364">
                  <c:v>42820</c:v>
                </c:pt>
                <c:pt idx="1365">
                  <c:v>42820</c:v>
                </c:pt>
                <c:pt idx="1366">
                  <c:v>42820</c:v>
                </c:pt>
                <c:pt idx="1367">
                  <c:v>42820</c:v>
                </c:pt>
                <c:pt idx="1368">
                  <c:v>42820</c:v>
                </c:pt>
                <c:pt idx="1369">
                  <c:v>42820</c:v>
                </c:pt>
                <c:pt idx="1370">
                  <c:v>42820</c:v>
                </c:pt>
                <c:pt idx="1371">
                  <c:v>42820</c:v>
                </c:pt>
                <c:pt idx="1372">
                  <c:v>42820</c:v>
                </c:pt>
                <c:pt idx="1373">
                  <c:v>42820</c:v>
                </c:pt>
                <c:pt idx="1374">
                  <c:v>42820</c:v>
                </c:pt>
                <c:pt idx="1375">
                  <c:v>42820</c:v>
                </c:pt>
                <c:pt idx="1376">
                  <c:v>42820</c:v>
                </c:pt>
                <c:pt idx="1377">
                  <c:v>42820</c:v>
                </c:pt>
                <c:pt idx="1378">
                  <c:v>42820</c:v>
                </c:pt>
                <c:pt idx="1379">
                  <c:v>42820</c:v>
                </c:pt>
                <c:pt idx="1380">
                  <c:v>42821</c:v>
                </c:pt>
                <c:pt idx="1381">
                  <c:v>42821</c:v>
                </c:pt>
                <c:pt idx="1382">
                  <c:v>42821</c:v>
                </c:pt>
                <c:pt idx="1383">
                  <c:v>42821</c:v>
                </c:pt>
                <c:pt idx="1384">
                  <c:v>42821</c:v>
                </c:pt>
                <c:pt idx="1385">
                  <c:v>42821</c:v>
                </c:pt>
                <c:pt idx="1386">
                  <c:v>42821</c:v>
                </c:pt>
                <c:pt idx="1387">
                  <c:v>42821</c:v>
                </c:pt>
                <c:pt idx="1388">
                  <c:v>42821</c:v>
                </c:pt>
                <c:pt idx="1389">
                  <c:v>42821</c:v>
                </c:pt>
                <c:pt idx="1390">
                  <c:v>42821</c:v>
                </c:pt>
                <c:pt idx="1391">
                  <c:v>42821</c:v>
                </c:pt>
                <c:pt idx="1392">
                  <c:v>42821</c:v>
                </c:pt>
                <c:pt idx="1393">
                  <c:v>42821</c:v>
                </c:pt>
                <c:pt idx="1394">
                  <c:v>42821</c:v>
                </c:pt>
                <c:pt idx="1395">
                  <c:v>42821</c:v>
                </c:pt>
                <c:pt idx="1396">
                  <c:v>42821</c:v>
                </c:pt>
                <c:pt idx="1397">
                  <c:v>42821</c:v>
                </c:pt>
                <c:pt idx="1398">
                  <c:v>42821</c:v>
                </c:pt>
                <c:pt idx="1399">
                  <c:v>42821</c:v>
                </c:pt>
                <c:pt idx="1400">
                  <c:v>42821</c:v>
                </c:pt>
                <c:pt idx="1401">
                  <c:v>42821</c:v>
                </c:pt>
                <c:pt idx="1402">
                  <c:v>42821</c:v>
                </c:pt>
                <c:pt idx="1403">
                  <c:v>42821</c:v>
                </c:pt>
                <c:pt idx="1404">
                  <c:v>42822</c:v>
                </c:pt>
                <c:pt idx="1405">
                  <c:v>42822</c:v>
                </c:pt>
                <c:pt idx="1406">
                  <c:v>42822</c:v>
                </c:pt>
                <c:pt idx="1407">
                  <c:v>42822</c:v>
                </c:pt>
                <c:pt idx="1408">
                  <c:v>42822</c:v>
                </c:pt>
                <c:pt idx="1409">
                  <c:v>42822</c:v>
                </c:pt>
                <c:pt idx="1410">
                  <c:v>42822</c:v>
                </c:pt>
                <c:pt idx="1411">
                  <c:v>42822</c:v>
                </c:pt>
                <c:pt idx="1412">
                  <c:v>42822</c:v>
                </c:pt>
                <c:pt idx="1413">
                  <c:v>42822</c:v>
                </c:pt>
                <c:pt idx="1414">
                  <c:v>42822</c:v>
                </c:pt>
                <c:pt idx="1415">
                  <c:v>42822</c:v>
                </c:pt>
                <c:pt idx="1416">
                  <c:v>42822</c:v>
                </c:pt>
                <c:pt idx="1417">
                  <c:v>42822</c:v>
                </c:pt>
                <c:pt idx="1418">
                  <c:v>42822</c:v>
                </c:pt>
                <c:pt idx="1419">
                  <c:v>42822</c:v>
                </c:pt>
                <c:pt idx="1420">
                  <c:v>42822</c:v>
                </c:pt>
                <c:pt idx="1421">
                  <c:v>42822</c:v>
                </c:pt>
                <c:pt idx="1422">
                  <c:v>42822</c:v>
                </c:pt>
                <c:pt idx="1423">
                  <c:v>42822</c:v>
                </c:pt>
                <c:pt idx="1424">
                  <c:v>42822</c:v>
                </c:pt>
                <c:pt idx="1425">
                  <c:v>42822</c:v>
                </c:pt>
                <c:pt idx="1426">
                  <c:v>42822</c:v>
                </c:pt>
                <c:pt idx="1427">
                  <c:v>42822</c:v>
                </c:pt>
                <c:pt idx="1428">
                  <c:v>42823</c:v>
                </c:pt>
                <c:pt idx="1429">
                  <c:v>42823</c:v>
                </c:pt>
                <c:pt idx="1430">
                  <c:v>42823</c:v>
                </c:pt>
                <c:pt idx="1431">
                  <c:v>42823</c:v>
                </c:pt>
                <c:pt idx="1432">
                  <c:v>42823</c:v>
                </c:pt>
                <c:pt idx="1433">
                  <c:v>42823</c:v>
                </c:pt>
                <c:pt idx="1434">
                  <c:v>42823</c:v>
                </c:pt>
                <c:pt idx="1435">
                  <c:v>42823</c:v>
                </c:pt>
                <c:pt idx="1436">
                  <c:v>42823</c:v>
                </c:pt>
                <c:pt idx="1437">
                  <c:v>42823</c:v>
                </c:pt>
                <c:pt idx="1438">
                  <c:v>42823</c:v>
                </c:pt>
                <c:pt idx="1439">
                  <c:v>42823</c:v>
                </c:pt>
                <c:pt idx="1440">
                  <c:v>42823</c:v>
                </c:pt>
                <c:pt idx="1441">
                  <c:v>42823</c:v>
                </c:pt>
                <c:pt idx="1442">
                  <c:v>42823</c:v>
                </c:pt>
                <c:pt idx="1443">
                  <c:v>42823</c:v>
                </c:pt>
                <c:pt idx="1444">
                  <c:v>42823</c:v>
                </c:pt>
                <c:pt idx="1445">
                  <c:v>42823</c:v>
                </c:pt>
                <c:pt idx="1446">
                  <c:v>42823</c:v>
                </c:pt>
                <c:pt idx="1447">
                  <c:v>42823</c:v>
                </c:pt>
                <c:pt idx="1448">
                  <c:v>42823</c:v>
                </c:pt>
                <c:pt idx="1449">
                  <c:v>42823</c:v>
                </c:pt>
                <c:pt idx="1450">
                  <c:v>42823</c:v>
                </c:pt>
                <c:pt idx="1451">
                  <c:v>42823</c:v>
                </c:pt>
                <c:pt idx="1452">
                  <c:v>42824</c:v>
                </c:pt>
                <c:pt idx="1453">
                  <c:v>42824</c:v>
                </c:pt>
                <c:pt idx="1454">
                  <c:v>42824</c:v>
                </c:pt>
                <c:pt idx="1455">
                  <c:v>42824</c:v>
                </c:pt>
                <c:pt idx="1456">
                  <c:v>42824</c:v>
                </c:pt>
                <c:pt idx="1457">
                  <c:v>42824</c:v>
                </c:pt>
                <c:pt idx="1458">
                  <c:v>42824</c:v>
                </c:pt>
                <c:pt idx="1459">
                  <c:v>42824</c:v>
                </c:pt>
                <c:pt idx="1460">
                  <c:v>42824</c:v>
                </c:pt>
                <c:pt idx="1461">
                  <c:v>42824</c:v>
                </c:pt>
                <c:pt idx="1462">
                  <c:v>42824</c:v>
                </c:pt>
                <c:pt idx="1463">
                  <c:v>42824</c:v>
                </c:pt>
                <c:pt idx="1464">
                  <c:v>42824</c:v>
                </c:pt>
                <c:pt idx="1465">
                  <c:v>42824</c:v>
                </c:pt>
                <c:pt idx="1466">
                  <c:v>42824</c:v>
                </c:pt>
                <c:pt idx="1467">
                  <c:v>42824</c:v>
                </c:pt>
                <c:pt idx="1468">
                  <c:v>42824</c:v>
                </c:pt>
                <c:pt idx="1469">
                  <c:v>42824</c:v>
                </c:pt>
                <c:pt idx="1470">
                  <c:v>42824</c:v>
                </c:pt>
                <c:pt idx="1471">
                  <c:v>42824</c:v>
                </c:pt>
                <c:pt idx="1472">
                  <c:v>42824</c:v>
                </c:pt>
                <c:pt idx="1473">
                  <c:v>42824</c:v>
                </c:pt>
                <c:pt idx="1474">
                  <c:v>42824</c:v>
                </c:pt>
                <c:pt idx="1475">
                  <c:v>42824</c:v>
                </c:pt>
                <c:pt idx="1476">
                  <c:v>42825</c:v>
                </c:pt>
                <c:pt idx="1477">
                  <c:v>42825</c:v>
                </c:pt>
                <c:pt idx="1478">
                  <c:v>42825</c:v>
                </c:pt>
                <c:pt idx="1479">
                  <c:v>42825</c:v>
                </c:pt>
                <c:pt idx="1480">
                  <c:v>42825</c:v>
                </c:pt>
                <c:pt idx="1481">
                  <c:v>42825</c:v>
                </c:pt>
                <c:pt idx="1482">
                  <c:v>42825</c:v>
                </c:pt>
                <c:pt idx="1483">
                  <c:v>42825</c:v>
                </c:pt>
                <c:pt idx="1484">
                  <c:v>42825</c:v>
                </c:pt>
                <c:pt idx="1485">
                  <c:v>42825</c:v>
                </c:pt>
                <c:pt idx="1486">
                  <c:v>42825</c:v>
                </c:pt>
                <c:pt idx="1487">
                  <c:v>42825</c:v>
                </c:pt>
                <c:pt idx="1488">
                  <c:v>42825</c:v>
                </c:pt>
                <c:pt idx="1489">
                  <c:v>42825</c:v>
                </c:pt>
                <c:pt idx="1490">
                  <c:v>42825</c:v>
                </c:pt>
                <c:pt idx="1491">
                  <c:v>42825</c:v>
                </c:pt>
                <c:pt idx="1492">
                  <c:v>42825</c:v>
                </c:pt>
                <c:pt idx="1493">
                  <c:v>42825</c:v>
                </c:pt>
                <c:pt idx="1494">
                  <c:v>42825</c:v>
                </c:pt>
                <c:pt idx="1495">
                  <c:v>42825</c:v>
                </c:pt>
                <c:pt idx="1496">
                  <c:v>42825</c:v>
                </c:pt>
                <c:pt idx="1497">
                  <c:v>42825</c:v>
                </c:pt>
                <c:pt idx="1498">
                  <c:v>42825</c:v>
                </c:pt>
                <c:pt idx="1499">
                  <c:v>42825</c:v>
                </c:pt>
                <c:pt idx="1500">
                  <c:v>42826</c:v>
                </c:pt>
                <c:pt idx="1501">
                  <c:v>42826</c:v>
                </c:pt>
                <c:pt idx="1502">
                  <c:v>42826</c:v>
                </c:pt>
                <c:pt idx="1503">
                  <c:v>42826</c:v>
                </c:pt>
                <c:pt idx="1504">
                  <c:v>42826</c:v>
                </c:pt>
                <c:pt idx="1505">
                  <c:v>42826</c:v>
                </c:pt>
                <c:pt idx="1506">
                  <c:v>42826</c:v>
                </c:pt>
                <c:pt idx="1507">
                  <c:v>42826</c:v>
                </c:pt>
                <c:pt idx="1508">
                  <c:v>42826</c:v>
                </c:pt>
                <c:pt idx="1509">
                  <c:v>42826</c:v>
                </c:pt>
                <c:pt idx="1510">
                  <c:v>42826</c:v>
                </c:pt>
                <c:pt idx="1511">
                  <c:v>42826</c:v>
                </c:pt>
                <c:pt idx="1512">
                  <c:v>42826</c:v>
                </c:pt>
                <c:pt idx="1513">
                  <c:v>42826</c:v>
                </c:pt>
                <c:pt idx="1514">
                  <c:v>42826</c:v>
                </c:pt>
                <c:pt idx="1515">
                  <c:v>42826</c:v>
                </c:pt>
                <c:pt idx="1516">
                  <c:v>42826</c:v>
                </c:pt>
                <c:pt idx="1517">
                  <c:v>42826</c:v>
                </c:pt>
                <c:pt idx="1518">
                  <c:v>42826</c:v>
                </c:pt>
                <c:pt idx="1519">
                  <c:v>42826</c:v>
                </c:pt>
                <c:pt idx="1520">
                  <c:v>42826</c:v>
                </c:pt>
                <c:pt idx="1521">
                  <c:v>42826</c:v>
                </c:pt>
                <c:pt idx="1522">
                  <c:v>42826</c:v>
                </c:pt>
                <c:pt idx="1523">
                  <c:v>42826</c:v>
                </c:pt>
                <c:pt idx="1524">
                  <c:v>42827</c:v>
                </c:pt>
                <c:pt idx="1525">
                  <c:v>42827</c:v>
                </c:pt>
                <c:pt idx="1526">
                  <c:v>42827</c:v>
                </c:pt>
                <c:pt idx="1527">
                  <c:v>42827</c:v>
                </c:pt>
                <c:pt idx="1528">
                  <c:v>42827</c:v>
                </c:pt>
                <c:pt idx="1529">
                  <c:v>42827</c:v>
                </c:pt>
                <c:pt idx="1530">
                  <c:v>42827</c:v>
                </c:pt>
                <c:pt idx="1531">
                  <c:v>42827</c:v>
                </c:pt>
                <c:pt idx="1532">
                  <c:v>42827</c:v>
                </c:pt>
                <c:pt idx="1533">
                  <c:v>42827</c:v>
                </c:pt>
                <c:pt idx="1534">
                  <c:v>42827</c:v>
                </c:pt>
                <c:pt idx="1535">
                  <c:v>42827</c:v>
                </c:pt>
                <c:pt idx="1536">
                  <c:v>42827</c:v>
                </c:pt>
                <c:pt idx="1537">
                  <c:v>42827</c:v>
                </c:pt>
                <c:pt idx="1538">
                  <c:v>42827</c:v>
                </c:pt>
                <c:pt idx="1539">
                  <c:v>42827</c:v>
                </c:pt>
                <c:pt idx="1540">
                  <c:v>42827</c:v>
                </c:pt>
                <c:pt idx="1541">
                  <c:v>42827</c:v>
                </c:pt>
                <c:pt idx="1542">
                  <c:v>42827</c:v>
                </c:pt>
                <c:pt idx="1543">
                  <c:v>42827</c:v>
                </c:pt>
                <c:pt idx="1544">
                  <c:v>42827</c:v>
                </c:pt>
                <c:pt idx="1545">
                  <c:v>42827</c:v>
                </c:pt>
                <c:pt idx="1546">
                  <c:v>42827</c:v>
                </c:pt>
                <c:pt idx="1547">
                  <c:v>42827</c:v>
                </c:pt>
                <c:pt idx="1548">
                  <c:v>42828</c:v>
                </c:pt>
                <c:pt idx="1549">
                  <c:v>42828</c:v>
                </c:pt>
                <c:pt idx="1550">
                  <c:v>42828</c:v>
                </c:pt>
                <c:pt idx="1551">
                  <c:v>42828</c:v>
                </c:pt>
                <c:pt idx="1552">
                  <c:v>42828</c:v>
                </c:pt>
                <c:pt idx="1553">
                  <c:v>42828</c:v>
                </c:pt>
                <c:pt idx="1554">
                  <c:v>42828</c:v>
                </c:pt>
                <c:pt idx="1555">
                  <c:v>42828</c:v>
                </c:pt>
                <c:pt idx="1556">
                  <c:v>42828</c:v>
                </c:pt>
                <c:pt idx="1557">
                  <c:v>42828</c:v>
                </c:pt>
                <c:pt idx="1558">
                  <c:v>42828</c:v>
                </c:pt>
                <c:pt idx="1559">
                  <c:v>42828</c:v>
                </c:pt>
                <c:pt idx="1560">
                  <c:v>42828</c:v>
                </c:pt>
                <c:pt idx="1561">
                  <c:v>42828</c:v>
                </c:pt>
                <c:pt idx="1562">
                  <c:v>42828</c:v>
                </c:pt>
                <c:pt idx="1563">
                  <c:v>42828</c:v>
                </c:pt>
                <c:pt idx="1564">
                  <c:v>42828</c:v>
                </c:pt>
                <c:pt idx="1565">
                  <c:v>42828</c:v>
                </c:pt>
                <c:pt idx="1566">
                  <c:v>42828</c:v>
                </c:pt>
                <c:pt idx="1567">
                  <c:v>42828</c:v>
                </c:pt>
                <c:pt idx="1568">
                  <c:v>42828</c:v>
                </c:pt>
                <c:pt idx="1569">
                  <c:v>42828</c:v>
                </c:pt>
                <c:pt idx="1570">
                  <c:v>42828</c:v>
                </c:pt>
                <c:pt idx="1571">
                  <c:v>42828</c:v>
                </c:pt>
                <c:pt idx="1572">
                  <c:v>42829</c:v>
                </c:pt>
                <c:pt idx="1573">
                  <c:v>42829</c:v>
                </c:pt>
                <c:pt idx="1574">
                  <c:v>42829</c:v>
                </c:pt>
                <c:pt idx="1575">
                  <c:v>42829</c:v>
                </c:pt>
                <c:pt idx="1576">
                  <c:v>42829</c:v>
                </c:pt>
                <c:pt idx="1577">
                  <c:v>42829</c:v>
                </c:pt>
                <c:pt idx="1578">
                  <c:v>42829</c:v>
                </c:pt>
                <c:pt idx="1579">
                  <c:v>42829</c:v>
                </c:pt>
                <c:pt idx="1580">
                  <c:v>42829</c:v>
                </c:pt>
                <c:pt idx="1581">
                  <c:v>42829</c:v>
                </c:pt>
                <c:pt idx="1582">
                  <c:v>42829</c:v>
                </c:pt>
                <c:pt idx="1583">
                  <c:v>42829</c:v>
                </c:pt>
                <c:pt idx="1584">
                  <c:v>42829</c:v>
                </c:pt>
                <c:pt idx="1585">
                  <c:v>42829</c:v>
                </c:pt>
                <c:pt idx="1586">
                  <c:v>42829</c:v>
                </c:pt>
                <c:pt idx="1587">
                  <c:v>42829</c:v>
                </c:pt>
                <c:pt idx="1588">
                  <c:v>42829</c:v>
                </c:pt>
                <c:pt idx="1589">
                  <c:v>42829</c:v>
                </c:pt>
                <c:pt idx="1590">
                  <c:v>42829</c:v>
                </c:pt>
                <c:pt idx="1591">
                  <c:v>42829</c:v>
                </c:pt>
                <c:pt idx="1592">
                  <c:v>42829</c:v>
                </c:pt>
                <c:pt idx="1593">
                  <c:v>42829</c:v>
                </c:pt>
                <c:pt idx="1594">
                  <c:v>42829</c:v>
                </c:pt>
                <c:pt idx="1595">
                  <c:v>42829</c:v>
                </c:pt>
                <c:pt idx="1596">
                  <c:v>42830</c:v>
                </c:pt>
                <c:pt idx="1597">
                  <c:v>42830</c:v>
                </c:pt>
                <c:pt idx="1598">
                  <c:v>42830</c:v>
                </c:pt>
                <c:pt idx="1599">
                  <c:v>42830</c:v>
                </c:pt>
                <c:pt idx="1600">
                  <c:v>42830</c:v>
                </c:pt>
                <c:pt idx="1601">
                  <c:v>42830</c:v>
                </c:pt>
                <c:pt idx="1602">
                  <c:v>42830</c:v>
                </c:pt>
                <c:pt idx="1603">
                  <c:v>42830</c:v>
                </c:pt>
                <c:pt idx="1604">
                  <c:v>42830</c:v>
                </c:pt>
                <c:pt idx="1605">
                  <c:v>42830</c:v>
                </c:pt>
                <c:pt idx="1606">
                  <c:v>42830</c:v>
                </c:pt>
                <c:pt idx="1607">
                  <c:v>42830</c:v>
                </c:pt>
                <c:pt idx="1608">
                  <c:v>42830</c:v>
                </c:pt>
                <c:pt idx="1609">
                  <c:v>42830</c:v>
                </c:pt>
                <c:pt idx="1610">
                  <c:v>42830</c:v>
                </c:pt>
                <c:pt idx="1611">
                  <c:v>42830</c:v>
                </c:pt>
                <c:pt idx="1612">
                  <c:v>42830</c:v>
                </c:pt>
                <c:pt idx="1613">
                  <c:v>42830</c:v>
                </c:pt>
                <c:pt idx="1614">
                  <c:v>42830</c:v>
                </c:pt>
                <c:pt idx="1615">
                  <c:v>42830</c:v>
                </c:pt>
                <c:pt idx="1616">
                  <c:v>42830</c:v>
                </c:pt>
                <c:pt idx="1617">
                  <c:v>42830</c:v>
                </c:pt>
                <c:pt idx="1618">
                  <c:v>42830</c:v>
                </c:pt>
                <c:pt idx="1619">
                  <c:v>42830</c:v>
                </c:pt>
                <c:pt idx="1620">
                  <c:v>42831</c:v>
                </c:pt>
                <c:pt idx="1621">
                  <c:v>42831</c:v>
                </c:pt>
                <c:pt idx="1622">
                  <c:v>42831</c:v>
                </c:pt>
                <c:pt idx="1623">
                  <c:v>42831</c:v>
                </c:pt>
                <c:pt idx="1624">
                  <c:v>42831</c:v>
                </c:pt>
                <c:pt idx="1625">
                  <c:v>42831</c:v>
                </c:pt>
                <c:pt idx="1626">
                  <c:v>42831</c:v>
                </c:pt>
                <c:pt idx="1627">
                  <c:v>42831</c:v>
                </c:pt>
                <c:pt idx="1628">
                  <c:v>42831</c:v>
                </c:pt>
                <c:pt idx="1629">
                  <c:v>42831</c:v>
                </c:pt>
                <c:pt idx="1630">
                  <c:v>42831</c:v>
                </c:pt>
                <c:pt idx="1631">
                  <c:v>42831</c:v>
                </c:pt>
                <c:pt idx="1632">
                  <c:v>42831</c:v>
                </c:pt>
                <c:pt idx="1633">
                  <c:v>42831</c:v>
                </c:pt>
                <c:pt idx="1634">
                  <c:v>42831</c:v>
                </c:pt>
                <c:pt idx="1635">
                  <c:v>42831</c:v>
                </c:pt>
                <c:pt idx="1636">
                  <c:v>42831</c:v>
                </c:pt>
                <c:pt idx="1637">
                  <c:v>42831</c:v>
                </c:pt>
                <c:pt idx="1638">
                  <c:v>42831</c:v>
                </c:pt>
                <c:pt idx="1639">
                  <c:v>42831</c:v>
                </c:pt>
                <c:pt idx="1640">
                  <c:v>42831</c:v>
                </c:pt>
                <c:pt idx="1641">
                  <c:v>42831</c:v>
                </c:pt>
                <c:pt idx="1642">
                  <c:v>42831</c:v>
                </c:pt>
                <c:pt idx="1643">
                  <c:v>42831</c:v>
                </c:pt>
                <c:pt idx="1644">
                  <c:v>42832</c:v>
                </c:pt>
                <c:pt idx="1645">
                  <c:v>42832</c:v>
                </c:pt>
                <c:pt idx="1646">
                  <c:v>42832</c:v>
                </c:pt>
                <c:pt idx="1647">
                  <c:v>42832</c:v>
                </c:pt>
                <c:pt idx="1648">
                  <c:v>42832</c:v>
                </c:pt>
                <c:pt idx="1649">
                  <c:v>42832</c:v>
                </c:pt>
                <c:pt idx="1650">
                  <c:v>42832</c:v>
                </c:pt>
                <c:pt idx="1651">
                  <c:v>42832</c:v>
                </c:pt>
                <c:pt idx="1652">
                  <c:v>42832</c:v>
                </c:pt>
                <c:pt idx="1653">
                  <c:v>42832</c:v>
                </c:pt>
                <c:pt idx="1654">
                  <c:v>42832</c:v>
                </c:pt>
                <c:pt idx="1655">
                  <c:v>42832</c:v>
                </c:pt>
                <c:pt idx="1656">
                  <c:v>42832</c:v>
                </c:pt>
                <c:pt idx="1657">
                  <c:v>42832</c:v>
                </c:pt>
                <c:pt idx="1658">
                  <c:v>42832</c:v>
                </c:pt>
                <c:pt idx="1659">
                  <c:v>42832</c:v>
                </c:pt>
                <c:pt idx="1660">
                  <c:v>42832</c:v>
                </c:pt>
                <c:pt idx="1661">
                  <c:v>42832</c:v>
                </c:pt>
                <c:pt idx="1662">
                  <c:v>42832</c:v>
                </c:pt>
                <c:pt idx="1663">
                  <c:v>42832</c:v>
                </c:pt>
                <c:pt idx="1664">
                  <c:v>42832</c:v>
                </c:pt>
                <c:pt idx="1665">
                  <c:v>42832</c:v>
                </c:pt>
                <c:pt idx="1666">
                  <c:v>42832</c:v>
                </c:pt>
                <c:pt idx="1667">
                  <c:v>42832</c:v>
                </c:pt>
                <c:pt idx="1668">
                  <c:v>42833</c:v>
                </c:pt>
                <c:pt idx="1669">
                  <c:v>42833</c:v>
                </c:pt>
                <c:pt idx="1670">
                  <c:v>42833</c:v>
                </c:pt>
                <c:pt idx="1671">
                  <c:v>42833</c:v>
                </c:pt>
                <c:pt idx="1672">
                  <c:v>42833</c:v>
                </c:pt>
                <c:pt idx="1673">
                  <c:v>42833</c:v>
                </c:pt>
                <c:pt idx="1674">
                  <c:v>42833</c:v>
                </c:pt>
                <c:pt idx="1675">
                  <c:v>42833</c:v>
                </c:pt>
                <c:pt idx="1676">
                  <c:v>42833</c:v>
                </c:pt>
                <c:pt idx="1677">
                  <c:v>42833</c:v>
                </c:pt>
                <c:pt idx="1678">
                  <c:v>42833</c:v>
                </c:pt>
                <c:pt idx="1679">
                  <c:v>42833</c:v>
                </c:pt>
                <c:pt idx="1680">
                  <c:v>42833</c:v>
                </c:pt>
                <c:pt idx="1681">
                  <c:v>42833</c:v>
                </c:pt>
                <c:pt idx="1682">
                  <c:v>42833</c:v>
                </c:pt>
                <c:pt idx="1683">
                  <c:v>42833</c:v>
                </c:pt>
                <c:pt idx="1684">
                  <c:v>42833</c:v>
                </c:pt>
                <c:pt idx="1685">
                  <c:v>42833</c:v>
                </c:pt>
                <c:pt idx="1686">
                  <c:v>42833</c:v>
                </c:pt>
                <c:pt idx="1687">
                  <c:v>42833</c:v>
                </c:pt>
                <c:pt idx="1688">
                  <c:v>42833</c:v>
                </c:pt>
                <c:pt idx="1689">
                  <c:v>42833</c:v>
                </c:pt>
                <c:pt idx="1690">
                  <c:v>42833</c:v>
                </c:pt>
                <c:pt idx="1691">
                  <c:v>42833</c:v>
                </c:pt>
                <c:pt idx="1692">
                  <c:v>42834</c:v>
                </c:pt>
                <c:pt idx="1693">
                  <c:v>42834</c:v>
                </c:pt>
                <c:pt idx="1694">
                  <c:v>42834</c:v>
                </c:pt>
                <c:pt idx="1695">
                  <c:v>42834</c:v>
                </c:pt>
                <c:pt idx="1696">
                  <c:v>42834</c:v>
                </c:pt>
                <c:pt idx="1697">
                  <c:v>42834</c:v>
                </c:pt>
                <c:pt idx="1698">
                  <c:v>42834</c:v>
                </c:pt>
                <c:pt idx="1699">
                  <c:v>42834</c:v>
                </c:pt>
                <c:pt idx="1700">
                  <c:v>42834</c:v>
                </c:pt>
                <c:pt idx="1701">
                  <c:v>42834</c:v>
                </c:pt>
                <c:pt idx="1702">
                  <c:v>42834</c:v>
                </c:pt>
                <c:pt idx="1703">
                  <c:v>42834</c:v>
                </c:pt>
                <c:pt idx="1704">
                  <c:v>42834</c:v>
                </c:pt>
                <c:pt idx="1705">
                  <c:v>42834</c:v>
                </c:pt>
                <c:pt idx="1706">
                  <c:v>42834</c:v>
                </c:pt>
                <c:pt idx="1707">
                  <c:v>42834</c:v>
                </c:pt>
                <c:pt idx="1708">
                  <c:v>42834</c:v>
                </c:pt>
                <c:pt idx="1709">
                  <c:v>42834</c:v>
                </c:pt>
                <c:pt idx="1710">
                  <c:v>42834</c:v>
                </c:pt>
                <c:pt idx="1711">
                  <c:v>42834</c:v>
                </c:pt>
                <c:pt idx="1712">
                  <c:v>42834</c:v>
                </c:pt>
                <c:pt idx="1713">
                  <c:v>42834</c:v>
                </c:pt>
                <c:pt idx="1714">
                  <c:v>42834</c:v>
                </c:pt>
                <c:pt idx="1715">
                  <c:v>42834</c:v>
                </c:pt>
                <c:pt idx="1716">
                  <c:v>42835</c:v>
                </c:pt>
                <c:pt idx="1717">
                  <c:v>42835</c:v>
                </c:pt>
                <c:pt idx="1718">
                  <c:v>42835</c:v>
                </c:pt>
                <c:pt idx="1719">
                  <c:v>42835</c:v>
                </c:pt>
                <c:pt idx="1720">
                  <c:v>42835</c:v>
                </c:pt>
                <c:pt idx="1721">
                  <c:v>42835</c:v>
                </c:pt>
                <c:pt idx="1722">
                  <c:v>42835</c:v>
                </c:pt>
                <c:pt idx="1723">
                  <c:v>42835</c:v>
                </c:pt>
                <c:pt idx="1724">
                  <c:v>42835</c:v>
                </c:pt>
                <c:pt idx="1725">
                  <c:v>42835</c:v>
                </c:pt>
                <c:pt idx="1726">
                  <c:v>42835</c:v>
                </c:pt>
                <c:pt idx="1727">
                  <c:v>42835</c:v>
                </c:pt>
                <c:pt idx="1728">
                  <c:v>42835</c:v>
                </c:pt>
                <c:pt idx="1729">
                  <c:v>42835</c:v>
                </c:pt>
                <c:pt idx="1730">
                  <c:v>42835</c:v>
                </c:pt>
                <c:pt idx="1731">
                  <c:v>42835</c:v>
                </c:pt>
                <c:pt idx="1732">
                  <c:v>42835</c:v>
                </c:pt>
                <c:pt idx="1733">
                  <c:v>42835</c:v>
                </c:pt>
                <c:pt idx="1734">
                  <c:v>42835</c:v>
                </c:pt>
                <c:pt idx="1735">
                  <c:v>42835</c:v>
                </c:pt>
                <c:pt idx="1736">
                  <c:v>42835</c:v>
                </c:pt>
                <c:pt idx="1737">
                  <c:v>42835</c:v>
                </c:pt>
                <c:pt idx="1738">
                  <c:v>42835</c:v>
                </c:pt>
                <c:pt idx="1739">
                  <c:v>42835</c:v>
                </c:pt>
                <c:pt idx="1740">
                  <c:v>42836</c:v>
                </c:pt>
                <c:pt idx="1741">
                  <c:v>42836</c:v>
                </c:pt>
                <c:pt idx="1742">
                  <c:v>42836</c:v>
                </c:pt>
                <c:pt idx="1743">
                  <c:v>42836</c:v>
                </c:pt>
                <c:pt idx="1744">
                  <c:v>42836</c:v>
                </c:pt>
                <c:pt idx="1745">
                  <c:v>42836</c:v>
                </c:pt>
                <c:pt idx="1746">
                  <c:v>42836</c:v>
                </c:pt>
                <c:pt idx="1747">
                  <c:v>42836</c:v>
                </c:pt>
                <c:pt idx="1748">
                  <c:v>42836</c:v>
                </c:pt>
                <c:pt idx="1749">
                  <c:v>42836</c:v>
                </c:pt>
                <c:pt idx="1750">
                  <c:v>42836</c:v>
                </c:pt>
                <c:pt idx="1751">
                  <c:v>42836</c:v>
                </c:pt>
                <c:pt idx="1752">
                  <c:v>42836</c:v>
                </c:pt>
                <c:pt idx="1753">
                  <c:v>42836</c:v>
                </c:pt>
                <c:pt idx="1754">
                  <c:v>42836</c:v>
                </c:pt>
                <c:pt idx="1755">
                  <c:v>42836</c:v>
                </c:pt>
                <c:pt idx="1756">
                  <c:v>42836</c:v>
                </c:pt>
                <c:pt idx="1757">
                  <c:v>42836</c:v>
                </c:pt>
                <c:pt idx="1758">
                  <c:v>42836</c:v>
                </c:pt>
                <c:pt idx="1759">
                  <c:v>42836</c:v>
                </c:pt>
                <c:pt idx="1760">
                  <c:v>42836</c:v>
                </c:pt>
                <c:pt idx="1761">
                  <c:v>42836</c:v>
                </c:pt>
                <c:pt idx="1762">
                  <c:v>42836</c:v>
                </c:pt>
                <c:pt idx="1763">
                  <c:v>42836</c:v>
                </c:pt>
                <c:pt idx="1764">
                  <c:v>42837</c:v>
                </c:pt>
                <c:pt idx="1765">
                  <c:v>42837</c:v>
                </c:pt>
                <c:pt idx="1766">
                  <c:v>42837</c:v>
                </c:pt>
                <c:pt idx="1767">
                  <c:v>42837</c:v>
                </c:pt>
                <c:pt idx="1768">
                  <c:v>42837</c:v>
                </c:pt>
                <c:pt idx="1769">
                  <c:v>42837</c:v>
                </c:pt>
                <c:pt idx="1770">
                  <c:v>42837</c:v>
                </c:pt>
                <c:pt idx="1771">
                  <c:v>42837</c:v>
                </c:pt>
                <c:pt idx="1772">
                  <c:v>42837</c:v>
                </c:pt>
                <c:pt idx="1773">
                  <c:v>42837</c:v>
                </c:pt>
                <c:pt idx="1774">
                  <c:v>42837</c:v>
                </c:pt>
                <c:pt idx="1775">
                  <c:v>42837</c:v>
                </c:pt>
                <c:pt idx="1776">
                  <c:v>42837</c:v>
                </c:pt>
                <c:pt idx="1777">
                  <c:v>42837</c:v>
                </c:pt>
                <c:pt idx="1778">
                  <c:v>42837</c:v>
                </c:pt>
                <c:pt idx="1779">
                  <c:v>42837</c:v>
                </c:pt>
                <c:pt idx="1780">
                  <c:v>42837</c:v>
                </c:pt>
                <c:pt idx="1781">
                  <c:v>42837</c:v>
                </c:pt>
                <c:pt idx="1782">
                  <c:v>42837</c:v>
                </c:pt>
                <c:pt idx="1783">
                  <c:v>42837</c:v>
                </c:pt>
                <c:pt idx="1784">
                  <c:v>42837</c:v>
                </c:pt>
                <c:pt idx="1785">
                  <c:v>42837</c:v>
                </c:pt>
                <c:pt idx="1786">
                  <c:v>42837</c:v>
                </c:pt>
                <c:pt idx="1787">
                  <c:v>42837</c:v>
                </c:pt>
                <c:pt idx="1788">
                  <c:v>42838</c:v>
                </c:pt>
                <c:pt idx="1789">
                  <c:v>42838</c:v>
                </c:pt>
                <c:pt idx="1790">
                  <c:v>42838</c:v>
                </c:pt>
                <c:pt idx="1791">
                  <c:v>42838</c:v>
                </c:pt>
                <c:pt idx="1792">
                  <c:v>42838</c:v>
                </c:pt>
                <c:pt idx="1793">
                  <c:v>42838</c:v>
                </c:pt>
                <c:pt idx="1794">
                  <c:v>42838</c:v>
                </c:pt>
                <c:pt idx="1795">
                  <c:v>42838</c:v>
                </c:pt>
                <c:pt idx="1796">
                  <c:v>42838</c:v>
                </c:pt>
                <c:pt idx="1797">
                  <c:v>42838</c:v>
                </c:pt>
                <c:pt idx="1798">
                  <c:v>42838</c:v>
                </c:pt>
                <c:pt idx="1799">
                  <c:v>42838</c:v>
                </c:pt>
                <c:pt idx="1800">
                  <c:v>42838</c:v>
                </c:pt>
                <c:pt idx="1801">
                  <c:v>42838</c:v>
                </c:pt>
                <c:pt idx="1802">
                  <c:v>42838</c:v>
                </c:pt>
                <c:pt idx="1803">
                  <c:v>42838</c:v>
                </c:pt>
                <c:pt idx="1804">
                  <c:v>42838</c:v>
                </c:pt>
                <c:pt idx="1805">
                  <c:v>42838</c:v>
                </c:pt>
                <c:pt idx="1806">
                  <c:v>42838</c:v>
                </c:pt>
                <c:pt idx="1807">
                  <c:v>42838</c:v>
                </c:pt>
                <c:pt idx="1808">
                  <c:v>42838</c:v>
                </c:pt>
                <c:pt idx="1809">
                  <c:v>42838</c:v>
                </c:pt>
                <c:pt idx="1810">
                  <c:v>42838</c:v>
                </c:pt>
                <c:pt idx="1811">
                  <c:v>42838</c:v>
                </c:pt>
                <c:pt idx="1812">
                  <c:v>42839</c:v>
                </c:pt>
                <c:pt idx="1813">
                  <c:v>42839</c:v>
                </c:pt>
                <c:pt idx="1814">
                  <c:v>42839</c:v>
                </c:pt>
                <c:pt idx="1815">
                  <c:v>42839</c:v>
                </c:pt>
                <c:pt idx="1816">
                  <c:v>42839</c:v>
                </c:pt>
                <c:pt idx="1817">
                  <c:v>42839</c:v>
                </c:pt>
                <c:pt idx="1818">
                  <c:v>42839</c:v>
                </c:pt>
                <c:pt idx="1819">
                  <c:v>42839</c:v>
                </c:pt>
                <c:pt idx="1820">
                  <c:v>42839</c:v>
                </c:pt>
                <c:pt idx="1821">
                  <c:v>42839</c:v>
                </c:pt>
                <c:pt idx="1822">
                  <c:v>42839</c:v>
                </c:pt>
                <c:pt idx="1823">
                  <c:v>42839</c:v>
                </c:pt>
                <c:pt idx="1824">
                  <c:v>42839</c:v>
                </c:pt>
                <c:pt idx="1825">
                  <c:v>42839</c:v>
                </c:pt>
                <c:pt idx="1826">
                  <c:v>42839</c:v>
                </c:pt>
                <c:pt idx="1827">
                  <c:v>42839</c:v>
                </c:pt>
                <c:pt idx="1828">
                  <c:v>42839</c:v>
                </c:pt>
                <c:pt idx="1829">
                  <c:v>42839</c:v>
                </c:pt>
                <c:pt idx="1830">
                  <c:v>42839</c:v>
                </c:pt>
                <c:pt idx="1831">
                  <c:v>42839</c:v>
                </c:pt>
                <c:pt idx="1832">
                  <c:v>42839</c:v>
                </c:pt>
                <c:pt idx="1833">
                  <c:v>42839</c:v>
                </c:pt>
                <c:pt idx="1834">
                  <c:v>42839</c:v>
                </c:pt>
                <c:pt idx="1835">
                  <c:v>42839</c:v>
                </c:pt>
                <c:pt idx="1836">
                  <c:v>42840</c:v>
                </c:pt>
                <c:pt idx="1837">
                  <c:v>42840</c:v>
                </c:pt>
                <c:pt idx="1838">
                  <c:v>42840</c:v>
                </c:pt>
                <c:pt idx="1839">
                  <c:v>42840</c:v>
                </c:pt>
                <c:pt idx="1840">
                  <c:v>42840</c:v>
                </c:pt>
                <c:pt idx="1841">
                  <c:v>42840</c:v>
                </c:pt>
                <c:pt idx="1842">
                  <c:v>42840</c:v>
                </c:pt>
                <c:pt idx="1843">
                  <c:v>42840</c:v>
                </c:pt>
                <c:pt idx="1844">
                  <c:v>42840</c:v>
                </c:pt>
                <c:pt idx="1845">
                  <c:v>42840</c:v>
                </c:pt>
                <c:pt idx="1846">
                  <c:v>42840</c:v>
                </c:pt>
                <c:pt idx="1847">
                  <c:v>42840</c:v>
                </c:pt>
                <c:pt idx="1848">
                  <c:v>42840</c:v>
                </c:pt>
                <c:pt idx="1849">
                  <c:v>42840</c:v>
                </c:pt>
                <c:pt idx="1850">
                  <c:v>42840</c:v>
                </c:pt>
                <c:pt idx="1851">
                  <c:v>42840</c:v>
                </c:pt>
                <c:pt idx="1852">
                  <c:v>42840</c:v>
                </c:pt>
                <c:pt idx="1853">
                  <c:v>42840</c:v>
                </c:pt>
                <c:pt idx="1854">
                  <c:v>42840</c:v>
                </c:pt>
                <c:pt idx="1855">
                  <c:v>42840</c:v>
                </c:pt>
                <c:pt idx="1856">
                  <c:v>42840</c:v>
                </c:pt>
                <c:pt idx="1857">
                  <c:v>42840</c:v>
                </c:pt>
                <c:pt idx="1858">
                  <c:v>42840</c:v>
                </c:pt>
                <c:pt idx="1859">
                  <c:v>42840</c:v>
                </c:pt>
                <c:pt idx="1860">
                  <c:v>42841</c:v>
                </c:pt>
                <c:pt idx="1861">
                  <c:v>42841</c:v>
                </c:pt>
                <c:pt idx="1862">
                  <c:v>42841</c:v>
                </c:pt>
                <c:pt idx="1863">
                  <c:v>42841</c:v>
                </c:pt>
                <c:pt idx="1864">
                  <c:v>42841</c:v>
                </c:pt>
                <c:pt idx="1865">
                  <c:v>42841</c:v>
                </c:pt>
                <c:pt idx="1866">
                  <c:v>42841</c:v>
                </c:pt>
                <c:pt idx="1867">
                  <c:v>42841</c:v>
                </c:pt>
                <c:pt idx="1868">
                  <c:v>42841</c:v>
                </c:pt>
                <c:pt idx="1869">
                  <c:v>42841</c:v>
                </c:pt>
                <c:pt idx="1870">
                  <c:v>42841</c:v>
                </c:pt>
                <c:pt idx="1871">
                  <c:v>42841</c:v>
                </c:pt>
                <c:pt idx="1872">
                  <c:v>42841</c:v>
                </c:pt>
                <c:pt idx="1873">
                  <c:v>42841</c:v>
                </c:pt>
                <c:pt idx="1874">
                  <c:v>42841</c:v>
                </c:pt>
                <c:pt idx="1875">
                  <c:v>42841</c:v>
                </c:pt>
                <c:pt idx="1876">
                  <c:v>42841</c:v>
                </c:pt>
                <c:pt idx="1877">
                  <c:v>42841</c:v>
                </c:pt>
                <c:pt idx="1878">
                  <c:v>42841</c:v>
                </c:pt>
                <c:pt idx="1879">
                  <c:v>42841</c:v>
                </c:pt>
                <c:pt idx="1880">
                  <c:v>42841</c:v>
                </c:pt>
                <c:pt idx="1881">
                  <c:v>42841</c:v>
                </c:pt>
                <c:pt idx="1882">
                  <c:v>42841</c:v>
                </c:pt>
                <c:pt idx="1883">
                  <c:v>42841</c:v>
                </c:pt>
                <c:pt idx="1884">
                  <c:v>42842</c:v>
                </c:pt>
                <c:pt idx="1885">
                  <c:v>42842</c:v>
                </c:pt>
                <c:pt idx="1886">
                  <c:v>42842</c:v>
                </c:pt>
                <c:pt idx="1887">
                  <c:v>42842</c:v>
                </c:pt>
                <c:pt idx="1888">
                  <c:v>42842</c:v>
                </c:pt>
                <c:pt idx="1889">
                  <c:v>42842</c:v>
                </c:pt>
                <c:pt idx="1890">
                  <c:v>42842</c:v>
                </c:pt>
                <c:pt idx="1891">
                  <c:v>42842</c:v>
                </c:pt>
                <c:pt idx="1892">
                  <c:v>42842</c:v>
                </c:pt>
                <c:pt idx="1893">
                  <c:v>42842</c:v>
                </c:pt>
                <c:pt idx="1894">
                  <c:v>42842</c:v>
                </c:pt>
                <c:pt idx="1895">
                  <c:v>42842</c:v>
                </c:pt>
                <c:pt idx="1896">
                  <c:v>42842</c:v>
                </c:pt>
                <c:pt idx="1897">
                  <c:v>42842</c:v>
                </c:pt>
                <c:pt idx="1898">
                  <c:v>42842</c:v>
                </c:pt>
                <c:pt idx="1899">
                  <c:v>42842</c:v>
                </c:pt>
                <c:pt idx="1900">
                  <c:v>42842</c:v>
                </c:pt>
                <c:pt idx="1901">
                  <c:v>42842</c:v>
                </c:pt>
                <c:pt idx="1902">
                  <c:v>42842</c:v>
                </c:pt>
                <c:pt idx="1903">
                  <c:v>42842</c:v>
                </c:pt>
                <c:pt idx="1904">
                  <c:v>42842</c:v>
                </c:pt>
                <c:pt idx="1905">
                  <c:v>42842</c:v>
                </c:pt>
                <c:pt idx="1906">
                  <c:v>42842</c:v>
                </c:pt>
                <c:pt idx="1907">
                  <c:v>42842</c:v>
                </c:pt>
                <c:pt idx="1908">
                  <c:v>42843</c:v>
                </c:pt>
                <c:pt idx="1909">
                  <c:v>42843</c:v>
                </c:pt>
                <c:pt idx="1910">
                  <c:v>42843</c:v>
                </c:pt>
                <c:pt idx="1911">
                  <c:v>42843</c:v>
                </c:pt>
                <c:pt idx="1912">
                  <c:v>42843</c:v>
                </c:pt>
                <c:pt idx="1913">
                  <c:v>42843</c:v>
                </c:pt>
                <c:pt idx="1914">
                  <c:v>42843</c:v>
                </c:pt>
                <c:pt idx="1915">
                  <c:v>42843</c:v>
                </c:pt>
                <c:pt idx="1916">
                  <c:v>42843</c:v>
                </c:pt>
                <c:pt idx="1917">
                  <c:v>42843</c:v>
                </c:pt>
                <c:pt idx="1918">
                  <c:v>42843</c:v>
                </c:pt>
                <c:pt idx="1919">
                  <c:v>42843</c:v>
                </c:pt>
                <c:pt idx="1920">
                  <c:v>42843</c:v>
                </c:pt>
                <c:pt idx="1921">
                  <c:v>42843</c:v>
                </c:pt>
                <c:pt idx="1922">
                  <c:v>42843</c:v>
                </c:pt>
                <c:pt idx="1923">
                  <c:v>42843</c:v>
                </c:pt>
                <c:pt idx="1924">
                  <c:v>42843</c:v>
                </c:pt>
                <c:pt idx="1925">
                  <c:v>42843</c:v>
                </c:pt>
                <c:pt idx="1926">
                  <c:v>42843</c:v>
                </c:pt>
                <c:pt idx="1927">
                  <c:v>42843</c:v>
                </c:pt>
                <c:pt idx="1928">
                  <c:v>42843</c:v>
                </c:pt>
                <c:pt idx="1929">
                  <c:v>42843</c:v>
                </c:pt>
                <c:pt idx="1930">
                  <c:v>42843</c:v>
                </c:pt>
                <c:pt idx="1931">
                  <c:v>42843</c:v>
                </c:pt>
                <c:pt idx="1932">
                  <c:v>42844</c:v>
                </c:pt>
                <c:pt idx="1933">
                  <c:v>42844</c:v>
                </c:pt>
                <c:pt idx="1934">
                  <c:v>42844</c:v>
                </c:pt>
                <c:pt idx="1935">
                  <c:v>42844</c:v>
                </c:pt>
                <c:pt idx="1936">
                  <c:v>42844</c:v>
                </c:pt>
                <c:pt idx="1937">
                  <c:v>42844</c:v>
                </c:pt>
                <c:pt idx="1938">
                  <c:v>42844</c:v>
                </c:pt>
                <c:pt idx="1939">
                  <c:v>42844</c:v>
                </c:pt>
                <c:pt idx="1940">
                  <c:v>42844</c:v>
                </c:pt>
                <c:pt idx="1941">
                  <c:v>42844</c:v>
                </c:pt>
                <c:pt idx="1942">
                  <c:v>42844</c:v>
                </c:pt>
                <c:pt idx="1943">
                  <c:v>42844</c:v>
                </c:pt>
                <c:pt idx="1944">
                  <c:v>42844</c:v>
                </c:pt>
                <c:pt idx="1945">
                  <c:v>42844</c:v>
                </c:pt>
                <c:pt idx="1946">
                  <c:v>42844</c:v>
                </c:pt>
                <c:pt idx="1947">
                  <c:v>42844</c:v>
                </c:pt>
                <c:pt idx="1948">
                  <c:v>42844</c:v>
                </c:pt>
                <c:pt idx="1949">
                  <c:v>42844</c:v>
                </c:pt>
                <c:pt idx="1950">
                  <c:v>42844</c:v>
                </c:pt>
                <c:pt idx="1951">
                  <c:v>42844</c:v>
                </c:pt>
                <c:pt idx="1952">
                  <c:v>42844</c:v>
                </c:pt>
                <c:pt idx="1953">
                  <c:v>42844</c:v>
                </c:pt>
                <c:pt idx="1954">
                  <c:v>42844</c:v>
                </c:pt>
                <c:pt idx="1955">
                  <c:v>42844</c:v>
                </c:pt>
                <c:pt idx="1956">
                  <c:v>42845</c:v>
                </c:pt>
                <c:pt idx="1957">
                  <c:v>42845</c:v>
                </c:pt>
                <c:pt idx="1958">
                  <c:v>42845</c:v>
                </c:pt>
                <c:pt idx="1959">
                  <c:v>42845</c:v>
                </c:pt>
                <c:pt idx="1960">
                  <c:v>42845</c:v>
                </c:pt>
                <c:pt idx="1961">
                  <c:v>42845</c:v>
                </c:pt>
                <c:pt idx="1962">
                  <c:v>42845</c:v>
                </c:pt>
                <c:pt idx="1963">
                  <c:v>42845</c:v>
                </c:pt>
                <c:pt idx="1964">
                  <c:v>42845</c:v>
                </c:pt>
                <c:pt idx="1965">
                  <c:v>42845</c:v>
                </c:pt>
                <c:pt idx="1966">
                  <c:v>42845</c:v>
                </c:pt>
                <c:pt idx="1967">
                  <c:v>42845</c:v>
                </c:pt>
                <c:pt idx="1968">
                  <c:v>42845</c:v>
                </c:pt>
                <c:pt idx="1969">
                  <c:v>42845</c:v>
                </c:pt>
                <c:pt idx="1970">
                  <c:v>42845</c:v>
                </c:pt>
                <c:pt idx="1971">
                  <c:v>42845</c:v>
                </c:pt>
                <c:pt idx="1972">
                  <c:v>42845</c:v>
                </c:pt>
                <c:pt idx="1973">
                  <c:v>42845</c:v>
                </c:pt>
                <c:pt idx="1974">
                  <c:v>42845</c:v>
                </c:pt>
                <c:pt idx="1975">
                  <c:v>42845</c:v>
                </c:pt>
                <c:pt idx="1976">
                  <c:v>42845</c:v>
                </c:pt>
                <c:pt idx="1977">
                  <c:v>42845</c:v>
                </c:pt>
                <c:pt idx="1978">
                  <c:v>42845</c:v>
                </c:pt>
                <c:pt idx="1979">
                  <c:v>42845</c:v>
                </c:pt>
                <c:pt idx="1980">
                  <c:v>42846</c:v>
                </c:pt>
                <c:pt idx="1981">
                  <c:v>42846</c:v>
                </c:pt>
                <c:pt idx="1982">
                  <c:v>42846</c:v>
                </c:pt>
                <c:pt idx="1983">
                  <c:v>42846</c:v>
                </c:pt>
                <c:pt idx="1984">
                  <c:v>42846</c:v>
                </c:pt>
                <c:pt idx="1985">
                  <c:v>42846</c:v>
                </c:pt>
                <c:pt idx="1986">
                  <c:v>42846</c:v>
                </c:pt>
                <c:pt idx="1987">
                  <c:v>42846</c:v>
                </c:pt>
                <c:pt idx="1988">
                  <c:v>42846</c:v>
                </c:pt>
                <c:pt idx="1989">
                  <c:v>42846</c:v>
                </c:pt>
                <c:pt idx="1990">
                  <c:v>42846</c:v>
                </c:pt>
                <c:pt idx="1991">
                  <c:v>42846</c:v>
                </c:pt>
                <c:pt idx="1992">
                  <c:v>42846</c:v>
                </c:pt>
                <c:pt idx="1993">
                  <c:v>42846</c:v>
                </c:pt>
                <c:pt idx="1994">
                  <c:v>42846</c:v>
                </c:pt>
                <c:pt idx="1995">
                  <c:v>42846</c:v>
                </c:pt>
                <c:pt idx="1996">
                  <c:v>42846</c:v>
                </c:pt>
                <c:pt idx="1997">
                  <c:v>42846</c:v>
                </c:pt>
                <c:pt idx="1998">
                  <c:v>42846</c:v>
                </c:pt>
                <c:pt idx="1999">
                  <c:v>42846</c:v>
                </c:pt>
                <c:pt idx="2000">
                  <c:v>42846</c:v>
                </c:pt>
                <c:pt idx="2001">
                  <c:v>42846</c:v>
                </c:pt>
                <c:pt idx="2002">
                  <c:v>42846</c:v>
                </c:pt>
                <c:pt idx="2003">
                  <c:v>42846</c:v>
                </c:pt>
                <c:pt idx="2004">
                  <c:v>42847</c:v>
                </c:pt>
                <c:pt idx="2005">
                  <c:v>42847</c:v>
                </c:pt>
                <c:pt idx="2006">
                  <c:v>42847</c:v>
                </c:pt>
                <c:pt idx="2007">
                  <c:v>42847</c:v>
                </c:pt>
                <c:pt idx="2008">
                  <c:v>42847</c:v>
                </c:pt>
                <c:pt idx="2009">
                  <c:v>42847</c:v>
                </c:pt>
                <c:pt idx="2010">
                  <c:v>42847</c:v>
                </c:pt>
                <c:pt idx="2011">
                  <c:v>42847</c:v>
                </c:pt>
                <c:pt idx="2012">
                  <c:v>42847</c:v>
                </c:pt>
                <c:pt idx="2013">
                  <c:v>42847</c:v>
                </c:pt>
                <c:pt idx="2014">
                  <c:v>42847</c:v>
                </c:pt>
                <c:pt idx="2015">
                  <c:v>42847</c:v>
                </c:pt>
                <c:pt idx="2016">
                  <c:v>42847</c:v>
                </c:pt>
                <c:pt idx="2017">
                  <c:v>42847</c:v>
                </c:pt>
                <c:pt idx="2018">
                  <c:v>42847</c:v>
                </c:pt>
                <c:pt idx="2019">
                  <c:v>42847</c:v>
                </c:pt>
                <c:pt idx="2020">
                  <c:v>42847</c:v>
                </c:pt>
                <c:pt idx="2021">
                  <c:v>42847</c:v>
                </c:pt>
                <c:pt idx="2022">
                  <c:v>42847</c:v>
                </c:pt>
                <c:pt idx="2023">
                  <c:v>42847</c:v>
                </c:pt>
                <c:pt idx="2024">
                  <c:v>42847</c:v>
                </c:pt>
                <c:pt idx="2025">
                  <c:v>42847</c:v>
                </c:pt>
                <c:pt idx="2026">
                  <c:v>42847</c:v>
                </c:pt>
                <c:pt idx="2027">
                  <c:v>42847</c:v>
                </c:pt>
                <c:pt idx="2028">
                  <c:v>42848</c:v>
                </c:pt>
                <c:pt idx="2029">
                  <c:v>42848</c:v>
                </c:pt>
                <c:pt idx="2030">
                  <c:v>42848</c:v>
                </c:pt>
                <c:pt idx="2031">
                  <c:v>42848</c:v>
                </c:pt>
                <c:pt idx="2032">
                  <c:v>42848</c:v>
                </c:pt>
                <c:pt idx="2033">
                  <c:v>42848</c:v>
                </c:pt>
                <c:pt idx="2034">
                  <c:v>42848</c:v>
                </c:pt>
                <c:pt idx="2035">
                  <c:v>42848</c:v>
                </c:pt>
                <c:pt idx="2036">
                  <c:v>42848</c:v>
                </c:pt>
                <c:pt idx="2037">
                  <c:v>42848</c:v>
                </c:pt>
                <c:pt idx="2038">
                  <c:v>42848</c:v>
                </c:pt>
                <c:pt idx="2039">
                  <c:v>42848</c:v>
                </c:pt>
                <c:pt idx="2040">
                  <c:v>42848</c:v>
                </c:pt>
                <c:pt idx="2041">
                  <c:v>42848</c:v>
                </c:pt>
                <c:pt idx="2042">
                  <c:v>42848</c:v>
                </c:pt>
                <c:pt idx="2043">
                  <c:v>42848</c:v>
                </c:pt>
                <c:pt idx="2044">
                  <c:v>42848</c:v>
                </c:pt>
                <c:pt idx="2045">
                  <c:v>42848</c:v>
                </c:pt>
                <c:pt idx="2046">
                  <c:v>42848</c:v>
                </c:pt>
                <c:pt idx="2047">
                  <c:v>42848</c:v>
                </c:pt>
                <c:pt idx="2048">
                  <c:v>42848</c:v>
                </c:pt>
                <c:pt idx="2049">
                  <c:v>42848</c:v>
                </c:pt>
                <c:pt idx="2050">
                  <c:v>42848</c:v>
                </c:pt>
                <c:pt idx="2051">
                  <c:v>42848</c:v>
                </c:pt>
                <c:pt idx="2052">
                  <c:v>42849</c:v>
                </c:pt>
                <c:pt idx="2053">
                  <c:v>42849</c:v>
                </c:pt>
                <c:pt idx="2054">
                  <c:v>42849</c:v>
                </c:pt>
                <c:pt idx="2055">
                  <c:v>42849</c:v>
                </c:pt>
                <c:pt idx="2056">
                  <c:v>42849</c:v>
                </c:pt>
                <c:pt idx="2057">
                  <c:v>42849</c:v>
                </c:pt>
                <c:pt idx="2058">
                  <c:v>42849</c:v>
                </c:pt>
                <c:pt idx="2059">
                  <c:v>42849</c:v>
                </c:pt>
                <c:pt idx="2060">
                  <c:v>42849</c:v>
                </c:pt>
                <c:pt idx="2061">
                  <c:v>42849</c:v>
                </c:pt>
                <c:pt idx="2062">
                  <c:v>42849</c:v>
                </c:pt>
                <c:pt idx="2063">
                  <c:v>42849</c:v>
                </c:pt>
                <c:pt idx="2064">
                  <c:v>42849</c:v>
                </c:pt>
                <c:pt idx="2065">
                  <c:v>42849</c:v>
                </c:pt>
                <c:pt idx="2066">
                  <c:v>42849</c:v>
                </c:pt>
                <c:pt idx="2067">
                  <c:v>42849</c:v>
                </c:pt>
                <c:pt idx="2068">
                  <c:v>42849</c:v>
                </c:pt>
                <c:pt idx="2069">
                  <c:v>42849</c:v>
                </c:pt>
                <c:pt idx="2070">
                  <c:v>42849</c:v>
                </c:pt>
                <c:pt idx="2071">
                  <c:v>42849</c:v>
                </c:pt>
                <c:pt idx="2072">
                  <c:v>42849</c:v>
                </c:pt>
                <c:pt idx="2073">
                  <c:v>42849</c:v>
                </c:pt>
                <c:pt idx="2074">
                  <c:v>42849</c:v>
                </c:pt>
                <c:pt idx="2075">
                  <c:v>42849</c:v>
                </c:pt>
                <c:pt idx="2076">
                  <c:v>42850</c:v>
                </c:pt>
                <c:pt idx="2077">
                  <c:v>42850</c:v>
                </c:pt>
                <c:pt idx="2078">
                  <c:v>42850</c:v>
                </c:pt>
                <c:pt idx="2079">
                  <c:v>42850</c:v>
                </c:pt>
                <c:pt idx="2080">
                  <c:v>42850</c:v>
                </c:pt>
                <c:pt idx="2081">
                  <c:v>42850</c:v>
                </c:pt>
                <c:pt idx="2082">
                  <c:v>42850</c:v>
                </c:pt>
                <c:pt idx="2083">
                  <c:v>42850</c:v>
                </c:pt>
                <c:pt idx="2084">
                  <c:v>42850</c:v>
                </c:pt>
                <c:pt idx="2085">
                  <c:v>42850</c:v>
                </c:pt>
                <c:pt idx="2086">
                  <c:v>42850</c:v>
                </c:pt>
                <c:pt idx="2087">
                  <c:v>42850</c:v>
                </c:pt>
                <c:pt idx="2088">
                  <c:v>42850</c:v>
                </c:pt>
                <c:pt idx="2089">
                  <c:v>42850</c:v>
                </c:pt>
                <c:pt idx="2090">
                  <c:v>42850</c:v>
                </c:pt>
                <c:pt idx="2091">
                  <c:v>42850</c:v>
                </c:pt>
                <c:pt idx="2092">
                  <c:v>42850</c:v>
                </c:pt>
                <c:pt idx="2093">
                  <c:v>42850</c:v>
                </c:pt>
                <c:pt idx="2094">
                  <c:v>42850</c:v>
                </c:pt>
                <c:pt idx="2095">
                  <c:v>42850</c:v>
                </c:pt>
                <c:pt idx="2096">
                  <c:v>42850</c:v>
                </c:pt>
                <c:pt idx="2097">
                  <c:v>42850</c:v>
                </c:pt>
                <c:pt idx="2098">
                  <c:v>42850</c:v>
                </c:pt>
                <c:pt idx="2099">
                  <c:v>42850</c:v>
                </c:pt>
                <c:pt idx="2100">
                  <c:v>42851</c:v>
                </c:pt>
                <c:pt idx="2101">
                  <c:v>42851</c:v>
                </c:pt>
                <c:pt idx="2102">
                  <c:v>42851</c:v>
                </c:pt>
                <c:pt idx="2103">
                  <c:v>42851</c:v>
                </c:pt>
                <c:pt idx="2104">
                  <c:v>42851</c:v>
                </c:pt>
                <c:pt idx="2105">
                  <c:v>42851</c:v>
                </c:pt>
                <c:pt idx="2106">
                  <c:v>42851</c:v>
                </c:pt>
                <c:pt idx="2107">
                  <c:v>42851</c:v>
                </c:pt>
                <c:pt idx="2108">
                  <c:v>42851</c:v>
                </c:pt>
                <c:pt idx="2109">
                  <c:v>42851</c:v>
                </c:pt>
                <c:pt idx="2110">
                  <c:v>42851</c:v>
                </c:pt>
                <c:pt idx="2111">
                  <c:v>42851</c:v>
                </c:pt>
                <c:pt idx="2112">
                  <c:v>42851</c:v>
                </c:pt>
                <c:pt idx="2113">
                  <c:v>42851</c:v>
                </c:pt>
                <c:pt idx="2114">
                  <c:v>42851</c:v>
                </c:pt>
                <c:pt idx="2115">
                  <c:v>42851</c:v>
                </c:pt>
                <c:pt idx="2116">
                  <c:v>42851</c:v>
                </c:pt>
                <c:pt idx="2117">
                  <c:v>42851</c:v>
                </c:pt>
                <c:pt idx="2118">
                  <c:v>42851</c:v>
                </c:pt>
                <c:pt idx="2119">
                  <c:v>42851</c:v>
                </c:pt>
                <c:pt idx="2120">
                  <c:v>42851</c:v>
                </c:pt>
                <c:pt idx="2121">
                  <c:v>42851</c:v>
                </c:pt>
                <c:pt idx="2122">
                  <c:v>42851</c:v>
                </c:pt>
                <c:pt idx="2123">
                  <c:v>42851</c:v>
                </c:pt>
                <c:pt idx="2124">
                  <c:v>42852</c:v>
                </c:pt>
                <c:pt idx="2125">
                  <c:v>42852</c:v>
                </c:pt>
                <c:pt idx="2126">
                  <c:v>42852</c:v>
                </c:pt>
                <c:pt idx="2127">
                  <c:v>42852</c:v>
                </c:pt>
                <c:pt idx="2128">
                  <c:v>42852</c:v>
                </c:pt>
                <c:pt idx="2129">
                  <c:v>42852</c:v>
                </c:pt>
                <c:pt idx="2130">
                  <c:v>42852</c:v>
                </c:pt>
                <c:pt idx="2131">
                  <c:v>42852</c:v>
                </c:pt>
                <c:pt idx="2132">
                  <c:v>42852</c:v>
                </c:pt>
                <c:pt idx="2133">
                  <c:v>42852</c:v>
                </c:pt>
                <c:pt idx="2134">
                  <c:v>42852</c:v>
                </c:pt>
                <c:pt idx="2135">
                  <c:v>42852</c:v>
                </c:pt>
                <c:pt idx="2136">
                  <c:v>42852</c:v>
                </c:pt>
                <c:pt idx="2137">
                  <c:v>42852</c:v>
                </c:pt>
                <c:pt idx="2138">
                  <c:v>42852</c:v>
                </c:pt>
                <c:pt idx="2139">
                  <c:v>42852</c:v>
                </c:pt>
                <c:pt idx="2140">
                  <c:v>42852</c:v>
                </c:pt>
                <c:pt idx="2141">
                  <c:v>42852</c:v>
                </c:pt>
                <c:pt idx="2142">
                  <c:v>42852</c:v>
                </c:pt>
                <c:pt idx="2143">
                  <c:v>42852</c:v>
                </c:pt>
                <c:pt idx="2144">
                  <c:v>42852</c:v>
                </c:pt>
                <c:pt idx="2145">
                  <c:v>42852</c:v>
                </c:pt>
                <c:pt idx="2146">
                  <c:v>42852</c:v>
                </c:pt>
                <c:pt idx="2147">
                  <c:v>42852</c:v>
                </c:pt>
                <c:pt idx="2148">
                  <c:v>42853</c:v>
                </c:pt>
                <c:pt idx="2149">
                  <c:v>42853</c:v>
                </c:pt>
                <c:pt idx="2150">
                  <c:v>42853</c:v>
                </c:pt>
                <c:pt idx="2151">
                  <c:v>42853</c:v>
                </c:pt>
                <c:pt idx="2152">
                  <c:v>42853</c:v>
                </c:pt>
                <c:pt idx="2153">
                  <c:v>42853</c:v>
                </c:pt>
                <c:pt idx="2154">
                  <c:v>42853</c:v>
                </c:pt>
                <c:pt idx="2155">
                  <c:v>42853</c:v>
                </c:pt>
                <c:pt idx="2156">
                  <c:v>42853</c:v>
                </c:pt>
                <c:pt idx="2157">
                  <c:v>42853</c:v>
                </c:pt>
                <c:pt idx="2158">
                  <c:v>42853</c:v>
                </c:pt>
                <c:pt idx="2159">
                  <c:v>42853</c:v>
                </c:pt>
                <c:pt idx="2160">
                  <c:v>42853</c:v>
                </c:pt>
                <c:pt idx="2161">
                  <c:v>42853</c:v>
                </c:pt>
                <c:pt idx="2162">
                  <c:v>42853</c:v>
                </c:pt>
                <c:pt idx="2163">
                  <c:v>42853</c:v>
                </c:pt>
                <c:pt idx="2164">
                  <c:v>42853</c:v>
                </c:pt>
                <c:pt idx="2165">
                  <c:v>42853</c:v>
                </c:pt>
                <c:pt idx="2166">
                  <c:v>42853</c:v>
                </c:pt>
                <c:pt idx="2167">
                  <c:v>42853</c:v>
                </c:pt>
                <c:pt idx="2168">
                  <c:v>42853</c:v>
                </c:pt>
                <c:pt idx="2169">
                  <c:v>42853</c:v>
                </c:pt>
                <c:pt idx="2170">
                  <c:v>42853</c:v>
                </c:pt>
                <c:pt idx="2171">
                  <c:v>42853</c:v>
                </c:pt>
                <c:pt idx="2172">
                  <c:v>42854</c:v>
                </c:pt>
                <c:pt idx="2173">
                  <c:v>42854</c:v>
                </c:pt>
                <c:pt idx="2174">
                  <c:v>42854</c:v>
                </c:pt>
                <c:pt idx="2175">
                  <c:v>42854</c:v>
                </c:pt>
                <c:pt idx="2176">
                  <c:v>42854</c:v>
                </c:pt>
                <c:pt idx="2177">
                  <c:v>42854</c:v>
                </c:pt>
                <c:pt idx="2178">
                  <c:v>42854</c:v>
                </c:pt>
                <c:pt idx="2179">
                  <c:v>42854</c:v>
                </c:pt>
                <c:pt idx="2180">
                  <c:v>42854</c:v>
                </c:pt>
                <c:pt idx="2181">
                  <c:v>42854</c:v>
                </c:pt>
                <c:pt idx="2182">
                  <c:v>42854</c:v>
                </c:pt>
                <c:pt idx="2183">
                  <c:v>42854</c:v>
                </c:pt>
                <c:pt idx="2184">
                  <c:v>42854</c:v>
                </c:pt>
                <c:pt idx="2185">
                  <c:v>42854</c:v>
                </c:pt>
                <c:pt idx="2186">
                  <c:v>42854</c:v>
                </c:pt>
                <c:pt idx="2187">
                  <c:v>42854</c:v>
                </c:pt>
                <c:pt idx="2188">
                  <c:v>42854</c:v>
                </c:pt>
                <c:pt idx="2189">
                  <c:v>42854</c:v>
                </c:pt>
                <c:pt idx="2190">
                  <c:v>42854</c:v>
                </c:pt>
                <c:pt idx="2191">
                  <c:v>42854</c:v>
                </c:pt>
                <c:pt idx="2192">
                  <c:v>42854</c:v>
                </c:pt>
                <c:pt idx="2193">
                  <c:v>42854</c:v>
                </c:pt>
                <c:pt idx="2194">
                  <c:v>42854</c:v>
                </c:pt>
                <c:pt idx="2195">
                  <c:v>42854</c:v>
                </c:pt>
                <c:pt idx="2196">
                  <c:v>42855</c:v>
                </c:pt>
                <c:pt idx="2197">
                  <c:v>42855</c:v>
                </c:pt>
                <c:pt idx="2198">
                  <c:v>42855</c:v>
                </c:pt>
                <c:pt idx="2199">
                  <c:v>42855</c:v>
                </c:pt>
                <c:pt idx="2200">
                  <c:v>42855</c:v>
                </c:pt>
                <c:pt idx="2201">
                  <c:v>42855</c:v>
                </c:pt>
                <c:pt idx="2202">
                  <c:v>42855</c:v>
                </c:pt>
                <c:pt idx="2203">
                  <c:v>42855</c:v>
                </c:pt>
                <c:pt idx="2204">
                  <c:v>42855</c:v>
                </c:pt>
                <c:pt idx="2205">
                  <c:v>42855</c:v>
                </c:pt>
                <c:pt idx="2206">
                  <c:v>42855</c:v>
                </c:pt>
                <c:pt idx="2207">
                  <c:v>42855</c:v>
                </c:pt>
                <c:pt idx="2208">
                  <c:v>42855</c:v>
                </c:pt>
                <c:pt idx="2209">
                  <c:v>42855</c:v>
                </c:pt>
                <c:pt idx="2210">
                  <c:v>42855</c:v>
                </c:pt>
                <c:pt idx="2211">
                  <c:v>42855</c:v>
                </c:pt>
                <c:pt idx="2212">
                  <c:v>42855</c:v>
                </c:pt>
                <c:pt idx="2213">
                  <c:v>42855</c:v>
                </c:pt>
                <c:pt idx="2214">
                  <c:v>42855</c:v>
                </c:pt>
                <c:pt idx="2215">
                  <c:v>42855</c:v>
                </c:pt>
                <c:pt idx="2216">
                  <c:v>42855</c:v>
                </c:pt>
                <c:pt idx="2217">
                  <c:v>42855</c:v>
                </c:pt>
                <c:pt idx="2218">
                  <c:v>42855</c:v>
                </c:pt>
                <c:pt idx="2219">
                  <c:v>42855</c:v>
                </c:pt>
                <c:pt idx="2220">
                  <c:v>42856</c:v>
                </c:pt>
                <c:pt idx="2221">
                  <c:v>42856</c:v>
                </c:pt>
                <c:pt idx="2222">
                  <c:v>42856</c:v>
                </c:pt>
                <c:pt idx="2223">
                  <c:v>42856</c:v>
                </c:pt>
                <c:pt idx="2224">
                  <c:v>42856</c:v>
                </c:pt>
                <c:pt idx="2225">
                  <c:v>42856</c:v>
                </c:pt>
                <c:pt idx="2226">
                  <c:v>42856</c:v>
                </c:pt>
                <c:pt idx="2227">
                  <c:v>42856</c:v>
                </c:pt>
                <c:pt idx="2228">
                  <c:v>42856</c:v>
                </c:pt>
                <c:pt idx="2229">
                  <c:v>42856</c:v>
                </c:pt>
                <c:pt idx="2230">
                  <c:v>42856</c:v>
                </c:pt>
                <c:pt idx="2231">
                  <c:v>42856</c:v>
                </c:pt>
                <c:pt idx="2232">
                  <c:v>42856</c:v>
                </c:pt>
                <c:pt idx="2233">
                  <c:v>42856</c:v>
                </c:pt>
                <c:pt idx="2234">
                  <c:v>42856</c:v>
                </c:pt>
                <c:pt idx="2235">
                  <c:v>42856</c:v>
                </c:pt>
                <c:pt idx="2236">
                  <c:v>42856</c:v>
                </c:pt>
                <c:pt idx="2237">
                  <c:v>42856</c:v>
                </c:pt>
                <c:pt idx="2238">
                  <c:v>42856</c:v>
                </c:pt>
                <c:pt idx="2239">
                  <c:v>42856</c:v>
                </c:pt>
                <c:pt idx="2240">
                  <c:v>42856</c:v>
                </c:pt>
                <c:pt idx="2241">
                  <c:v>42856</c:v>
                </c:pt>
                <c:pt idx="2242">
                  <c:v>42856</c:v>
                </c:pt>
                <c:pt idx="2243">
                  <c:v>42856</c:v>
                </c:pt>
                <c:pt idx="2244">
                  <c:v>42857</c:v>
                </c:pt>
                <c:pt idx="2245">
                  <c:v>42857</c:v>
                </c:pt>
                <c:pt idx="2246">
                  <c:v>42857</c:v>
                </c:pt>
                <c:pt idx="2247">
                  <c:v>42857</c:v>
                </c:pt>
                <c:pt idx="2248">
                  <c:v>42857</c:v>
                </c:pt>
                <c:pt idx="2249">
                  <c:v>42857</c:v>
                </c:pt>
                <c:pt idx="2250">
                  <c:v>42857</c:v>
                </c:pt>
                <c:pt idx="2251">
                  <c:v>42857</c:v>
                </c:pt>
                <c:pt idx="2252">
                  <c:v>42857</c:v>
                </c:pt>
                <c:pt idx="2253">
                  <c:v>42857</c:v>
                </c:pt>
                <c:pt idx="2254">
                  <c:v>42857</c:v>
                </c:pt>
                <c:pt idx="2255">
                  <c:v>42857</c:v>
                </c:pt>
                <c:pt idx="2256">
                  <c:v>42857</c:v>
                </c:pt>
                <c:pt idx="2257">
                  <c:v>42857</c:v>
                </c:pt>
                <c:pt idx="2258">
                  <c:v>42857</c:v>
                </c:pt>
                <c:pt idx="2259">
                  <c:v>42857</c:v>
                </c:pt>
                <c:pt idx="2260">
                  <c:v>42857</c:v>
                </c:pt>
                <c:pt idx="2261">
                  <c:v>42857</c:v>
                </c:pt>
                <c:pt idx="2262">
                  <c:v>42857</c:v>
                </c:pt>
                <c:pt idx="2263">
                  <c:v>42857</c:v>
                </c:pt>
                <c:pt idx="2264">
                  <c:v>42857</c:v>
                </c:pt>
                <c:pt idx="2265">
                  <c:v>42857</c:v>
                </c:pt>
                <c:pt idx="2266">
                  <c:v>42857</c:v>
                </c:pt>
                <c:pt idx="2267">
                  <c:v>42857</c:v>
                </c:pt>
                <c:pt idx="2268">
                  <c:v>42858</c:v>
                </c:pt>
                <c:pt idx="2269">
                  <c:v>42858</c:v>
                </c:pt>
                <c:pt idx="2270">
                  <c:v>42858</c:v>
                </c:pt>
                <c:pt idx="2271">
                  <c:v>42858</c:v>
                </c:pt>
                <c:pt idx="2272">
                  <c:v>42858</c:v>
                </c:pt>
                <c:pt idx="2273">
                  <c:v>42858</c:v>
                </c:pt>
                <c:pt idx="2274">
                  <c:v>42858</c:v>
                </c:pt>
                <c:pt idx="2275">
                  <c:v>42858</c:v>
                </c:pt>
                <c:pt idx="2276">
                  <c:v>42858</c:v>
                </c:pt>
                <c:pt idx="2277">
                  <c:v>42858</c:v>
                </c:pt>
                <c:pt idx="2278">
                  <c:v>42858</c:v>
                </c:pt>
                <c:pt idx="2279">
                  <c:v>42858</c:v>
                </c:pt>
                <c:pt idx="2280">
                  <c:v>42858</c:v>
                </c:pt>
                <c:pt idx="2281">
                  <c:v>42858</c:v>
                </c:pt>
                <c:pt idx="2282">
                  <c:v>42858</c:v>
                </c:pt>
                <c:pt idx="2283">
                  <c:v>42858</c:v>
                </c:pt>
                <c:pt idx="2284">
                  <c:v>42858</c:v>
                </c:pt>
                <c:pt idx="2285">
                  <c:v>42858</c:v>
                </c:pt>
                <c:pt idx="2286">
                  <c:v>42858</c:v>
                </c:pt>
                <c:pt idx="2287">
                  <c:v>42858</c:v>
                </c:pt>
                <c:pt idx="2288">
                  <c:v>42858</c:v>
                </c:pt>
                <c:pt idx="2289">
                  <c:v>42858</c:v>
                </c:pt>
                <c:pt idx="2290">
                  <c:v>42858</c:v>
                </c:pt>
                <c:pt idx="2291">
                  <c:v>42858</c:v>
                </c:pt>
                <c:pt idx="2292">
                  <c:v>42859</c:v>
                </c:pt>
                <c:pt idx="2293">
                  <c:v>42859</c:v>
                </c:pt>
                <c:pt idx="2294">
                  <c:v>42859</c:v>
                </c:pt>
                <c:pt idx="2295">
                  <c:v>42859</c:v>
                </c:pt>
                <c:pt idx="2296">
                  <c:v>42859</c:v>
                </c:pt>
                <c:pt idx="2297">
                  <c:v>42859</c:v>
                </c:pt>
                <c:pt idx="2298">
                  <c:v>42859</c:v>
                </c:pt>
                <c:pt idx="2299">
                  <c:v>42859</c:v>
                </c:pt>
                <c:pt idx="2300">
                  <c:v>42859</c:v>
                </c:pt>
                <c:pt idx="2301">
                  <c:v>42859</c:v>
                </c:pt>
                <c:pt idx="2302">
                  <c:v>42859</c:v>
                </c:pt>
                <c:pt idx="2303">
                  <c:v>42859</c:v>
                </c:pt>
                <c:pt idx="2304">
                  <c:v>42859</c:v>
                </c:pt>
                <c:pt idx="2305">
                  <c:v>42859</c:v>
                </c:pt>
                <c:pt idx="2306">
                  <c:v>42859</c:v>
                </c:pt>
                <c:pt idx="2307">
                  <c:v>42859</c:v>
                </c:pt>
                <c:pt idx="2308">
                  <c:v>42859</c:v>
                </c:pt>
                <c:pt idx="2309">
                  <c:v>42859</c:v>
                </c:pt>
                <c:pt idx="2310">
                  <c:v>42859</c:v>
                </c:pt>
                <c:pt idx="2311">
                  <c:v>42859</c:v>
                </c:pt>
                <c:pt idx="2312">
                  <c:v>42859</c:v>
                </c:pt>
                <c:pt idx="2313">
                  <c:v>42859</c:v>
                </c:pt>
                <c:pt idx="2314">
                  <c:v>42859</c:v>
                </c:pt>
                <c:pt idx="2315">
                  <c:v>42859</c:v>
                </c:pt>
                <c:pt idx="2316">
                  <c:v>42860</c:v>
                </c:pt>
                <c:pt idx="2317">
                  <c:v>42860</c:v>
                </c:pt>
                <c:pt idx="2318">
                  <c:v>42860</c:v>
                </c:pt>
                <c:pt idx="2319">
                  <c:v>42860</c:v>
                </c:pt>
                <c:pt idx="2320">
                  <c:v>42860</c:v>
                </c:pt>
                <c:pt idx="2321">
                  <c:v>42860</c:v>
                </c:pt>
                <c:pt idx="2322">
                  <c:v>42860</c:v>
                </c:pt>
                <c:pt idx="2323">
                  <c:v>42860</c:v>
                </c:pt>
                <c:pt idx="2324">
                  <c:v>42860</c:v>
                </c:pt>
                <c:pt idx="2325">
                  <c:v>42860</c:v>
                </c:pt>
                <c:pt idx="2326">
                  <c:v>42860</c:v>
                </c:pt>
                <c:pt idx="2327">
                  <c:v>42860</c:v>
                </c:pt>
                <c:pt idx="2328">
                  <c:v>42860</c:v>
                </c:pt>
                <c:pt idx="2329">
                  <c:v>42860</c:v>
                </c:pt>
                <c:pt idx="2330">
                  <c:v>42860</c:v>
                </c:pt>
                <c:pt idx="2331">
                  <c:v>42860</c:v>
                </c:pt>
                <c:pt idx="2332">
                  <c:v>42860</c:v>
                </c:pt>
                <c:pt idx="2333">
                  <c:v>42860</c:v>
                </c:pt>
                <c:pt idx="2334">
                  <c:v>42860</c:v>
                </c:pt>
                <c:pt idx="2335">
                  <c:v>42860</c:v>
                </c:pt>
                <c:pt idx="2336">
                  <c:v>42860</c:v>
                </c:pt>
                <c:pt idx="2337">
                  <c:v>42860</c:v>
                </c:pt>
                <c:pt idx="2338">
                  <c:v>42860</c:v>
                </c:pt>
                <c:pt idx="2339">
                  <c:v>42860</c:v>
                </c:pt>
                <c:pt idx="2340">
                  <c:v>42861</c:v>
                </c:pt>
                <c:pt idx="2341">
                  <c:v>42861</c:v>
                </c:pt>
                <c:pt idx="2342">
                  <c:v>42861</c:v>
                </c:pt>
                <c:pt idx="2343">
                  <c:v>42861</c:v>
                </c:pt>
                <c:pt idx="2344">
                  <c:v>42861</c:v>
                </c:pt>
                <c:pt idx="2345">
                  <c:v>42861</c:v>
                </c:pt>
                <c:pt idx="2346">
                  <c:v>42861</c:v>
                </c:pt>
                <c:pt idx="2347">
                  <c:v>42861</c:v>
                </c:pt>
                <c:pt idx="2348">
                  <c:v>42861</c:v>
                </c:pt>
                <c:pt idx="2349">
                  <c:v>42861</c:v>
                </c:pt>
                <c:pt idx="2350">
                  <c:v>42861</c:v>
                </c:pt>
                <c:pt idx="2351">
                  <c:v>42861</c:v>
                </c:pt>
                <c:pt idx="2352">
                  <c:v>42861</c:v>
                </c:pt>
                <c:pt idx="2353">
                  <c:v>42861</c:v>
                </c:pt>
                <c:pt idx="2354">
                  <c:v>42861</c:v>
                </c:pt>
                <c:pt idx="2355">
                  <c:v>42861</c:v>
                </c:pt>
                <c:pt idx="2356">
                  <c:v>42861</c:v>
                </c:pt>
                <c:pt idx="2357">
                  <c:v>42861</c:v>
                </c:pt>
                <c:pt idx="2358">
                  <c:v>42861</c:v>
                </c:pt>
                <c:pt idx="2359">
                  <c:v>42861</c:v>
                </c:pt>
                <c:pt idx="2360">
                  <c:v>42861</c:v>
                </c:pt>
                <c:pt idx="2361">
                  <c:v>42861</c:v>
                </c:pt>
                <c:pt idx="2362">
                  <c:v>42861</c:v>
                </c:pt>
                <c:pt idx="2363">
                  <c:v>42861</c:v>
                </c:pt>
                <c:pt idx="2364">
                  <c:v>42862</c:v>
                </c:pt>
                <c:pt idx="2365">
                  <c:v>42862</c:v>
                </c:pt>
                <c:pt idx="2366">
                  <c:v>42862</c:v>
                </c:pt>
                <c:pt idx="2367">
                  <c:v>42862</c:v>
                </c:pt>
                <c:pt idx="2368">
                  <c:v>42862</c:v>
                </c:pt>
                <c:pt idx="2369">
                  <c:v>42862</c:v>
                </c:pt>
                <c:pt idx="2370">
                  <c:v>42862</c:v>
                </c:pt>
                <c:pt idx="2371">
                  <c:v>42862</c:v>
                </c:pt>
                <c:pt idx="2372">
                  <c:v>42862</c:v>
                </c:pt>
                <c:pt idx="2373">
                  <c:v>42862</c:v>
                </c:pt>
                <c:pt idx="2374">
                  <c:v>42862</c:v>
                </c:pt>
                <c:pt idx="2375">
                  <c:v>42862</c:v>
                </c:pt>
                <c:pt idx="2376">
                  <c:v>42862</c:v>
                </c:pt>
                <c:pt idx="2377">
                  <c:v>42862</c:v>
                </c:pt>
                <c:pt idx="2378">
                  <c:v>42862</c:v>
                </c:pt>
                <c:pt idx="2379">
                  <c:v>42862</c:v>
                </c:pt>
                <c:pt idx="2380">
                  <c:v>42862</c:v>
                </c:pt>
                <c:pt idx="2381">
                  <c:v>42862</c:v>
                </c:pt>
                <c:pt idx="2382">
                  <c:v>42862</c:v>
                </c:pt>
                <c:pt idx="2383">
                  <c:v>42862</c:v>
                </c:pt>
                <c:pt idx="2384">
                  <c:v>42862</c:v>
                </c:pt>
                <c:pt idx="2385">
                  <c:v>42862</c:v>
                </c:pt>
                <c:pt idx="2386">
                  <c:v>42862</c:v>
                </c:pt>
                <c:pt idx="2387">
                  <c:v>42862</c:v>
                </c:pt>
                <c:pt idx="2388">
                  <c:v>42863</c:v>
                </c:pt>
                <c:pt idx="2389">
                  <c:v>42863</c:v>
                </c:pt>
                <c:pt idx="2390">
                  <c:v>42863</c:v>
                </c:pt>
                <c:pt idx="2391">
                  <c:v>42863</c:v>
                </c:pt>
                <c:pt idx="2392">
                  <c:v>42863</c:v>
                </c:pt>
                <c:pt idx="2393">
                  <c:v>42863</c:v>
                </c:pt>
                <c:pt idx="2394">
                  <c:v>42863</c:v>
                </c:pt>
                <c:pt idx="2395">
                  <c:v>42863</c:v>
                </c:pt>
                <c:pt idx="2396">
                  <c:v>42863</c:v>
                </c:pt>
                <c:pt idx="2397">
                  <c:v>42863</c:v>
                </c:pt>
                <c:pt idx="2398">
                  <c:v>42863</c:v>
                </c:pt>
                <c:pt idx="2399">
                  <c:v>42863</c:v>
                </c:pt>
                <c:pt idx="2400">
                  <c:v>42863</c:v>
                </c:pt>
                <c:pt idx="2401">
                  <c:v>42863</c:v>
                </c:pt>
                <c:pt idx="2402">
                  <c:v>42863</c:v>
                </c:pt>
                <c:pt idx="2403">
                  <c:v>42863</c:v>
                </c:pt>
                <c:pt idx="2404">
                  <c:v>42863</c:v>
                </c:pt>
                <c:pt idx="2405">
                  <c:v>42863</c:v>
                </c:pt>
                <c:pt idx="2406">
                  <c:v>42863</c:v>
                </c:pt>
                <c:pt idx="2407">
                  <c:v>42863</c:v>
                </c:pt>
                <c:pt idx="2408">
                  <c:v>42863</c:v>
                </c:pt>
                <c:pt idx="2409">
                  <c:v>42863</c:v>
                </c:pt>
                <c:pt idx="2410">
                  <c:v>42863</c:v>
                </c:pt>
                <c:pt idx="2411">
                  <c:v>42863</c:v>
                </c:pt>
                <c:pt idx="2412">
                  <c:v>42864</c:v>
                </c:pt>
                <c:pt idx="2413">
                  <c:v>42864</c:v>
                </c:pt>
                <c:pt idx="2414">
                  <c:v>42864</c:v>
                </c:pt>
                <c:pt idx="2415">
                  <c:v>42864</c:v>
                </c:pt>
                <c:pt idx="2416">
                  <c:v>42864</c:v>
                </c:pt>
                <c:pt idx="2417">
                  <c:v>42864</c:v>
                </c:pt>
                <c:pt idx="2418">
                  <c:v>42864</c:v>
                </c:pt>
                <c:pt idx="2419">
                  <c:v>42864</c:v>
                </c:pt>
                <c:pt idx="2420">
                  <c:v>42864</c:v>
                </c:pt>
                <c:pt idx="2421">
                  <c:v>42864</c:v>
                </c:pt>
                <c:pt idx="2422">
                  <c:v>42864</c:v>
                </c:pt>
                <c:pt idx="2423">
                  <c:v>42864</c:v>
                </c:pt>
                <c:pt idx="2424">
                  <c:v>42864</c:v>
                </c:pt>
                <c:pt idx="2425">
                  <c:v>42864</c:v>
                </c:pt>
                <c:pt idx="2426">
                  <c:v>42864</c:v>
                </c:pt>
                <c:pt idx="2427">
                  <c:v>42864</c:v>
                </c:pt>
                <c:pt idx="2428">
                  <c:v>42864</c:v>
                </c:pt>
                <c:pt idx="2429">
                  <c:v>42864</c:v>
                </c:pt>
                <c:pt idx="2430">
                  <c:v>42864</c:v>
                </c:pt>
                <c:pt idx="2431">
                  <c:v>42864</c:v>
                </c:pt>
                <c:pt idx="2432">
                  <c:v>42864</c:v>
                </c:pt>
                <c:pt idx="2433">
                  <c:v>42864</c:v>
                </c:pt>
                <c:pt idx="2434">
                  <c:v>42864</c:v>
                </c:pt>
                <c:pt idx="2435">
                  <c:v>42864</c:v>
                </c:pt>
                <c:pt idx="2436">
                  <c:v>42865</c:v>
                </c:pt>
                <c:pt idx="2437">
                  <c:v>42865</c:v>
                </c:pt>
                <c:pt idx="2438">
                  <c:v>42865</c:v>
                </c:pt>
                <c:pt idx="2439">
                  <c:v>42865</c:v>
                </c:pt>
                <c:pt idx="2440">
                  <c:v>42865</c:v>
                </c:pt>
                <c:pt idx="2441">
                  <c:v>42865</c:v>
                </c:pt>
                <c:pt idx="2442">
                  <c:v>42865</c:v>
                </c:pt>
                <c:pt idx="2443">
                  <c:v>42865</c:v>
                </c:pt>
                <c:pt idx="2444">
                  <c:v>42865</c:v>
                </c:pt>
                <c:pt idx="2445">
                  <c:v>42865</c:v>
                </c:pt>
                <c:pt idx="2446">
                  <c:v>42865</c:v>
                </c:pt>
                <c:pt idx="2447">
                  <c:v>42865</c:v>
                </c:pt>
                <c:pt idx="2448">
                  <c:v>42865</c:v>
                </c:pt>
                <c:pt idx="2449">
                  <c:v>42865</c:v>
                </c:pt>
                <c:pt idx="2450">
                  <c:v>42865</c:v>
                </c:pt>
                <c:pt idx="2451">
                  <c:v>42865</c:v>
                </c:pt>
                <c:pt idx="2452">
                  <c:v>42865</c:v>
                </c:pt>
                <c:pt idx="2453">
                  <c:v>42865</c:v>
                </c:pt>
                <c:pt idx="2454">
                  <c:v>42865</c:v>
                </c:pt>
                <c:pt idx="2455">
                  <c:v>42865</c:v>
                </c:pt>
                <c:pt idx="2456">
                  <c:v>42865</c:v>
                </c:pt>
                <c:pt idx="2457">
                  <c:v>42865</c:v>
                </c:pt>
                <c:pt idx="2458">
                  <c:v>42865</c:v>
                </c:pt>
                <c:pt idx="2459">
                  <c:v>42865</c:v>
                </c:pt>
                <c:pt idx="2460">
                  <c:v>42866</c:v>
                </c:pt>
                <c:pt idx="2461">
                  <c:v>42866</c:v>
                </c:pt>
                <c:pt idx="2462">
                  <c:v>42866</c:v>
                </c:pt>
                <c:pt idx="2463">
                  <c:v>42866</c:v>
                </c:pt>
                <c:pt idx="2464">
                  <c:v>42866</c:v>
                </c:pt>
                <c:pt idx="2465">
                  <c:v>42866</c:v>
                </c:pt>
                <c:pt idx="2466">
                  <c:v>42866</c:v>
                </c:pt>
                <c:pt idx="2467">
                  <c:v>42866</c:v>
                </c:pt>
                <c:pt idx="2468">
                  <c:v>42866</c:v>
                </c:pt>
                <c:pt idx="2469">
                  <c:v>42866</c:v>
                </c:pt>
                <c:pt idx="2470">
                  <c:v>42866</c:v>
                </c:pt>
                <c:pt idx="2471">
                  <c:v>42866</c:v>
                </c:pt>
                <c:pt idx="2472">
                  <c:v>42866</c:v>
                </c:pt>
                <c:pt idx="2473">
                  <c:v>42866</c:v>
                </c:pt>
                <c:pt idx="2474">
                  <c:v>42866</c:v>
                </c:pt>
                <c:pt idx="2475">
                  <c:v>42866</c:v>
                </c:pt>
                <c:pt idx="2476">
                  <c:v>42866</c:v>
                </c:pt>
                <c:pt idx="2477">
                  <c:v>42866</c:v>
                </c:pt>
                <c:pt idx="2478">
                  <c:v>42866</c:v>
                </c:pt>
                <c:pt idx="2479">
                  <c:v>42866</c:v>
                </c:pt>
                <c:pt idx="2480">
                  <c:v>42866</c:v>
                </c:pt>
                <c:pt idx="2481">
                  <c:v>42866</c:v>
                </c:pt>
                <c:pt idx="2482">
                  <c:v>42866</c:v>
                </c:pt>
                <c:pt idx="2483">
                  <c:v>42866</c:v>
                </c:pt>
                <c:pt idx="2484">
                  <c:v>42867</c:v>
                </c:pt>
                <c:pt idx="2485">
                  <c:v>42867</c:v>
                </c:pt>
                <c:pt idx="2486">
                  <c:v>42867</c:v>
                </c:pt>
                <c:pt idx="2487">
                  <c:v>42867</c:v>
                </c:pt>
                <c:pt idx="2488">
                  <c:v>42867</c:v>
                </c:pt>
                <c:pt idx="2489">
                  <c:v>42867</c:v>
                </c:pt>
                <c:pt idx="2490">
                  <c:v>42867</c:v>
                </c:pt>
                <c:pt idx="2491">
                  <c:v>42867</c:v>
                </c:pt>
                <c:pt idx="2492">
                  <c:v>42867</c:v>
                </c:pt>
                <c:pt idx="2493">
                  <c:v>42867</c:v>
                </c:pt>
                <c:pt idx="2494">
                  <c:v>42867</c:v>
                </c:pt>
                <c:pt idx="2495">
                  <c:v>42867</c:v>
                </c:pt>
                <c:pt idx="2496">
                  <c:v>42867</c:v>
                </c:pt>
                <c:pt idx="2497">
                  <c:v>42867</c:v>
                </c:pt>
                <c:pt idx="2498">
                  <c:v>42867</c:v>
                </c:pt>
                <c:pt idx="2499">
                  <c:v>42867</c:v>
                </c:pt>
                <c:pt idx="2500">
                  <c:v>42867</c:v>
                </c:pt>
                <c:pt idx="2501">
                  <c:v>42867</c:v>
                </c:pt>
                <c:pt idx="2502">
                  <c:v>42867</c:v>
                </c:pt>
                <c:pt idx="2503">
                  <c:v>42867</c:v>
                </c:pt>
                <c:pt idx="2504">
                  <c:v>42867</c:v>
                </c:pt>
                <c:pt idx="2505">
                  <c:v>42867</c:v>
                </c:pt>
                <c:pt idx="2506">
                  <c:v>42867</c:v>
                </c:pt>
                <c:pt idx="2507">
                  <c:v>42867</c:v>
                </c:pt>
                <c:pt idx="2508">
                  <c:v>42868</c:v>
                </c:pt>
                <c:pt idx="2509">
                  <c:v>42868</c:v>
                </c:pt>
                <c:pt idx="2510">
                  <c:v>42868</c:v>
                </c:pt>
                <c:pt idx="2511">
                  <c:v>42868</c:v>
                </c:pt>
                <c:pt idx="2512">
                  <c:v>42868</c:v>
                </c:pt>
                <c:pt idx="2513">
                  <c:v>42868</c:v>
                </c:pt>
                <c:pt idx="2514">
                  <c:v>42868</c:v>
                </c:pt>
                <c:pt idx="2515">
                  <c:v>42868</c:v>
                </c:pt>
                <c:pt idx="2516">
                  <c:v>42868</c:v>
                </c:pt>
                <c:pt idx="2517">
                  <c:v>42868</c:v>
                </c:pt>
                <c:pt idx="2518">
                  <c:v>42868</c:v>
                </c:pt>
                <c:pt idx="2519">
                  <c:v>42868</c:v>
                </c:pt>
                <c:pt idx="2520">
                  <c:v>42868</c:v>
                </c:pt>
                <c:pt idx="2521">
                  <c:v>42868</c:v>
                </c:pt>
                <c:pt idx="2522">
                  <c:v>42868</c:v>
                </c:pt>
                <c:pt idx="2523">
                  <c:v>42868</c:v>
                </c:pt>
                <c:pt idx="2524">
                  <c:v>42868</c:v>
                </c:pt>
                <c:pt idx="2525">
                  <c:v>42868</c:v>
                </c:pt>
                <c:pt idx="2526">
                  <c:v>42868</c:v>
                </c:pt>
                <c:pt idx="2527">
                  <c:v>42868</c:v>
                </c:pt>
                <c:pt idx="2528">
                  <c:v>42868</c:v>
                </c:pt>
                <c:pt idx="2529">
                  <c:v>42868</c:v>
                </c:pt>
                <c:pt idx="2530">
                  <c:v>42868</c:v>
                </c:pt>
                <c:pt idx="2531">
                  <c:v>42868</c:v>
                </c:pt>
                <c:pt idx="2532">
                  <c:v>42869</c:v>
                </c:pt>
                <c:pt idx="2533">
                  <c:v>42869</c:v>
                </c:pt>
                <c:pt idx="2534">
                  <c:v>42869</c:v>
                </c:pt>
                <c:pt idx="2535">
                  <c:v>42869</c:v>
                </c:pt>
                <c:pt idx="2536">
                  <c:v>42869</c:v>
                </c:pt>
                <c:pt idx="2537">
                  <c:v>42869</c:v>
                </c:pt>
                <c:pt idx="2538">
                  <c:v>42869</c:v>
                </c:pt>
                <c:pt idx="2539">
                  <c:v>42869</c:v>
                </c:pt>
                <c:pt idx="2540">
                  <c:v>42869</c:v>
                </c:pt>
                <c:pt idx="2541">
                  <c:v>42869</c:v>
                </c:pt>
                <c:pt idx="2542">
                  <c:v>42869</c:v>
                </c:pt>
                <c:pt idx="2543">
                  <c:v>42869</c:v>
                </c:pt>
                <c:pt idx="2544">
                  <c:v>42869</c:v>
                </c:pt>
                <c:pt idx="2545">
                  <c:v>42869</c:v>
                </c:pt>
                <c:pt idx="2546">
                  <c:v>42869</c:v>
                </c:pt>
                <c:pt idx="2547">
                  <c:v>42869</c:v>
                </c:pt>
                <c:pt idx="2548">
                  <c:v>42869</c:v>
                </c:pt>
                <c:pt idx="2549">
                  <c:v>42869</c:v>
                </c:pt>
                <c:pt idx="2550">
                  <c:v>42869</c:v>
                </c:pt>
                <c:pt idx="2551">
                  <c:v>42869</c:v>
                </c:pt>
                <c:pt idx="2552">
                  <c:v>42869</c:v>
                </c:pt>
                <c:pt idx="2553">
                  <c:v>42869</c:v>
                </c:pt>
                <c:pt idx="2554">
                  <c:v>42869</c:v>
                </c:pt>
                <c:pt idx="2555">
                  <c:v>42869</c:v>
                </c:pt>
                <c:pt idx="2556">
                  <c:v>42870</c:v>
                </c:pt>
                <c:pt idx="2557">
                  <c:v>42870</c:v>
                </c:pt>
                <c:pt idx="2558">
                  <c:v>42870</c:v>
                </c:pt>
                <c:pt idx="2559">
                  <c:v>42870</c:v>
                </c:pt>
                <c:pt idx="2560">
                  <c:v>42870</c:v>
                </c:pt>
                <c:pt idx="2561">
                  <c:v>42870</c:v>
                </c:pt>
                <c:pt idx="2562">
                  <c:v>42870</c:v>
                </c:pt>
                <c:pt idx="2563">
                  <c:v>42870</c:v>
                </c:pt>
                <c:pt idx="2564">
                  <c:v>42870</c:v>
                </c:pt>
                <c:pt idx="2565">
                  <c:v>42870</c:v>
                </c:pt>
                <c:pt idx="2566">
                  <c:v>42870</c:v>
                </c:pt>
                <c:pt idx="2567">
                  <c:v>42870</c:v>
                </c:pt>
                <c:pt idx="2568">
                  <c:v>42870</c:v>
                </c:pt>
                <c:pt idx="2569">
                  <c:v>42870</c:v>
                </c:pt>
                <c:pt idx="2570">
                  <c:v>42870</c:v>
                </c:pt>
                <c:pt idx="2571">
                  <c:v>42870</c:v>
                </c:pt>
                <c:pt idx="2572">
                  <c:v>42870</c:v>
                </c:pt>
                <c:pt idx="2573">
                  <c:v>42870</c:v>
                </c:pt>
                <c:pt idx="2574">
                  <c:v>42870</c:v>
                </c:pt>
                <c:pt idx="2575">
                  <c:v>42870</c:v>
                </c:pt>
                <c:pt idx="2576">
                  <c:v>42870</c:v>
                </c:pt>
                <c:pt idx="2577">
                  <c:v>42870</c:v>
                </c:pt>
                <c:pt idx="2578">
                  <c:v>42870</c:v>
                </c:pt>
                <c:pt idx="2579">
                  <c:v>42870</c:v>
                </c:pt>
                <c:pt idx="2580">
                  <c:v>42871</c:v>
                </c:pt>
                <c:pt idx="2581">
                  <c:v>42871</c:v>
                </c:pt>
                <c:pt idx="2582">
                  <c:v>42871</c:v>
                </c:pt>
                <c:pt idx="2583">
                  <c:v>42871</c:v>
                </c:pt>
                <c:pt idx="2584">
                  <c:v>42871</c:v>
                </c:pt>
                <c:pt idx="2585">
                  <c:v>42871</c:v>
                </c:pt>
                <c:pt idx="2586">
                  <c:v>42871</c:v>
                </c:pt>
                <c:pt idx="2587">
                  <c:v>42871</c:v>
                </c:pt>
                <c:pt idx="2588">
                  <c:v>42871</c:v>
                </c:pt>
                <c:pt idx="2589">
                  <c:v>42871</c:v>
                </c:pt>
                <c:pt idx="2590">
                  <c:v>42871</c:v>
                </c:pt>
                <c:pt idx="2591">
                  <c:v>42871</c:v>
                </c:pt>
                <c:pt idx="2592">
                  <c:v>42871</c:v>
                </c:pt>
                <c:pt idx="2593">
                  <c:v>42871</c:v>
                </c:pt>
                <c:pt idx="2594">
                  <c:v>42871</c:v>
                </c:pt>
                <c:pt idx="2595">
                  <c:v>42871</c:v>
                </c:pt>
                <c:pt idx="2596">
                  <c:v>42871</c:v>
                </c:pt>
                <c:pt idx="2597">
                  <c:v>42871</c:v>
                </c:pt>
                <c:pt idx="2598">
                  <c:v>42871</c:v>
                </c:pt>
                <c:pt idx="2599">
                  <c:v>42871</c:v>
                </c:pt>
                <c:pt idx="2600">
                  <c:v>42871</c:v>
                </c:pt>
                <c:pt idx="2601">
                  <c:v>42871</c:v>
                </c:pt>
                <c:pt idx="2602">
                  <c:v>42871</c:v>
                </c:pt>
                <c:pt idx="2603">
                  <c:v>42871</c:v>
                </c:pt>
                <c:pt idx="2604">
                  <c:v>42872</c:v>
                </c:pt>
                <c:pt idx="2605">
                  <c:v>42872</c:v>
                </c:pt>
                <c:pt idx="2606">
                  <c:v>42872</c:v>
                </c:pt>
                <c:pt idx="2607">
                  <c:v>42872</c:v>
                </c:pt>
                <c:pt idx="2608">
                  <c:v>42872</c:v>
                </c:pt>
                <c:pt idx="2609">
                  <c:v>42872</c:v>
                </c:pt>
                <c:pt idx="2610">
                  <c:v>42872</c:v>
                </c:pt>
                <c:pt idx="2611">
                  <c:v>42872</c:v>
                </c:pt>
                <c:pt idx="2612">
                  <c:v>42872</c:v>
                </c:pt>
                <c:pt idx="2613">
                  <c:v>42872</c:v>
                </c:pt>
                <c:pt idx="2614">
                  <c:v>42872</c:v>
                </c:pt>
                <c:pt idx="2615">
                  <c:v>42872</c:v>
                </c:pt>
                <c:pt idx="2616">
                  <c:v>42872</c:v>
                </c:pt>
                <c:pt idx="2617">
                  <c:v>42872</c:v>
                </c:pt>
                <c:pt idx="2618">
                  <c:v>42872</c:v>
                </c:pt>
                <c:pt idx="2619">
                  <c:v>42872</c:v>
                </c:pt>
                <c:pt idx="2620">
                  <c:v>42872</c:v>
                </c:pt>
                <c:pt idx="2621">
                  <c:v>42872</c:v>
                </c:pt>
                <c:pt idx="2622">
                  <c:v>42872</c:v>
                </c:pt>
                <c:pt idx="2623">
                  <c:v>42872</c:v>
                </c:pt>
                <c:pt idx="2624">
                  <c:v>42872</c:v>
                </c:pt>
                <c:pt idx="2625">
                  <c:v>42872</c:v>
                </c:pt>
                <c:pt idx="2626">
                  <c:v>42872</c:v>
                </c:pt>
                <c:pt idx="2627">
                  <c:v>42872</c:v>
                </c:pt>
                <c:pt idx="2628">
                  <c:v>42873</c:v>
                </c:pt>
                <c:pt idx="2629">
                  <c:v>42873</c:v>
                </c:pt>
                <c:pt idx="2630">
                  <c:v>42873</c:v>
                </c:pt>
                <c:pt idx="2631">
                  <c:v>42873</c:v>
                </c:pt>
                <c:pt idx="2632">
                  <c:v>42873</c:v>
                </c:pt>
                <c:pt idx="2633">
                  <c:v>42873</c:v>
                </c:pt>
                <c:pt idx="2634">
                  <c:v>42873</c:v>
                </c:pt>
                <c:pt idx="2635">
                  <c:v>42873</c:v>
                </c:pt>
                <c:pt idx="2636">
                  <c:v>42873</c:v>
                </c:pt>
                <c:pt idx="2637">
                  <c:v>42873</c:v>
                </c:pt>
                <c:pt idx="2638">
                  <c:v>42873</c:v>
                </c:pt>
                <c:pt idx="2639">
                  <c:v>42873</c:v>
                </c:pt>
                <c:pt idx="2640">
                  <c:v>42873</c:v>
                </c:pt>
                <c:pt idx="2641">
                  <c:v>42873</c:v>
                </c:pt>
                <c:pt idx="2642">
                  <c:v>42873</c:v>
                </c:pt>
                <c:pt idx="2643">
                  <c:v>42873</c:v>
                </c:pt>
                <c:pt idx="2644">
                  <c:v>42873</c:v>
                </c:pt>
                <c:pt idx="2645">
                  <c:v>42873</c:v>
                </c:pt>
                <c:pt idx="2646">
                  <c:v>42873</c:v>
                </c:pt>
                <c:pt idx="2647">
                  <c:v>42873</c:v>
                </c:pt>
                <c:pt idx="2648">
                  <c:v>42873</c:v>
                </c:pt>
                <c:pt idx="2649">
                  <c:v>42873</c:v>
                </c:pt>
                <c:pt idx="2650">
                  <c:v>42873</c:v>
                </c:pt>
                <c:pt idx="2651">
                  <c:v>42873</c:v>
                </c:pt>
                <c:pt idx="2652">
                  <c:v>42874</c:v>
                </c:pt>
                <c:pt idx="2653">
                  <c:v>42874</c:v>
                </c:pt>
                <c:pt idx="2654">
                  <c:v>42874</c:v>
                </c:pt>
                <c:pt idx="2655">
                  <c:v>42874</c:v>
                </c:pt>
                <c:pt idx="2656">
                  <c:v>42874</c:v>
                </c:pt>
                <c:pt idx="2657">
                  <c:v>42874</c:v>
                </c:pt>
                <c:pt idx="2658">
                  <c:v>42874</c:v>
                </c:pt>
                <c:pt idx="2659">
                  <c:v>42874</c:v>
                </c:pt>
                <c:pt idx="2660">
                  <c:v>42874</c:v>
                </c:pt>
                <c:pt idx="2661">
                  <c:v>42874</c:v>
                </c:pt>
                <c:pt idx="2662">
                  <c:v>42874</c:v>
                </c:pt>
                <c:pt idx="2663">
                  <c:v>42874</c:v>
                </c:pt>
                <c:pt idx="2664">
                  <c:v>42874</c:v>
                </c:pt>
                <c:pt idx="2665">
                  <c:v>42874</c:v>
                </c:pt>
                <c:pt idx="2666">
                  <c:v>42874</c:v>
                </c:pt>
                <c:pt idx="2667">
                  <c:v>42874</c:v>
                </c:pt>
                <c:pt idx="2668">
                  <c:v>42874</c:v>
                </c:pt>
                <c:pt idx="2669">
                  <c:v>42874</c:v>
                </c:pt>
                <c:pt idx="2670">
                  <c:v>42874</c:v>
                </c:pt>
                <c:pt idx="2671">
                  <c:v>42874</c:v>
                </c:pt>
                <c:pt idx="2672">
                  <c:v>42874</c:v>
                </c:pt>
                <c:pt idx="2673">
                  <c:v>42874</c:v>
                </c:pt>
                <c:pt idx="2674">
                  <c:v>42874</c:v>
                </c:pt>
                <c:pt idx="2675">
                  <c:v>42874</c:v>
                </c:pt>
                <c:pt idx="2676">
                  <c:v>42875</c:v>
                </c:pt>
                <c:pt idx="2677">
                  <c:v>42875</c:v>
                </c:pt>
                <c:pt idx="2678">
                  <c:v>42875</c:v>
                </c:pt>
                <c:pt idx="2679">
                  <c:v>42875</c:v>
                </c:pt>
                <c:pt idx="2680">
                  <c:v>42875</c:v>
                </c:pt>
                <c:pt idx="2681">
                  <c:v>42875</c:v>
                </c:pt>
                <c:pt idx="2682">
                  <c:v>42875</c:v>
                </c:pt>
                <c:pt idx="2683">
                  <c:v>42875</c:v>
                </c:pt>
                <c:pt idx="2684">
                  <c:v>42875</c:v>
                </c:pt>
                <c:pt idx="2685">
                  <c:v>42875</c:v>
                </c:pt>
                <c:pt idx="2686">
                  <c:v>42875</c:v>
                </c:pt>
                <c:pt idx="2687">
                  <c:v>42875</c:v>
                </c:pt>
                <c:pt idx="2688">
                  <c:v>42875</c:v>
                </c:pt>
                <c:pt idx="2689">
                  <c:v>42875</c:v>
                </c:pt>
                <c:pt idx="2690">
                  <c:v>42875</c:v>
                </c:pt>
                <c:pt idx="2691">
                  <c:v>42875</c:v>
                </c:pt>
                <c:pt idx="2692">
                  <c:v>42875</c:v>
                </c:pt>
                <c:pt idx="2693">
                  <c:v>42875</c:v>
                </c:pt>
                <c:pt idx="2694">
                  <c:v>42875</c:v>
                </c:pt>
                <c:pt idx="2695">
                  <c:v>42875</c:v>
                </c:pt>
                <c:pt idx="2696">
                  <c:v>42875</c:v>
                </c:pt>
                <c:pt idx="2697">
                  <c:v>42875</c:v>
                </c:pt>
                <c:pt idx="2698">
                  <c:v>42875</c:v>
                </c:pt>
                <c:pt idx="2699">
                  <c:v>42875</c:v>
                </c:pt>
                <c:pt idx="2700">
                  <c:v>42876</c:v>
                </c:pt>
                <c:pt idx="2701">
                  <c:v>42876</c:v>
                </c:pt>
                <c:pt idx="2702">
                  <c:v>42876</c:v>
                </c:pt>
                <c:pt idx="2703">
                  <c:v>42876</c:v>
                </c:pt>
                <c:pt idx="2704">
                  <c:v>42876</c:v>
                </c:pt>
                <c:pt idx="2705">
                  <c:v>42876</c:v>
                </c:pt>
                <c:pt idx="2706">
                  <c:v>42876</c:v>
                </c:pt>
                <c:pt idx="2707">
                  <c:v>42876</c:v>
                </c:pt>
                <c:pt idx="2708">
                  <c:v>42876</c:v>
                </c:pt>
                <c:pt idx="2709">
                  <c:v>42876</c:v>
                </c:pt>
                <c:pt idx="2710">
                  <c:v>42876</c:v>
                </c:pt>
                <c:pt idx="2711">
                  <c:v>42876</c:v>
                </c:pt>
                <c:pt idx="2712">
                  <c:v>42876</c:v>
                </c:pt>
                <c:pt idx="2713">
                  <c:v>42876</c:v>
                </c:pt>
                <c:pt idx="2714">
                  <c:v>42876</c:v>
                </c:pt>
                <c:pt idx="2715">
                  <c:v>42876</c:v>
                </c:pt>
                <c:pt idx="2716">
                  <c:v>42876</c:v>
                </c:pt>
                <c:pt idx="2717">
                  <c:v>42876</c:v>
                </c:pt>
                <c:pt idx="2718">
                  <c:v>42876</c:v>
                </c:pt>
                <c:pt idx="2719">
                  <c:v>42876</c:v>
                </c:pt>
                <c:pt idx="2720">
                  <c:v>42876</c:v>
                </c:pt>
                <c:pt idx="2721">
                  <c:v>42876</c:v>
                </c:pt>
                <c:pt idx="2722">
                  <c:v>42876</c:v>
                </c:pt>
                <c:pt idx="2723">
                  <c:v>42876</c:v>
                </c:pt>
                <c:pt idx="2724">
                  <c:v>42877</c:v>
                </c:pt>
                <c:pt idx="2725">
                  <c:v>42877</c:v>
                </c:pt>
                <c:pt idx="2726">
                  <c:v>42877</c:v>
                </c:pt>
                <c:pt idx="2727">
                  <c:v>42877</c:v>
                </c:pt>
                <c:pt idx="2728">
                  <c:v>42877</c:v>
                </c:pt>
                <c:pt idx="2729">
                  <c:v>42877</c:v>
                </c:pt>
                <c:pt idx="2730">
                  <c:v>42877</c:v>
                </c:pt>
                <c:pt idx="2731">
                  <c:v>42877</c:v>
                </c:pt>
                <c:pt idx="2732">
                  <c:v>42877</c:v>
                </c:pt>
                <c:pt idx="2733">
                  <c:v>42877</c:v>
                </c:pt>
                <c:pt idx="2734">
                  <c:v>42877</c:v>
                </c:pt>
                <c:pt idx="2735">
                  <c:v>42877</c:v>
                </c:pt>
                <c:pt idx="2736">
                  <c:v>42877</c:v>
                </c:pt>
                <c:pt idx="2737">
                  <c:v>42877</c:v>
                </c:pt>
                <c:pt idx="2738">
                  <c:v>42877</c:v>
                </c:pt>
                <c:pt idx="2739">
                  <c:v>42877</c:v>
                </c:pt>
                <c:pt idx="2740">
                  <c:v>42877</c:v>
                </c:pt>
                <c:pt idx="2741">
                  <c:v>42877</c:v>
                </c:pt>
                <c:pt idx="2742">
                  <c:v>42877</c:v>
                </c:pt>
                <c:pt idx="2743">
                  <c:v>42877</c:v>
                </c:pt>
                <c:pt idx="2744">
                  <c:v>42877</c:v>
                </c:pt>
                <c:pt idx="2745">
                  <c:v>42877</c:v>
                </c:pt>
                <c:pt idx="2746">
                  <c:v>42877</c:v>
                </c:pt>
                <c:pt idx="2747">
                  <c:v>42877</c:v>
                </c:pt>
                <c:pt idx="2748">
                  <c:v>42878</c:v>
                </c:pt>
                <c:pt idx="2749">
                  <c:v>42878</c:v>
                </c:pt>
                <c:pt idx="2750">
                  <c:v>42878</c:v>
                </c:pt>
                <c:pt idx="2751">
                  <c:v>42878</c:v>
                </c:pt>
                <c:pt idx="2752">
                  <c:v>42878</c:v>
                </c:pt>
                <c:pt idx="2753">
                  <c:v>42878</c:v>
                </c:pt>
                <c:pt idx="2754">
                  <c:v>42878</c:v>
                </c:pt>
                <c:pt idx="2755">
                  <c:v>42878</c:v>
                </c:pt>
                <c:pt idx="2756">
                  <c:v>42878</c:v>
                </c:pt>
                <c:pt idx="2757">
                  <c:v>42878</c:v>
                </c:pt>
                <c:pt idx="2758">
                  <c:v>42878</c:v>
                </c:pt>
                <c:pt idx="2759">
                  <c:v>42878</c:v>
                </c:pt>
                <c:pt idx="2760">
                  <c:v>42878</c:v>
                </c:pt>
                <c:pt idx="2761">
                  <c:v>42878</c:v>
                </c:pt>
                <c:pt idx="2762">
                  <c:v>42878</c:v>
                </c:pt>
                <c:pt idx="2763">
                  <c:v>42878</c:v>
                </c:pt>
                <c:pt idx="2764">
                  <c:v>42878</c:v>
                </c:pt>
                <c:pt idx="2765">
                  <c:v>42878</c:v>
                </c:pt>
                <c:pt idx="2766">
                  <c:v>42878</c:v>
                </c:pt>
                <c:pt idx="2767">
                  <c:v>42878</c:v>
                </c:pt>
                <c:pt idx="2768">
                  <c:v>42878</c:v>
                </c:pt>
                <c:pt idx="2769">
                  <c:v>42878</c:v>
                </c:pt>
                <c:pt idx="2770">
                  <c:v>42878</c:v>
                </c:pt>
                <c:pt idx="2771">
                  <c:v>42878</c:v>
                </c:pt>
                <c:pt idx="2772">
                  <c:v>42879</c:v>
                </c:pt>
                <c:pt idx="2773">
                  <c:v>42879</c:v>
                </c:pt>
                <c:pt idx="2774">
                  <c:v>42879</c:v>
                </c:pt>
                <c:pt idx="2775">
                  <c:v>42879</c:v>
                </c:pt>
                <c:pt idx="2776">
                  <c:v>42879</c:v>
                </c:pt>
                <c:pt idx="2777">
                  <c:v>42879</c:v>
                </c:pt>
                <c:pt idx="2778">
                  <c:v>42879</c:v>
                </c:pt>
                <c:pt idx="2779">
                  <c:v>42879</c:v>
                </c:pt>
                <c:pt idx="2780">
                  <c:v>42879</c:v>
                </c:pt>
                <c:pt idx="2781">
                  <c:v>42879</c:v>
                </c:pt>
                <c:pt idx="2782">
                  <c:v>42879</c:v>
                </c:pt>
                <c:pt idx="2783">
                  <c:v>42879</c:v>
                </c:pt>
                <c:pt idx="2784">
                  <c:v>42879</c:v>
                </c:pt>
                <c:pt idx="2785">
                  <c:v>42879</c:v>
                </c:pt>
                <c:pt idx="2786">
                  <c:v>42879</c:v>
                </c:pt>
                <c:pt idx="2787">
                  <c:v>42879</c:v>
                </c:pt>
                <c:pt idx="2788">
                  <c:v>42879</c:v>
                </c:pt>
                <c:pt idx="2789">
                  <c:v>42879</c:v>
                </c:pt>
                <c:pt idx="2790">
                  <c:v>42879</c:v>
                </c:pt>
                <c:pt idx="2791">
                  <c:v>42879</c:v>
                </c:pt>
                <c:pt idx="2792">
                  <c:v>42879</c:v>
                </c:pt>
                <c:pt idx="2793">
                  <c:v>42879</c:v>
                </c:pt>
                <c:pt idx="2794">
                  <c:v>42879</c:v>
                </c:pt>
                <c:pt idx="2795">
                  <c:v>42879</c:v>
                </c:pt>
                <c:pt idx="2796">
                  <c:v>42880</c:v>
                </c:pt>
                <c:pt idx="2797">
                  <c:v>42880</c:v>
                </c:pt>
                <c:pt idx="2798">
                  <c:v>42880</c:v>
                </c:pt>
                <c:pt idx="2799">
                  <c:v>42880</c:v>
                </c:pt>
                <c:pt idx="2800">
                  <c:v>42880</c:v>
                </c:pt>
                <c:pt idx="2801">
                  <c:v>42880</c:v>
                </c:pt>
                <c:pt idx="2802">
                  <c:v>42880</c:v>
                </c:pt>
                <c:pt idx="2803">
                  <c:v>42880</c:v>
                </c:pt>
                <c:pt idx="2804">
                  <c:v>42880</c:v>
                </c:pt>
                <c:pt idx="2805">
                  <c:v>42880</c:v>
                </c:pt>
                <c:pt idx="2806">
                  <c:v>42880</c:v>
                </c:pt>
                <c:pt idx="2807">
                  <c:v>42880</c:v>
                </c:pt>
                <c:pt idx="2808">
                  <c:v>42880</c:v>
                </c:pt>
                <c:pt idx="2809">
                  <c:v>42880</c:v>
                </c:pt>
                <c:pt idx="2810">
                  <c:v>42880</c:v>
                </c:pt>
                <c:pt idx="2811">
                  <c:v>42880</c:v>
                </c:pt>
                <c:pt idx="2812">
                  <c:v>42880</c:v>
                </c:pt>
                <c:pt idx="2813">
                  <c:v>42880</c:v>
                </c:pt>
                <c:pt idx="2814">
                  <c:v>42880</c:v>
                </c:pt>
                <c:pt idx="2815">
                  <c:v>42880</c:v>
                </c:pt>
                <c:pt idx="2816">
                  <c:v>42880</c:v>
                </c:pt>
                <c:pt idx="2817">
                  <c:v>42880</c:v>
                </c:pt>
                <c:pt idx="2818">
                  <c:v>42880</c:v>
                </c:pt>
                <c:pt idx="2819">
                  <c:v>42880</c:v>
                </c:pt>
                <c:pt idx="2820">
                  <c:v>42881</c:v>
                </c:pt>
                <c:pt idx="2821">
                  <c:v>42881</c:v>
                </c:pt>
                <c:pt idx="2822">
                  <c:v>42881</c:v>
                </c:pt>
                <c:pt idx="2823">
                  <c:v>42881</c:v>
                </c:pt>
                <c:pt idx="2824">
                  <c:v>42881</c:v>
                </c:pt>
                <c:pt idx="2825">
                  <c:v>42881</c:v>
                </c:pt>
                <c:pt idx="2826">
                  <c:v>42881</c:v>
                </c:pt>
                <c:pt idx="2827">
                  <c:v>42881</c:v>
                </c:pt>
                <c:pt idx="2828">
                  <c:v>42881</c:v>
                </c:pt>
                <c:pt idx="2829">
                  <c:v>42881</c:v>
                </c:pt>
                <c:pt idx="2830">
                  <c:v>42881</c:v>
                </c:pt>
                <c:pt idx="2831">
                  <c:v>42881</c:v>
                </c:pt>
                <c:pt idx="2832">
                  <c:v>42881</c:v>
                </c:pt>
                <c:pt idx="2833">
                  <c:v>42881</c:v>
                </c:pt>
                <c:pt idx="2834">
                  <c:v>42881</c:v>
                </c:pt>
                <c:pt idx="2835">
                  <c:v>42881</c:v>
                </c:pt>
                <c:pt idx="2836">
                  <c:v>42881</c:v>
                </c:pt>
                <c:pt idx="2837">
                  <c:v>42881</c:v>
                </c:pt>
                <c:pt idx="2838">
                  <c:v>42881</c:v>
                </c:pt>
                <c:pt idx="2839">
                  <c:v>42881</c:v>
                </c:pt>
                <c:pt idx="2840">
                  <c:v>42881</c:v>
                </c:pt>
                <c:pt idx="2841">
                  <c:v>42881</c:v>
                </c:pt>
                <c:pt idx="2842">
                  <c:v>42881</c:v>
                </c:pt>
                <c:pt idx="2843">
                  <c:v>42881</c:v>
                </c:pt>
                <c:pt idx="2844">
                  <c:v>42882</c:v>
                </c:pt>
                <c:pt idx="2845">
                  <c:v>42882</c:v>
                </c:pt>
                <c:pt idx="2846">
                  <c:v>42882</c:v>
                </c:pt>
                <c:pt idx="2847">
                  <c:v>42882</c:v>
                </c:pt>
                <c:pt idx="2848">
                  <c:v>42882</c:v>
                </c:pt>
                <c:pt idx="2849">
                  <c:v>42882</c:v>
                </c:pt>
                <c:pt idx="2850">
                  <c:v>42882</c:v>
                </c:pt>
                <c:pt idx="2851">
                  <c:v>42882</c:v>
                </c:pt>
                <c:pt idx="2852">
                  <c:v>42882</c:v>
                </c:pt>
                <c:pt idx="2853">
                  <c:v>42882</c:v>
                </c:pt>
                <c:pt idx="2854">
                  <c:v>42882</c:v>
                </c:pt>
                <c:pt idx="2855">
                  <c:v>42882</c:v>
                </c:pt>
                <c:pt idx="2856">
                  <c:v>42882</c:v>
                </c:pt>
                <c:pt idx="2857">
                  <c:v>42882</c:v>
                </c:pt>
                <c:pt idx="2858">
                  <c:v>42882</c:v>
                </c:pt>
                <c:pt idx="2859">
                  <c:v>42882</c:v>
                </c:pt>
                <c:pt idx="2860">
                  <c:v>42882</c:v>
                </c:pt>
                <c:pt idx="2861">
                  <c:v>42882</c:v>
                </c:pt>
                <c:pt idx="2862">
                  <c:v>42882</c:v>
                </c:pt>
                <c:pt idx="2863">
                  <c:v>42882</c:v>
                </c:pt>
                <c:pt idx="2864">
                  <c:v>42882</c:v>
                </c:pt>
                <c:pt idx="2865">
                  <c:v>42882</c:v>
                </c:pt>
                <c:pt idx="2866">
                  <c:v>42882</c:v>
                </c:pt>
                <c:pt idx="2867">
                  <c:v>42882</c:v>
                </c:pt>
                <c:pt idx="2868">
                  <c:v>42883</c:v>
                </c:pt>
                <c:pt idx="2869">
                  <c:v>42883</c:v>
                </c:pt>
                <c:pt idx="2870">
                  <c:v>42883</c:v>
                </c:pt>
                <c:pt idx="2871">
                  <c:v>42883</c:v>
                </c:pt>
                <c:pt idx="2872">
                  <c:v>42883</c:v>
                </c:pt>
                <c:pt idx="2873">
                  <c:v>42883</c:v>
                </c:pt>
                <c:pt idx="2874">
                  <c:v>42883</c:v>
                </c:pt>
                <c:pt idx="2875">
                  <c:v>42883</c:v>
                </c:pt>
                <c:pt idx="2876">
                  <c:v>42883</c:v>
                </c:pt>
                <c:pt idx="2877">
                  <c:v>42883</c:v>
                </c:pt>
                <c:pt idx="2878">
                  <c:v>42883</c:v>
                </c:pt>
                <c:pt idx="2879">
                  <c:v>42883</c:v>
                </c:pt>
                <c:pt idx="2880">
                  <c:v>42883</c:v>
                </c:pt>
                <c:pt idx="2881">
                  <c:v>42883</c:v>
                </c:pt>
                <c:pt idx="2882">
                  <c:v>42883</c:v>
                </c:pt>
                <c:pt idx="2883">
                  <c:v>42883</c:v>
                </c:pt>
                <c:pt idx="2884">
                  <c:v>42883</c:v>
                </c:pt>
                <c:pt idx="2885">
                  <c:v>42883</c:v>
                </c:pt>
                <c:pt idx="2886">
                  <c:v>42883</c:v>
                </c:pt>
                <c:pt idx="2887">
                  <c:v>42883</c:v>
                </c:pt>
                <c:pt idx="2888">
                  <c:v>42883</c:v>
                </c:pt>
                <c:pt idx="2889">
                  <c:v>42883</c:v>
                </c:pt>
                <c:pt idx="2890">
                  <c:v>42883</c:v>
                </c:pt>
                <c:pt idx="2891">
                  <c:v>42883</c:v>
                </c:pt>
                <c:pt idx="2892">
                  <c:v>42884</c:v>
                </c:pt>
                <c:pt idx="2893">
                  <c:v>42884</c:v>
                </c:pt>
                <c:pt idx="2894">
                  <c:v>42884</c:v>
                </c:pt>
                <c:pt idx="2895">
                  <c:v>42884</c:v>
                </c:pt>
                <c:pt idx="2896">
                  <c:v>42884</c:v>
                </c:pt>
                <c:pt idx="2897">
                  <c:v>42884</c:v>
                </c:pt>
                <c:pt idx="2898">
                  <c:v>42884</c:v>
                </c:pt>
                <c:pt idx="2899">
                  <c:v>42884</c:v>
                </c:pt>
                <c:pt idx="2900">
                  <c:v>42884</c:v>
                </c:pt>
                <c:pt idx="2901">
                  <c:v>42884</c:v>
                </c:pt>
                <c:pt idx="2902">
                  <c:v>42884</c:v>
                </c:pt>
                <c:pt idx="2903">
                  <c:v>42884</c:v>
                </c:pt>
                <c:pt idx="2904">
                  <c:v>42884</c:v>
                </c:pt>
                <c:pt idx="2905">
                  <c:v>42884</c:v>
                </c:pt>
                <c:pt idx="2906">
                  <c:v>42884</c:v>
                </c:pt>
                <c:pt idx="2907">
                  <c:v>42884</c:v>
                </c:pt>
                <c:pt idx="2908">
                  <c:v>42884</c:v>
                </c:pt>
                <c:pt idx="2909">
                  <c:v>42884</c:v>
                </c:pt>
                <c:pt idx="2910">
                  <c:v>42884</c:v>
                </c:pt>
                <c:pt idx="2911">
                  <c:v>42884</c:v>
                </c:pt>
                <c:pt idx="2912">
                  <c:v>42884</c:v>
                </c:pt>
                <c:pt idx="2913">
                  <c:v>42884</c:v>
                </c:pt>
                <c:pt idx="2914">
                  <c:v>42884</c:v>
                </c:pt>
                <c:pt idx="2915">
                  <c:v>42884</c:v>
                </c:pt>
                <c:pt idx="2916">
                  <c:v>42885</c:v>
                </c:pt>
                <c:pt idx="2917">
                  <c:v>42885</c:v>
                </c:pt>
                <c:pt idx="2918">
                  <c:v>42885</c:v>
                </c:pt>
                <c:pt idx="2919">
                  <c:v>42885</c:v>
                </c:pt>
                <c:pt idx="2920">
                  <c:v>42885</c:v>
                </c:pt>
                <c:pt idx="2921">
                  <c:v>42885</c:v>
                </c:pt>
                <c:pt idx="2922">
                  <c:v>42885</c:v>
                </c:pt>
                <c:pt idx="2923">
                  <c:v>42885</c:v>
                </c:pt>
                <c:pt idx="2924">
                  <c:v>42885</c:v>
                </c:pt>
                <c:pt idx="2925">
                  <c:v>42885</c:v>
                </c:pt>
                <c:pt idx="2926">
                  <c:v>42885</c:v>
                </c:pt>
                <c:pt idx="2927">
                  <c:v>42885</c:v>
                </c:pt>
                <c:pt idx="2928">
                  <c:v>42885</c:v>
                </c:pt>
                <c:pt idx="2929">
                  <c:v>42885</c:v>
                </c:pt>
                <c:pt idx="2930">
                  <c:v>42885</c:v>
                </c:pt>
                <c:pt idx="2931">
                  <c:v>42885</c:v>
                </c:pt>
                <c:pt idx="2932">
                  <c:v>42885</c:v>
                </c:pt>
                <c:pt idx="2933">
                  <c:v>42885</c:v>
                </c:pt>
                <c:pt idx="2934">
                  <c:v>42885</c:v>
                </c:pt>
                <c:pt idx="2935">
                  <c:v>42885</c:v>
                </c:pt>
                <c:pt idx="2936">
                  <c:v>42885</c:v>
                </c:pt>
                <c:pt idx="2937">
                  <c:v>42885</c:v>
                </c:pt>
                <c:pt idx="2938">
                  <c:v>42885</c:v>
                </c:pt>
                <c:pt idx="2939">
                  <c:v>42885</c:v>
                </c:pt>
                <c:pt idx="2940">
                  <c:v>42886</c:v>
                </c:pt>
                <c:pt idx="2941">
                  <c:v>42886</c:v>
                </c:pt>
                <c:pt idx="2942">
                  <c:v>42886</c:v>
                </c:pt>
                <c:pt idx="2943">
                  <c:v>42886</c:v>
                </c:pt>
                <c:pt idx="2944">
                  <c:v>42886</c:v>
                </c:pt>
                <c:pt idx="2945">
                  <c:v>42886</c:v>
                </c:pt>
                <c:pt idx="2946">
                  <c:v>42886</c:v>
                </c:pt>
                <c:pt idx="2947">
                  <c:v>42886</c:v>
                </c:pt>
                <c:pt idx="2948">
                  <c:v>42886</c:v>
                </c:pt>
                <c:pt idx="2949">
                  <c:v>42886</c:v>
                </c:pt>
                <c:pt idx="2950">
                  <c:v>42886</c:v>
                </c:pt>
                <c:pt idx="2951">
                  <c:v>42886</c:v>
                </c:pt>
                <c:pt idx="2952">
                  <c:v>42886</c:v>
                </c:pt>
                <c:pt idx="2953">
                  <c:v>42886</c:v>
                </c:pt>
                <c:pt idx="2954">
                  <c:v>42886</c:v>
                </c:pt>
                <c:pt idx="2955">
                  <c:v>42886</c:v>
                </c:pt>
                <c:pt idx="2956">
                  <c:v>42886</c:v>
                </c:pt>
                <c:pt idx="2957">
                  <c:v>42886</c:v>
                </c:pt>
                <c:pt idx="2958">
                  <c:v>42886</c:v>
                </c:pt>
                <c:pt idx="2959">
                  <c:v>42886</c:v>
                </c:pt>
                <c:pt idx="2960">
                  <c:v>42886</c:v>
                </c:pt>
                <c:pt idx="2961">
                  <c:v>42886</c:v>
                </c:pt>
                <c:pt idx="2962">
                  <c:v>42886</c:v>
                </c:pt>
                <c:pt idx="2963">
                  <c:v>42886</c:v>
                </c:pt>
                <c:pt idx="2964">
                  <c:v>42887</c:v>
                </c:pt>
                <c:pt idx="2965">
                  <c:v>42887</c:v>
                </c:pt>
                <c:pt idx="2966">
                  <c:v>42887</c:v>
                </c:pt>
                <c:pt idx="2967">
                  <c:v>42887</c:v>
                </c:pt>
                <c:pt idx="2968">
                  <c:v>42887</c:v>
                </c:pt>
                <c:pt idx="2969">
                  <c:v>42887</c:v>
                </c:pt>
                <c:pt idx="2970">
                  <c:v>42887</c:v>
                </c:pt>
                <c:pt idx="2971">
                  <c:v>42887</c:v>
                </c:pt>
                <c:pt idx="2972">
                  <c:v>42887</c:v>
                </c:pt>
                <c:pt idx="2973">
                  <c:v>42887</c:v>
                </c:pt>
                <c:pt idx="2974">
                  <c:v>42887</c:v>
                </c:pt>
                <c:pt idx="2975">
                  <c:v>42887</c:v>
                </c:pt>
                <c:pt idx="2976">
                  <c:v>42887</c:v>
                </c:pt>
                <c:pt idx="2977">
                  <c:v>42887</c:v>
                </c:pt>
                <c:pt idx="2978">
                  <c:v>42887</c:v>
                </c:pt>
                <c:pt idx="2979">
                  <c:v>42887</c:v>
                </c:pt>
                <c:pt idx="2980">
                  <c:v>42887</c:v>
                </c:pt>
                <c:pt idx="2981">
                  <c:v>42887</c:v>
                </c:pt>
                <c:pt idx="2982">
                  <c:v>42887</c:v>
                </c:pt>
                <c:pt idx="2983">
                  <c:v>42887</c:v>
                </c:pt>
                <c:pt idx="2984">
                  <c:v>42887</c:v>
                </c:pt>
                <c:pt idx="2985">
                  <c:v>42887</c:v>
                </c:pt>
                <c:pt idx="2986">
                  <c:v>42887</c:v>
                </c:pt>
                <c:pt idx="2987">
                  <c:v>42887</c:v>
                </c:pt>
                <c:pt idx="2988">
                  <c:v>42888</c:v>
                </c:pt>
                <c:pt idx="2989">
                  <c:v>42888</c:v>
                </c:pt>
                <c:pt idx="2990">
                  <c:v>42888</c:v>
                </c:pt>
                <c:pt idx="2991">
                  <c:v>42888</c:v>
                </c:pt>
                <c:pt idx="2992">
                  <c:v>42888</c:v>
                </c:pt>
                <c:pt idx="2993">
                  <c:v>42888</c:v>
                </c:pt>
                <c:pt idx="2994">
                  <c:v>42888</c:v>
                </c:pt>
                <c:pt idx="2995">
                  <c:v>42888</c:v>
                </c:pt>
                <c:pt idx="2996">
                  <c:v>42888</c:v>
                </c:pt>
                <c:pt idx="2997">
                  <c:v>42888</c:v>
                </c:pt>
                <c:pt idx="2998">
                  <c:v>42888</c:v>
                </c:pt>
                <c:pt idx="2999">
                  <c:v>42888</c:v>
                </c:pt>
                <c:pt idx="3000">
                  <c:v>42888</c:v>
                </c:pt>
                <c:pt idx="3001">
                  <c:v>42888</c:v>
                </c:pt>
                <c:pt idx="3002">
                  <c:v>42888</c:v>
                </c:pt>
                <c:pt idx="3003">
                  <c:v>42888</c:v>
                </c:pt>
                <c:pt idx="3004">
                  <c:v>42888</c:v>
                </c:pt>
                <c:pt idx="3005">
                  <c:v>42888</c:v>
                </c:pt>
                <c:pt idx="3006">
                  <c:v>42888</c:v>
                </c:pt>
                <c:pt idx="3007">
                  <c:v>42888</c:v>
                </c:pt>
                <c:pt idx="3008">
                  <c:v>42888</c:v>
                </c:pt>
                <c:pt idx="3009">
                  <c:v>42888</c:v>
                </c:pt>
                <c:pt idx="3010">
                  <c:v>42888</c:v>
                </c:pt>
                <c:pt idx="3011">
                  <c:v>42888</c:v>
                </c:pt>
                <c:pt idx="3012">
                  <c:v>42889</c:v>
                </c:pt>
                <c:pt idx="3013">
                  <c:v>42889</c:v>
                </c:pt>
                <c:pt idx="3014">
                  <c:v>42889</c:v>
                </c:pt>
                <c:pt idx="3015">
                  <c:v>42889</c:v>
                </c:pt>
                <c:pt idx="3016">
                  <c:v>42889</c:v>
                </c:pt>
                <c:pt idx="3017">
                  <c:v>42889</c:v>
                </c:pt>
                <c:pt idx="3018">
                  <c:v>42889</c:v>
                </c:pt>
                <c:pt idx="3019">
                  <c:v>42889</c:v>
                </c:pt>
                <c:pt idx="3020">
                  <c:v>42889</c:v>
                </c:pt>
                <c:pt idx="3021">
                  <c:v>42889</c:v>
                </c:pt>
                <c:pt idx="3022">
                  <c:v>42889</c:v>
                </c:pt>
                <c:pt idx="3023">
                  <c:v>42889</c:v>
                </c:pt>
                <c:pt idx="3024">
                  <c:v>42889</c:v>
                </c:pt>
                <c:pt idx="3025">
                  <c:v>42889</c:v>
                </c:pt>
                <c:pt idx="3026">
                  <c:v>42889</c:v>
                </c:pt>
                <c:pt idx="3027">
                  <c:v>42889</c:v>
                </c:pt>
                <c:pt idx="3028">
                  <c:v>42889</c:v>
                </c:pt>
                <c:pt idx="3029">
                  <c:v>42889</c:v>
                </c:pt>
                <c:pt idx="3030">
                  <c:v>42889</c:v>
                </c:pt>
                <c:pt idx="3031">
                  <c:v>42889</c:v>
                </c:pt>
                <c:pt idx="3032">
                  <c:v>42889</c:v>
                </c:pt>
                <c:pt idx="3033">
                  <c:v>42889</c:v>
                </c:pt>
                <c:pt idx="3034">
                  <c:v>42889</c:v>
                </c:pt>
                <c:pt idx="3035">
                  <c:v>42889</c:v>
                </c:pt>
                <c:pt idx="3036">
                  <c:v>42890</c:v>
                </c:pt>
                <c:pt idx="3037">
                  <c:v>42890</c:v>
                </c:pt>
                <c:pt idx="3038">
                  <c:v>42890</c:v>
                </c:pt>
                <c:pt idx="3039">
                  <c:v>42890</c:v>
                </c:pt>
                <c:pt idx="3040">
                  <c:v>42890</c:v>
                </c:pt>
                <c:pt idx="3041">
                  <c:v>42890</c:v>
                </c:pt>
                <c:pt idx="3042">
                  <c:v>42890</c:v>
                </c:pt>
                <c:pt idx="3043">
                  <c:v>42890</c:v>
                </c:pt>
                <c:pt idx="3044">
                  <c:v>42890</c:v>
                </c:pt>
                <c:pt idx="3045">
                  <c:v>42890</c:v>
                </c:pt>
                <c:pt idx="3046">
                  <c:v>42890</c:v>
                </c:pt>
                <c:pt idx="3047">
                  <c:v>42890</c:v>
                </c:pt>
                <c:pt idx="3048">
                  <c:v>42890</c:v>
                </c:pt>
                <c:pt idx="3049">
                  <c:v>42890</c:v>
                </c:pt>
                <c:pt idx="3050">
                  <c:v>42890</c:v>
                </c:pt>
                <c:pt idx="3051">
                  <c:v>42890</c:v>
                </c:pt>
                <c:pt idx="3052">
                  <c:v>42890</c:v>
                </c:pt>
                <c:pt idx="3053">
                  <c:v>42890</c:v>
                </c:pt>
                <c:pt idx="3054">
                  <c:v>42890</c:v>
                </c:pt>
                <c:pt idx="3055">
                  <c:v>42890</c:v>
                </c:pt>
                <c:pt idx="3056">
                  <c:v>42890</c:v>
                </c:pt>
                <c:pt idx="3057">
                  <c:v>42890</c:v>
                </c:pt>
                <c:pt idx="3058">
                  <c:v>42890</c:v>
                </c:pt>
                <c:pt idx="3059">
                  <c:v>42890</c:v>
                </c:pt>
                <c:pt idx="3060">
                  <c:v>42891</c:v>
                </c:pt>
                <c:pt idx="3061">
                  <c:v>42891</c:v>
                </c:pt>
                <c:pt idx="3062">
                  <c:v>42891</c:v>
                </c:pt>
                <c:pt idx="3063">
                  <c:v>42891</c:v>
                </c:pt>
                <c:pt idx="3064">
                  <c:v>42891</c:v>
                </c:pt>
                <c:pt idx="3065">
                  <c:v>42891</c:v>
                </c:pt>
                <c:pt idx="3066">
                  <c:v>42891</c:v>
                </c:pt>
                <c:pt idx="3067">
                  <c:v>42891</c:v>
                </c:pt>
                <c:pt idx="3068">
                  <c:v>42891</c:v>
                </c:pt>
                <c:pt idx="3069">
                  <c:v>42891</c:v>
                </c:pt>
                <c:pt idx="3070">
                  <c:v>42891</c:v>
                </c:pt>
                <c:pt idx="3071">
                  <c:v>42891</c:v>
                </c:pt>
                <c:pt idx="3072">
                  <c:v>42891</c:v>
                </c:pt>
                <c:pt idx="3073">
                  <c:v>42891</c:v>
                </c:pt>
                <c:pt idx="3074">
                  <c:v>42891</c:v>
                </c:pt>
                <c:pt idx="3075">
                  <c:v>42891</c:v>
                </c:pt>
                <c:pt idx="3076">
                  <c:v>42891</c:v>
                </c:pt>
                <c:pt idx="3077">
                  <c:v>42891</c:v>
                </c:pt>
                <c:pt idx="3078">
                  <c:v>42891</c:v>
                </c:pt>
                <c:pt idx="3079">
                  <c:v>42891</c:v>
                </c:pt>
                <c:pt idx="3080">
                  <c:v>42891</c:v>
                </c:pt>
                <c:pt idx="3081">
                  <c:v>42891</c:v>
                </c:pt>
                <c:pt idx="3082">
                  <c:v>42891</c:v>
                </c:pt>
                <c:pt idx="3083">
                  <c:v>42891</c:v>
                </c:pt>
                <c:pt idx="3084">
                  <c:v>42892</c:v>
                </c:pt>
                <c:pt idx="3085">
                  <c:v>42892</c:v>
                </c:pt>
                <c:pt idx="3086">
                  <c:v>42892</c:v>
                </c:pt>
                <c:pt idx="3087">
                  <c:v>42892</c:v>
                </c:pt>
                <c:pt idx="3088">
                  <c:v>42892</c:v>
                </c:pt>
                <c:pt idx="3089">
                  <c:v>42892</c:v>
                </c:pt>
                <c:pt idx="3090">
                  <c:v>42892</c:v>
                </c:pt>
                <c:pt idx="3091">
                  <c:v>42892</c:v>
                </c:pt>
                <c:pt idx="3092">
                  <c:v>42892</c:v>
                </c:pt>
                <c:pt idx="3093">
                  <c:v>42892</c:v>
                </c:pt>
                <c:pt idx="3094">
                  <c:v>42892</c:v>
                </c:pt>
                <c:pt idx="3095">
                  <c:v>42892</c:v>
                </c:pt>
                <c:pt idx="3096">
                  <c:v>42892</c:v>
                </c:pt>
                <c:pt idx="3097">
                  <c:v>42892</c:v>
                </c:pt>
                <c:pt idx="3098">
                  <c:v>42892</c:v>
                </c:pt>
                <c:pt idx="3099">
                  <c:v>42892</c:v>
                </c:pt>
                <c:pt idx="3100">
                  <c:v>42892</c:v>
                </c:pt>
                <c:pt idx="3101">
                  <c:v>42892</c:v>
                </c:pt>
                <c:pt idx="3102">
                  <c:v>42892</c:v>
                </c:pt>
                <c:pt idx="3103">
                  <c:v>42892</c:v>
                </c:pt>
                <c:pt idx="3104">
                  <c:v>42892</c:v>
                </c:pt>
                <c:pt idx="3105">
                  <c:v>42892</c:v>
                </c:pt>
                <c:pt idx="3106">
                  <c:v>42892</c:v>
                </c:pt>
                <c:pt idx="3107">
                  <c:v>42892</c:v>
                </c:pt>
                <c:pt idx="3108">
                  <c:v>42893</c:v>
                </c:pt>
                <c:pt idx="3109">
                  <c:v>42893</c:v>
                </c:pt>
                <c:pt idx="3110">
                  <c:v>42893</c:v>
                </c:pt>
                <c:pt idx="3111">
                  <c:v>42893</c:v>
                </c:pt>
                <c:pt idx="3112">
                  <c:v>42893</c:v>
                </c:pt>
                <c:pt idx="3113">
                  <c:v>42893</c:v>
                </c:pt>
                <c:pt idx="3114">
                  <c:v>42893</c:v>
                </c:pt>
                <c:pt idx="3115">
                  <c:v>42893</c:v>
                </c:pt>
                <c:pt idx="3116">
                  <c:v>42893</c:v>
                </c:pt>
                <c:pt idx="3117">
                  <c:v>42893</c:v>
                </c:pt>
                <c:pt idx="3118">
                  <c:v>42893</c:v>
                </c:pt>
                <c:pt idx="3119">
                  <c:v>42893</c:v>
                </c:pt>
                <c:pt idx="3120">
                  <c:v>42893</c:v>
                </c:pt>
                <c:pt idx="3121">
                  <c:v>42893</c:v>
                </c:pt>
                <c:pt idx="3122">
                  <c:v>42893</c:v>
                </c:pt>
                <c:pt idx="3123">
                  <c:v>42893</c:v>
                </c:pt>
                <c:pt idx="3124">
                  <c:v>42893</c:v>
                </c:pt>
                <c:pt idx="3125">
                  <c:v>42893</c:v>
                </c:pt>
                <c:pt idx="3126">
                  <c:v>42893</c:v>
                </c:pt>
                <c:pt idx="3127">
                  <c:v>42893</c:v>
                </c:pt>
                <c:pt idx="3128">
                  <c:v>42893</c:v>
                </c:pt>
                <c:pt idx="3129">
                  <c:v>42893</c:v>
                </c:pt>
                <c:pt idx="3130">
                  <c:v>42893</c:v>
                </c:pt>
                <c:pt idx="3131">
                  <c:v>42893</c:v>
                </c:pt>
                <c:pt idx="3132">
                  <c:v>42894</c:v>
                </c:pt>
                <c:pt idx="3133">
                  <c:v>42894</c:v>
                </c:pt>
                <c:pt idx="3134">
                  <c:v>42894</c:v>
                </c:pt>
                <c:pt idx="3135">
                  <c:v>42894</c:v>
                </c:pt>
                <c:pt idx="3136">
                  <c:v>42894</c:v>
                </c:pt>
                <c:pt idx="3137">
                  <c:v>42894</c:v>
                </c:pt>
                <c:pt idx="3138">
                  <c:v>42894</c:v>
                </c:pt>
                <c:pt idx="3139">
                  <c:v>42894</c:v>
                </c:pt>
                <c:pt idx="3140">
                  <c:v>42894</c:v>
                </c:pt>
                <c:pt idx="3141">
                  <c:v>42894</c:v>
                </c:pt>
                <c:pt idx="3142">
                  <c:v>42894</c:v>
                </c:pt>
                <c:pt idx="3143">
                  <c:v>42894</c:v>
                </c:pt>
                <c:pt idx="3144">
                  <c:v>42894</c:v>
                </c:pt>
                <c:pt idx="3145">
                  <c:v>42894</c:v>
                </c:pt>
                <c:pt idx="3146">
                  <c:v>42894</c:v>
                </c:pt>
                <c:pt idx="3147">
                  <c:v>42894</c:v>
                </c:pt>
                <c:pt idx="3148">
                  <c:v>42894</c:v>
                </c:pt>
                <c:pt idx="3149">
                  <c:v>42894</c:v>
                </c:pt>
                <c:pt idx="3150">
                  <c:v>42894</c:v>
                </c:pt>
                <c:pt idx="3151">
                  <c:v>42894</c:v>
                </c:pt>
                <c:pt idx="3152">
                  <c:v>42894</c:v>
                </c:pt>
                <c:pt idx="3153">
                  <c:v>42894</c:v>
                </c:pt>
                <c:pt idx="3154">
                  <c:v>42894</c:v>
                </c:pt>
                <c:pt idx="3155">
                  <c:v>42894</c:v>
                </c:pt>
                <c:pt idx="3156">
                  <c:v>42895</c:v>
                </c:pt>
                <c:pt idx="3157">
                  <c:v>42895</c:v>
                </c:pt>
                <c:pt idx="3158">
                  <c:v>42895</c:v>
                </c:pt>
                <c:pt idx="3159">
                  <c:v>42895</c:v>
                </c:pt>
                <c:pt idx="3160">
                  <c:v>42895</c:v>
                </c:pt>
                <c:pt idx="3161">
                  <c:v>42895</c:v>
                </c:pt>
                <c:pt idx="3162">
                  <c:v>42895</c:v>
                </c:pt>
                <c:pt idx="3163">
                  <c:v>42895</c:v>
                </c:pt>
                <c:pt idx="3164">
                  <c:v>42895</c:v>
                </c:pt>
                <c:pt idx="3165">
                  <c:v>42895</c:v>
                </c:pt>
                <c:pt idx="3166">
                  <c:v>42895</c:v>
                </c:pt>
                <c:pt idx="3167">
                  <c:v>42895</c:v>
                </c:pt>
                <c:pt idx="3168">
                  <c:v>42895</c:v>
                </c:pt>
                <c:pt idx="3169">
                  <c:v>42895</c:v>
                </c:pt>
                <c:pt idx="3170">
                  <c:v>42895</c:v>
                </c:pt>
                <c:pt idx="3171">
                  <c:v>42895</c:v>
                </c:pt>
                <c:pt idx="3172">
                  <c:v>42895</c:v>
                </c:pt>
                <c:pt idx="3173">
                  <c:v>42895</c:v>
                </c:pt>
                <c:pt idx="3174">
                  <c:v>42895</c:v>
                </c:pt>
                <c:pt idx="3175">
                  <c:v>42895</c:v>
                </c:pt>
                <c:pt idx="3176">
                  <c:v>42895</c:v>
                </c:pt>
                <c:pt idx="3177">
                  <c:v>42895</c:v>
                </c:pt>
                <c:pt idx="3178">
                  <c:v>42895</c:v>
                </c:pt>
                <c:pt idx="3179">
                  <c:v>42895</c:v>
                </c:pt>
                <c:pt idx="3180">
                  <c:v>42896</c:v>
                </c:pt>
                <c:pt idx="3181">
                  <c:v>42896</c:v>
                </c:pt>
                <c:pt idx="3182">
                  <c:v>42896</c:v>
                </c:pt>
                <c:pt idx="3183">
                  <c:v>42896</c:v>
                </c:pt>
                <c:pt idx="3184">
                  <c:v>42896</c:v>
                </c:pt>
                <c:pt idx="3185">
                  <c:v>42896</c:v>
                </c:pt>
                <c:pt idx="3186">
                  <c:v>42896</c:v>
                </c:pt>
                <c:pt idx="3187">
                  <c:v>42896</c:v>
                </c:pt>
                <c:pt idx="3188">
                  <c:v>42896</c:v>
                </c:pt>
                <c:pt idx="3189">
                  <c:v>42896</c:v>
                </c:pt>
                <c:pt idx="3190">
                  <c:v>42896</c:v>
                </c:pt>
                <c:pt idx="3191">
                  <c:v>42896</c:v>
                </c:pt>
                <c:pt idx="3192">
                  <c:v>42896</c:v>
                </c:pt>
                <c:pt idx="3193">
                  <c:v>42896</c:v>
                </c:pt>
                <c:pt idx="3194">
                  <c:v>42896</c:v>
                </c:pt>
                <c:pt idx="3195">
                  <c:v>42896</c:v>
                </c:pt>
                <c:pt idx="3196">
                  <c:v>42896</c:v>
                </c:pt>
                <c:pt idx="3197">
                  <c:v>42896</c:v>
                </c:pt>
                <c:pt idx="3198">
                  <c:v>42896</c:v>
                </c:pt>
                <c:pt idx="3199">
                  <c:v>42896</c:v>
                </c:pt>
                <c:pt idx="3200">
                  <c:v>42896</c:v>
                </c:pt>
                <c:pt idx="3201">
                  <c:v>42896</c:v>
                </c:pt>
                <c:pt idx="3202">
                  <c:v>42896</c:v>
                </c:pt>
                <c:pt idx="3203">
                  <c:v>42896</c:v>
                </c:pt>
                <c:pt idx="3204">
                  <c:v>42897</c:v>
                </c:pt>
                <c:pt idx="3205">
                  <c:v>42897</c:v>
                </c:pt>
                <c:pt idx="3206">
                  <c:v>42897</c:v>
                </c:pt>
                <c:pt idx="3207">
                  <c:v>42897</c:v>
                </c:pt>
                <c:pt idx="3208">
                  <c:v>42897</c:v>
                </c:pt>
                <c:pt idx="3209">
                  <c:v>42897</c:v>
                </c:pt>
                <c:pt idx="3210">
                  <c:v>42897</c:v>
                </c:pt>
                <c:pt idx="3211">
                  <c:v>42897</c:v>
                </c:pt>
                <c:pt idx="3212">
                  <c:v>42897</c:v>
                </c:pt>
                <c:pt idx="3213">
                  <c:v>42897</c:v>
                </c:pt>
                <c:pt idx="3214">
                  <c:v>42897</c:v>
                </c:pt>
                <c:pt idx="3215">
                  <c:v>42897</c:v>
                </c:pt>
                <c:pt idx="3216">
                  <c:v>42897</c:v>
                </c:pt>
                <c:pt idx="3217">
                  <c:v>42897</c:v>
                </c:pt>
                <c:pt idx="3218">
                  <c:v>42897</c:v>
                </c:pt>
                <c:pt idx="3219">
                  <c:v>42897</c:v>
                </c:pt>
                <c:pt idx="3220">
                  <c:v>42897</c:v>
                </c:pt>
                <c:pt idx="3221">
                  <c:v>42897</c:v>
                </c:pt>
                <c:pt idx="3222">
                  <c:v>42897</c:v>
                </c:pt>
                <c:pt idx="3223">
                  <c:v>42897</c:v>
                </c:pt>
                <c:pt idx="3224">
                  <c:v>42897</c:v>
                </c:pt>
                <c:pt idx="3225">
                  <c:v>42897</c:v>
                </c:pt>
                <c:pt idx="3226">
                  <c:v>42897</c:v>
                </c:pt>
                <c:pt idx="3227">
                  <c:v>42897</c:v>
                </c:pt>
                <c:pt idx="3228">
                  <c:v>42898</c:v>
                </c:pt>
                <c:pt idx="3229">
                  <c:v>42898</c:v>
                </c:pt>
                <c:pt idx="3230">
                  <c:v>42898</c:v>
                </c:pt>
                <c:pt idx="3231">
                  <c:v>42898</c:v>
                </c:pt>
                <c:pt idx="3232">
                  <c:v>42898</c:v>
                </c:pt>
                <c:pt idx="3233">
                  <c:v>42898</c:v>
                </c:pt>
                <c:pt idx="3234">
                  <c:v>42898</c:v>
                </c:pt>
                <c:pt idx="3235">
                  <c:v>42898</c:v>
                </c:pt>
                <c:pt idx="3236">
                  <c:v>42898</c:v>
                </c:pt>
                <c:pt idx="3237">
                  <c:v>42898</c:v>
                </c:pt>
                <c:pt idx="3238">
                  <c:v>42898</c:v>
                </c:pt>
                <c:pt idx="3239">
                  <c:v>42898</c:v>
                </c:pt>
                <c:pt idx="3240">
                  <c:v>42898</c:v>
                </c:pt>
                <c:pt idx="3241">
                  <c:v>42898</c:v>
                </c:pt>
                <c:pt idx="3242">
                  <c:v>42898</c:v>
                </c:pt>
                <c:pt idx="3243">
                  <c:v>42898</c:v>
                </c:pt>
                <c:pt idx="3244">
                  <c:v>42898</c:v>
                </c:pt>
                <c:pt idx="3245">
                  <c:v>42898</c:v>
                </c:pt>
                <c:pt idx="3246">
                  <c:v>42898</c:v>
                </c:pt>
                <c:pt idx="3247">
                  <c:v>42898</c:v>
                </c:pt>
                <c:pt idx="3248">
                  <c:v>42898</c:v>
                </c:pt>
                <c:pt idx="3249">
                  <c:v>42898</c:v>
                </c:pt>
                <c:pt idx="3250">
                  <c:v>42898</c:v>
                </c:pt>
                <c:pt idx="3251">
                  <c:v>42898</c:v>
                </c:pt>
                <c:pt idx="3252">
                  <c:v>42899</c:v>
                </c:pt>
                <c:pt idx="3253">
                  <c:v>42899</c:v>
                </c:pt>
                <c:pt idx="3254">
                  <c:v>42899</c:v>
                </c:pt>
                <c:pt idx="3255">
                  <c:v>42899</c:v>
                </c:pt>
                <c:pt idx="3256">
                  <c:v>42899</c:v>
                </c:pt>
                <c:pt idx="3257">
                  <c:v>42899</c:v>
                </c:pt>
                <c:pt idx="3258">
                  <c:v>42899</c:v>
                </c:pt>
                <c:pt idx="3259">
                  <c:v>42899</c:v>
                </c:pt>
                <c:pt idx="3260">
                  <c:v>42899</c:v>
                </c:pt>
                <c:pt idx="3261">
                  <c:v>42899</c:v>
                </c:pt>
                <c:pt idx="3262">
                  <c:v>42899</c:v>
                </c:pt>
                <c:pt idx="3263">
                  <c:v>42899</c:v>
                </c:pt>
                <c:pt idx="3264">
                  <c:v>42899</c:v>
                </c:pt>
                <c:pt idx="3265">
                  <c:v>42899</c:v>
                </c:pt>
                <c:pt idx="3266">
                  <c:v>42899</c:v>
                </c:pt>
                <c:pt idx="3267">
                  <c:v>42899</c:v>
                </c:pt>
                <c:pt idx="3268">
                  <c:v>42899</c:v>
                </c:pt>
                <c:pt idx="3269">
                  <c:v>42899</c:v>
                </c:pt>
                <c:pt idx="3270">
                  <c:v>42899</c:v>
                </c:pt>
                <c:pt idx="3271">
                  <c:v>42899</c:v>
                </c:pt>
                <c:pt idx="3272">
                  <c:v>42899</c:v>
                </c:pt>
                <c:pt idx="3273">
                  <c:v>42899</c:v>
                </c:pt>
                <c:pt idx="3274">
                  <c:v>42899</c:v>
                </c:pt>
                <c:pt idx="3275">
                  <c:v>42899</c:v>
                </c:pt>
                <c:pt idx="3276">
                  <c:v>42900</c:v>
                </c:pt>
                <c:pt idx="3277">
                  <c:v>42900</c:v>
                </c:pt>
                <c:pt idx="3278">
                  <c:v>42900</c:v>
                </c:pt>
                <c:pt idx="3279">
                  <c:v>42900</c:v>
                </c:pt>
                <c:pt idx="3280">
                  <c:v>42900</c:v>
                </c:pt>
                <c:pt idx="3281">
                  <c:v>42900</c:v>
                </c:pt>
                <c:pt idx="3282">
                  <c:v>42900</c:v>
                </c:pt>
                <c:pt idx="3283">
                  <c:v>42900</c:v>
                </c:pt>
                <c:pt idx="3284">
                  <c:v>42900</c:v>
                </c:pt>
                <c:pt idx="3285">
                  <c:v>42900</c:v>
                </c:pt>
                <c:pt idx="3286">
                  <c:v>42900</c:v>
                </c:pt>
                <c:pt idx="3287">
                  <c:v>42900</c:v>
                </c:pt>
                <c:pt idx="3288">
                  <c:v>42900</c:v>
                </c:pt>
                <c:pt idx="3289">
                  <c:v>42900</c:v>
                </c:pt>
                <c:pt idx="3290">
                  <c:v>42900</c:v>
                </c:pt>
                <c:pt idx="3291">
                  <c:v>42900</c:v>
                </c:pt>
                <c:pt idx="3292">
                  <c:v>42900</c:v>
                </c:pt>
                <c:pt idx="3293">
                  <c:v>42900</c:v>
                </c:pt>
                <c:pt idx="3294">
                  <c:v>42900</c:v>
                </c:pt>
                <c:pt idx="3295">
                  <c:v>42900</c:v>
                </c:pt>
                <c:pt idx="3296">
                  <c:v>42900</c:v>
                </c:pt>
                <c:pt idx="3297">
                  <c:v>42900</c:v>
                </c:pt>
                <c:pt idx="3298">
                  <c:v>42900</c:v>
                </c:pt>
                <c:pt idx="3299">
                  <c:v>42900</c:v>
                </c:pt>
                <c:pt idx="3300">
                  <c:v>42901</c:v>
                </c:pt>
                <c:pt idx="3301">
                  <c:v>42901</c:v>
                </c:pt>
                <c:pt idx="3302">
                  <c:v>42901</c:v>
                </c:pt>
                <c:pt idx="3303">
                  <c:v>42901</c:v>
                </c:pt>
                <c:pt idx="3304">
                  <c:v>42901</c:v>
                </c:pt>
                <c:pt idx="3305">
                  <c:v>42901</c:v>
                </c:pt>
                <c:pt idx="3306">
                  <c:v>42901</c:v>
                </c:pt>
                <c:pt idx="3307">
                  <c:v>42901</c:v>
                </c:pt>
                <c:pt idx="3308">
                  <c:v>42901</c:v>
                </c:pt>
                <c:pt idx="3309">
                  <c:v>42901</c:v>
                </c:pt>
                <c:pt idx="3310">
                  <c:v>42901</c:v>
                </c:pt>
                <c:pt idx="3311">
                  <c:v>42901</c:v>
                </c:pt>
                <c:pt idx="3312">
                  <c:v>42901</c:v>
                </c:pt>
                <c:pt idx="3313">
                  <c:v>42901</c:v>
                </c:pt>
                <c:pt idx="3314">
                  <c:v>42901</c:v>
                </c:pt>
                <c:pt idx="3315">
                  <c:v>42901</c:v>
                </c:pt>
                <c:pt idx="3316">
                  <c:v>42901</c:v>
                </c:pt>
                <c:pt idx="3317">
                  <c:v>42901</c:v>
                </c:pt>
                <c:pt idx="3318">
                  <c:v>42901</c:v>
                </c:pt>
                <c:pt idx="3319">
                  <c:v>42901</c:v>
                </c:pt>
                <c:pt idx="3320">
                  <c:v>42901</c:v>
                </c:pt>
                <c:pt idx="3321">
                  <c:v>42901</c:v>
                </c:pt>
                <c:pt idx="3322">
                  <c:v>42901</c:v>
                </c:pt>
                <c:pt idx="3323">
                  <c:v>42901</c:v>
                </c:pt>
                <c:pt idx="3324">
                  <c:v>42902</c:v>
                </c:pt>
                <c:pt idx="3325">
                  <c:v>42902</c:v>
                </c:pt>
                <c:pt idx="3326">
                  <c:v>42902</c:v>
                </c:pt>
                <c:pt idx="3327">
                  <c:v>42902</c:v>
                </c:pt>
                <c:pt idx="3328">
                  <c:v>42902</c:v>
                </c:pt>
                <c:pt idx="3329">
                  <c:v>42902</c:v>
                </c:pt>
                <c:pt idx="3330">
                  <c:v>42902</c:v>
                </c:pt>
                <c:pt idx="3331">
                  <c:v>42902</c:v>
                </c:pt>
                <c:pt idx="3332">
                  <c:v>42902</c:v>
                </c:pt>
                <c:pt idx="3333">
                  <c:v>42902</c:v>
                </c:pt>
                <c:pt idx="3334">
                  <c:v>42902</c:v>
                </c:pt>
                <c:pt idx="3335">
                  <c:v>42902</c:v>
                </c:pt>
                <c:pt idx="3336">
                  <c:v>42902</c:v>
                </c:pt>
                <c:pt idx="3337">
                  <c:v>42902</c:v>
                </c:pt>
                <c:pt idx="3338">
                  <c:v>42902</c:v>
                </c:pt>
                <c:pt idx="3339">
                  <c:v>42902</c:v>
                </c:pt>
                <c:pt idx="3340">
                  <c:v>42902</c:v>
                </c:pt>
                <c:pt idx="3341">
                  <c:v>42902</c:v>
                </c:pt>
                <c:pt idx="3342">
                  <c:v>42902</c:v>
                </c:pt>
                <c:pt idx="3343">
                  <c:v>42902</c:v>
                </c:pt>
                <c:pt idx="3344">
                  <c:v>42902</c:v>
                </c:pt>
                <c:pt idx="3345">
                  <c:v>42902</c:v>
                </c:pt>
                <c:pt idx="3346">
                  <c:v>42902</c:v>
                </c:pt>
                <c:pt idx="3347">
                  <c:v>42902</c:v>
                </c:pt>
                <c:pt idx="3348">
                  <c:v>42903</c:v>
                </c:pt>
                <c:pt idx="3349">
                  <c:v>42903</c:v>
                </c:pt>
                <c:pt idx="3350">
                  <c:v>42903</c:v>
                </c:pt>
                <c:pt idx="3351">
                  <c:v>42903</c:v>
                </c:pt>
                <c:pt idx="3352">
                  <c:v>42903</c:v>
                </c:pt>
                <c:pt idx="3353">
                  <c:v>42903</c:v>
                </c:pt>
                <c:pt idx="3354">
                  <c:v>42903</c:v>
                </c:pt>
                <c:pt idx="3355">
                  <c:v>42903</c:v>
                </c:pt>
                <c:pt idx="3356">
                  <c:v>42903</c:v>
                </c:pt>
                <c:pt idx="3357">
                  <c:v>42903</c:v>
                </c:pt>
                <c:pt idx="3358">
                  <c:v>42903</c:v>
                </c:pt>
                <c:pt idx="3359">
                  <c:v>42903</c:v>
                </c:pt>
                <c:pt idx="3360">
                  <c:v>42903</c:v>
                </c:pt>
                <c:pt idx="3361">
                  <c:v>42903</c:v>
                </c:pt>
                <c:pt idx="3362">
                  <c:v>42903</c:v>
                </c:pt>
                <c:pt idx="3363">
                  <c:v>42903</c:v>
                </c:pt>
                <c:pt idx="3364">
                  <c:v>42903</c:v>
                </c:pt>
                <c:pt idx="3365">
                  <c:v>42903</c:v>
                </c:pt>
                <c:pt idx="3366">
                  <c:v>42903</c:v>
                </c:pt>
                <c:pt idx="3367">
                  <c:v>42903</c:v>
                </c:pt>
                <c:pt idx="3368">
                  <c:v>42903</c:v>
                </c:pt>
                <c:pt idx="3369">
                  <c:v>42903</c:v>
                </c:pt>
                <c:pt idx="3370">
                  <c:v>42903</c:v>
                </c:pt>
                <c:pt idx="3371">
                  <c:v>42903</c:v>
                </c:pt>
                <c:pt idx="3372">
                  <c:v>42904</c:v>
                </c:pt>
                <c:pt idx="3373">
                  <c:v>42904</c:v>
                </c:pt>
                <c:pt idx="3374">
                  <c:v>42904</c:v>
                </c:pt>
                <c:pt idx="3375">
                  <c:v>42904</c:v>
                </c:pt>
                <c:pt idx="3376">
                  <c:v>42904</c:v>
                </c:pt>
                <c:pt idx="3377">
                  <c:v>42904</c:v>
                </c:pt>
                <c:pt idx="3378">
                  <c:v>42904</c:v>
                </c:pt>
                <c:pt idx="3379">
                  <c:v>42904</c:v>
                </c:pt>
                <c:pt idx="3380">
                  <c:v>42904</c:v>
                </c:pt>
                <c:pt idx="3381">
                  <c:v>42904</c:v>
                </c:pt>
                <c:pt idx="3382">
                  <c:v>42904</c:v>
                </c:pt>
                <c:pt idx="3383">
                  <c:v>42904</c:v>
                </c:pt>
                <c:pt idx="3384">
                  <c:v>42904</c:v>
                </c:pt>
                <c:pt idx="3385">
                  <c:v>42904</c:v>
                </c:pt>
                <c:pt idx="3386">
                  <c:v>42904</c:v>
                </c:pt>
                <c:pt idx="3387">
                  <c:v>42904</c:v>
                </c:pt>
                <c:pt idx="3388">
                  <c:v>42904</c:v>
                </c:pt>
                <c:pt idx="3389">
                  <c:v>42904</c:v>
                </c:pt>
                <c:pt idx="3390">
                  <c:v>42904</c:v>
                </c:pt>
                <c:pt idx="3391">
                  <c:v>42904</c:v>
                </c:pt>
                <c:pt idx="3392">
                  <c:v>42904</c:v>
                </c:pt>
                <c:pt idx="3393">
                  <c:v>42904</c:v>
                </c:pt>
                <c:pt idx="3394">
                  <c:v>42904</c:v>
                </c:pt>
                <c:pt idx="3395">
                  <c:v>42904</c:v>
                </c:pt>
                <c:pt idx="3396">
                  <c:v>42905</c:v>
                </c:pt>
                <c:pt idx="3397">
                  <c:v>42905</c:v>
                </c:pt>
                <c:pt idx="3398">
                  <c:v>42905</c:v>
                </c:pt>
                <c:pt idx="3399">
                  <c:v>42905</c:v>
                </c:pt>
                <c:pt idx="3400">
                  <c:v>42905</c:v>
                </c:pt>
                <c:pt idx="3401">
                  <c:v>42905</c:v>
                </c:pt>
                <c:pt idx="3402">
                  <c:v>42905</c:v>
                </c:pt>
                <c:pt idx="3403">
                  <c:v>42905</c:v>
                </c:pt>
                <c:pt idx="3404">
                  <c:v>42905</c:v>
                </c:pt>
                <c:pt idx="3405">
                  <c:v>42905</c:v>
                </c:pt>
                <c:pt idx="3406">
                  <c:v>42905</c:v>
                </c:pt>
                <c:pt idx="3407">
                  <c:v>42905</c:v>
                </c:pt>
                <c:pt idx="3408">
                  <c:v>42905</c:v>
                </c:pt>
                <c:pt idx="3409">
                  <c:v>42905</c:v>
                </c:pt>
                <c:pt idx="3410">
                  <c:v>42905</c:v>
                </c:pt>
                <c:pt idx="3411">
                  <c:v>42905</c:v>
                </c:pt>
                <c:pt idx="3412">
                  <c:v>42905</c:v>
                </c:pt>
                <c:pt idx="3413">
                  <c:v>42905</c:v>
                </c:pt>
                <c:pt idx="3414">
                  <c:v>42905</c:v>
                </c:pt>
                <c:pt idx="3415">
                  <c:v>42905</c:v>
                </c:pt>
                <c:pt idx="3416">
                  <c:v>42905</c:v>
                </c:pt>
                <c:pt idx="3417">
                  <c:v>42905</c:v>
                </c:pt>
                <c:pt idx="3418">
                  <c:v>42905</c:v>
                </c:pt>
                <c:pt idx="3419">
                  <c:v>42905</c:v>
                </c:pt>
                <c:pt idx="3420">
                  <c:v>42906</c:v>
                </c:pt>
                <c:pt idx="3421">
                  <c:v>42906</c:v>
                </c:pt>
                <c:pt idx="3422">
                  <c:v>42906</c:v>
                </c:pt>
                <c:pt idx="3423">
                  <c:v>42906</c:v>
                </c:pt>
                <c:pt idx="3424">
                  <c:v>42906</c:v>
                </c:pt>
                <c:pt idx="3425">
                  <c:v>42906</c:v>
                </c:pt>
                <c:pt idx="3426">
                  <c:v>42906</c:v>
                </c:pt>
                <c:pt idx="3427">
                  <c:v>42906</c:v>
                </c:pt>
                <c:pt idx="3428">
                  <c:v>42906</c:v>
                </c:pt>
                <c:pt idx="3429">
                  <c:v>42906</c:v>
                </c:pt>
                <c:pt idx="3430">
                  <c:v>42906</c:v>
                </c:pt>
                <c:pt idx="3431">
                  <c:v>42906</c:v>
                </c:pt>
                <c:pt idx="3432">
                  <c:v>42906</c:v>
                </c:pt>
                <c:pt idx="3433">
                  <c:v>42906</c:v>
                </c:pt>
                <c:pt idx="3434">
                  <c:v>42906</c:v>
                </c:pt>
                <c:pt idx="3435">
                  <c:v>42906</c:v>
                </c:pt>
                <c:pt idx="3436">
                  <c:v>42906</c:v>
                </c:pt>
                <c:pt idx="3437">
                  <c:v>42906</c:v>
                </c:pt>
                <c:pt idx="3438">
                  <c:v>42906</c:v>
                </c:pt>
                <c:pt idx="3439">
                  <c:v>42906</c:v>
                </c:pt>
                <c:pt idx="3440">
                  <c:v>42906</c:v>
                </c:pt>
                <c:pt idx="3441">
                  <c:v>42906</c:v>
                </c:pt>
                <c:pt idx="3442">
                  <c:v>42906</c:v>
                </c:pt>
                <c:pt idx="3443">
                  <c:v>42906</c:v>
                </c:pt>
                <c:pt idx="3444">
                  <c:v>42907</c:v>
                </c:pt>
                <c:pt idx="3445">
                  <c:v>42907</c:v>
                </c:pt>
                <c:pt idx="3446">
                  <c:v>42907</c:v>
                </c:pt>
                <c:pt idx="3447">
                  <c:v>42907</c:v>
                </c:pt>
                <c:pt idx="3448">
                  <c:v>42907</c:v>
                </c:pt>
                <c:pt idx="3449">
                  <c:v>42907</c:v>
                </c:pt>
                <c:pt idx="3450">
                  <c:v>42907</c:v>
                </c:pt>
                <c:pt idx="3451">
                  <c:v>42907</c:v>
                </c:pt>
                <c:pt idx="3452">
                  <c:v>42907</c:v>
                </c:pt>
                <c:pt idx="3453">
                  <c:v>42907</c:v>
                </c:pt>
                <c:pt idx="3454">
                  <c:v>42907</c:v>
                </c:pt>
                <c:pt idx="3455">
                  <c:v>42907</c:v>
                </c:pt>
                <c:pt idx="3456">
                  <c:v>42907</c:v>
                </c:pt>
                <c:pt idx="3457">
                  <c:v>42907</c:v>
                </c:pt>
                <c:pt idx="3458">
                  <c:v>42907</c:v>
                </c:pt>
                <c:pt idx="3459">
                  <c:v>42907</c:v>
                </c:pt>
                <c:pt idx="3460">
                  <c:v>42907</c:v>
                </c:pt>
                <c:pt idx="3461">
                  <c:v>42907</c:v>
                </c:pt>
                <c:pt idx="3462">
                  <c:v>42907</c:v>
                </c:pt>
                <c:pt idx="3463">
                  <c:v>42907</c:v>
                </c:pt>
                <c:pt idx="3464">
                  <c:v>42907</c:v>
                </c:pt>
                <c:pt idx="3465">
                  <c:v>42907</c:v>
                </c:pt>
                <c:pt idx="3466">
                  <c:v>42907</c:v>
                </c:pt>
                <c:pt idx="3467">
                  <c:v>42907</c:v>
                </c:pt>
                <c:pt idx="3468">
                  <c:v>42908</c:v>
                </c:pt>
                <c:pt idx="3469">
                  <c:v>42908</c:v>
                </c:pt>
                <c:pt idx="3470">
                  <c:v>42908</c:v>
                </c:pt>
                <c:pt idx="3471">
                  <c:v>42908</c:v>
                </c:pt>
                <c:pt idx="3472">
                  <c:v>42908</c:v>
                </c:pt>
                <c:pt idx="3473">
                  <c:v>42908</c:v>
                </c:pt>
                <c:pt idx="3474">
                  <c:v>42908</c:v>
                </c:pt>
                <c:pt idx="3475">
                  <c:v>42908</c:v>
                </c:pt>
                <c:pt idx="3476">
                  <c:v>42908</c:v>
                </c:pt>
                <c:pt idx="3477">
                  <c:v>42908</c:v>
                </c:pt>
                <c:pt idx="3478">
                  <c:v>42908</c:v>
                </c:pt>
                <c:pt idx="3479">
                  <c:v>42908</c:v>
                </c:pt>
                <c:pt idx="3480">
                  <c:v>42908</c:v>
                </c:pt>
                <c:pt idx="3481">
                  <c:v>42908</c:v>
                </c:pt>
                <c:pt idx="3482">
                  <c:v>42908</c:v>
                </c:pt>
                <c:pt idx="3483">
                  <c:v>42908</c:v>
                </c:pt>
                <c:pt idx="3484">
                  <c:v>42908</c:v>
                </c:pt>
                <c:pt idx="3485">
                  <c:v>42908</c:v>
                </c:pt>
                <c:pt idx="3486">
                  <c:v>42908</c:v>
                </c:pt>
                <c:pt idx="3487">
                  <c:v>42908</c:v>
                </c:pt>
                <c:pt idx="3488">
                  <c:v>42908</c:v>
                </c:pt>
                <c:pt idx="3489">
                  <c:v>42908</c:v>
                </c:pt>
                <c:pt idx="3490">
                  <c:v>42908</c:v>
                </c:pt>
                <c:pt idx="3491">
                  <c:v>42908</c:v>
                </c:pt>
                <c:pt idx="3492">
                  <c:v>42909</c:v>
                </c:pt>
                <c:pt idx="3493">
                  <c:v>42909</c:v>
                </c:pt>
                <c:pt idx="3494">
                  <c:v>42909</c:v>
                </c:pt>
                <c:pt idx="3495">
                  <c:v>42909</c:v>
                </c:pt>
                <c:pt idx="3496">
                  <c:v>42909</c:v>
                </c:pt>
                <c:pt idx="3497">
                  <c:v>42909</c:v>
                </c:pt>
                <c:pt idx="3498">
                  <c:v>42909</c:v>
                </c:pt>
                <c:pt idx="3499">
                  <c:v>42909</c:v>
                </c:pt>
                <c:pt idx="3500">
                  <c:v>42909</c:v>
                </c:pt>
                <c:pt idx="3501">
                  <c:v>42909</c:v>
                </c:pt>
                <c:pt idx="3502">
                  <c:v>42909</c:v>
                </c:pt>
                <c:pt idx="3503">
                  <c:v>42909</c:v>
                </c:pt>
                <c:pt idx="3504">
                  <c:v>42909</c:v>
                </c:pt>
                <c:pt idx="3505">
                  <c:v>42909</c:v>
                </c:pt>
                <c:pt idx="3506">
                  <c:v>42909</c:v>
                </c:pt>
                <c:pt idx="3507">
                  <c:v>42909</c:v>
                </c:pt>
                <c:pt idx="3508">
                  <c:v>42909</c:v>
                </c:pt>
                <c:pt idx="3509">
                  <c:v>42909</c:v>
                </c:pt>
                <c:pt idx="3510">
                  <c:v>42909</c:v>
                </c:pt>
                <c:pt idx="3511">
                  <c:v>42909</c:v>
                </c:pt>
                <c:pt idx="3512">
                  <c:v>42909</c:v>
                </c:pt>
                <c:pt idx="3513">
                  <c:v>42909</c:v>
                </c:pt>
                <c:pt idx="3514">
                  <c:v>42909</c:v>
                </c:pt>
                <c:pt idx="3515">
                  <c:v>42909</c:v>
                </c:pt>
                <c:pt idx="3516">
                  <c:v>42910</c:v>
                </c:pt>
                <c:pt idx="3517">
                  <c:v>42910</c:v>
                </c:pt>
                <c:pt idx="3518">
                  <c:v>42910</c:v>
                </c:pt>
                <c:pt idx="3519">
                  <c:v>42910</c:v>
                </c:pt>
                <c:pt idx="3520">
                  <c:v>42910</c:v>
                </c:pt>
                <c:pt idx="3521">
                  <c:v>42910</c:v>
                </c:pt>
                <c:pt idx="3522">
                  <c:v>42910</c:v>
                </c:pt>
                <c:pt idx="3523">
                  <c:v>42910</c:v>
                </c:pt>
                <c:pt idx="3524">
                  <c:v>42910</c:v>
                </c:pt>
                <c:pt idx="3525">
                  <c:v>42910</c:v>
                </c:pt>
                <c:pt idx="3526">
                  <c:v>42910</c:v>
                </c:pt>
                <c:pt idx="3527">
                  <c:v>42910</c:v>
                </c:pt>
                <c:pt idx="3528">
                  <c:v>42910</c:v>
                </c:pt>
                <c:pt idx="3529">
                  <c:v>42910</c:v>
                </c:pt>
                <c:pt idx="3530">
                  <c:v>42910</c:v>
                </c:pt>
                <c:pt idx="3531">
                  <c:v>42910</c:v>
                </c:pt>
                <c:pt idx="3532">
                  <c:v>42910</c:v>
                </c:pt>
                <c:pt idx="3533">
                  <c:v>42910</c:v>
                </c:pt>
                <c:pt idx="3534">
                  <c:v>42910</c:v>
                </c:pt>
                <c:pt idx="3535">
                  <c:v>42910</c:v>
                </c:pt>
                <c:pt idx="3536">
                  <c:v>42910</c:v>
                </c:pt>
                <c:pt idx="3537">
                  <c:v>42910</c:v>
                </c:pt>
                <c:pt idx="3538">
                  <c:v>42910</c:v>
                </c:pt>
                <c:pt idx="3539">
                  <c:v>42910</c:v>
                </c:pt>
                <c:pt idx="3540">
                  <c:v>42911</c:v>
                </c:pt>
                <c:pt idx="3541">
                  <c:v>42911</c:v>
                </c:pt>
                <c:pt idx="3542">
                  <c:v>42911</c:v>
                </c:pt>
                <c:pt idx="3543">
                  <c:v>42911</c:v>
                </c:pt>
                <c:pt idx="3544">
                  <c:v>42911</c:v>
                </c:pt>
                <c:pt idx="3545">
                  <c:v>42911</c:v>
                </c:pt>
                <c:pt idx="3546">
                  <c:v>42911</c:v>
                </c:pt>
                <c:pt idx="3547">
                  <c:v>42911</c:v>
                </c:pt>
                <c:pt idx="3548">
                  <c:v>42911</c:v>
                </c:pt>
                <c:pt idx="3549">
                  <c:v>42911</c:v>
                </c:pt>
                <c:pt idx="3550">
                  <c:v>42911</c:v>
                </c:pt>
                <c:pt idx="3551">
                  <c:v>42911</c:v>
                </c:pt>
                <c:pt idx="3552">
                  <c:v>42911</c:v>
                </c:pt>
                <c:pt idx="3553">
                  <c:v>42911</c:v>
                </c:pt>
                <c:pt idx="3554">
                  <c:v>42911</c:v>
                </c:pt>
                <c:pt idx="3555">
                  <c:v>42911</c:v>
                </c:pt>
                <c:pt idx="3556">
                  <c:v>42911</c:v>
                </c:pt>
                <c:pt idx="3557">
                  <c:v>42911</c:v>
                </c:pt>
                <c:pt idx="3558">
                  <c:v>42911</c:v>
                </c:pt>
                <c:pt idx="3559">
                  <c:v>42911</c:v>
                </c:pt>
                <c:pt idx="3560">
                  <c:v>42911</c:v>
                </c:pt>
                <c:pt idx="3561">
                  <c:v>42911</c:v>
                </c:pt>
                <c:pt idx="3562">
                  <c:v>42911</c:v>
                </c:pt>
                <c:pt idx="3563">
                  <c:v>42911</c:v>
                </c:pt>
                <c:pt idx="3564">
                  <c:v>42912</c:v>
                </c:pt>
                <c:pt idx="3565">
                  <c:v>42912</c:v>
                </c:pt>
                <c:pt idx="3566">
                  <c:v>42912</c:v>
                </c:pt>
                <c:pt idx="3567">
                  <c:v>42912</c:v>
                </c:pt>
                <c:pt idx="3568">
                  <c:v>42912</c:v>
                </c:pt>
                <c:pt idx="3569">
                  <c:v>42912</c:v>
                </c:pt>
                <c:pt idx="3570">
                  <c:v>42912</c:v>
                </c:pt>
                <c:pt idx="3571">
                  <c:v>42912</c:v>
                </c:pt>
                <c:pt idx="3572">
                  <c:v>42912</c:v>
                </c:pt>
                <c:pt idx="3573">
                  <c:v>42912</c:v>
                </c:pt>
                <c:pt idx="3574">
                  <c:v>42912</c:v>
                </c:pt>
                <c:pt idx="3575">
                  <c:v>42912</c:v>
                </c:pt>
                <c:pt idx="3576">
                  <c:v>42912</c:v>
                </c:pt>
                <c:pt idx="3577">
                  <c:v>42912</c:v>
                </c:pt>
                <c:pt idx="3578">
                  <c:v>42912</c:v>
                </c:pt>
                <c:pt idx="3579">
                  <c:v>42912</c:v>
                </c:pt>
                <c:pt idx="3580">
                  <c:v>42912</c:v>
                </c:pt>
                <c:pt idx="3581">
                  <c:v>42912</c:v>
                </c:pt>
                <c:pt idx="3582">
                  <c:v>42912</c:v>
                </c:pt>
                <c:pt idx="3583">
                  <c:v>42912</c:v>
                </c:pt>
                <c:pt idx="3584">
                  <c:v>42912</c:v>
                </c:pt>
                <c:pt idx="3585">
                  <c:v>42912</c:v>
                </c:pt>
                <c:pt idx="3586">
                  <c:v>42912</c:v>
                </c:pt>
                <c:pt idx="3587">
                  <c:v>42912</c:v>
                </c:pt>
                <c:pt idx="3588">
                  <c:v>42913</c:v>
                </c:pt>
                <c:pt idx="3589">
                  <c:v>42913</c:v>
                </c:pt>
                <c:pt idx="3590">
                  <c:v>42913</c:v>
                </c:pt>
                <c:pt idx="3591">
                  <c:v>42913</c:v>
                </c:pt>
                <c:pt idx="3592">
                  <c:v>42913</c:v>
                </c:pt>
                <c:pt idx="3593">
                  <c:v>42913</c:v>
                </c:pt>
                <c:pt idx="3594">
                  <c:v>42913</c:v>
                </c:pt>
                <c:pt idx="3595">
                  <c:v>42913</c:v>
                </c:pt>
                <c:pt idx="3596">
                  <c:v>42913</c:v>
                </c:pt>
                <c:pt idx="3597">
                  <c:v>42913</c:v>
                </c:pt>
                <c:pt idx="3598">
                  <c:v>42913</c:v>
                </c:pt>
                <c:pt idx="3599">
                  <c:v>42913</c:v>
                </c:pt>
                <c:pt idx="3600">
                  <c:v>42913</c:v>
                </c:pt>
                <c:pt idx="3601">
                  <c:v>42913</c:v>
                </c:pt>
                <c:pt idx="3602">
                  <c:v>42913</c:v>
                </c:pt>
                <c:pt idx="3603">
                  <c:v>42913</c:v>
                </c:pt>
                <c:pt idx="3604">
                  <c:v>42913</c:v>
                </c:pt>
                <c:pt idx="3605">
                  <c:v>42913</c:v>
                </c:pt>
                <c:pt idx="3606">
                  <c:v>42913</c:v>
                </c:pt>
                <c:pt idx="3607">
                  <c:v>42913</c:v>
                </c:pt>
                <c:pt idx="3608">
                  <c:v>42913</c:v>
                </c:pt>
                <c:pt idx="3609">
                  <c:v>42913</c:v>
                </c:pt>
                <c:pt idx="3610">
                  <c:v>42913</c:v>
                </c:pt>
                <c:pt idx="3611">
                  <c:v>42913</c:v>
                </c:pt>
                <c:pt idx="3612">
                  <c:v>42914</c:v>
                </c:pt>
                <c:pt idx="3613">
                  <c:v>42914</c:v>
                </c:pt>
                <c:pt idx="3614">
                  <c:v>42914</c:v>
                </c:pt>
                <c:pt idx="3615">
                  <c:v>42914</c:v>
                </c:pt>
                <c:pt idx="3616">
                  <c:v>42914</c:v>
                </c:pt>
                <c:pt idx="3617">
                  <c:v>42914</c:v>
                </c:pt>
                <c:pt idx="3618">
                  <c:v>42914</c:v>
                </c:pt>
                <c:pt idx="3619">
                  <c:v>42914</c:v>
                </c:pt>
                <c:pt idx="3620">
                  <c:v>42914</c:v>
                </c:pt>
                <c:pt idx="3621">
                  <c:v>42914</c:v>
                </c:pt>
                <c:pt idx="3622">
                  <c:v>42914</c:v>
                </c:pt>
                <c:pt idx="3623">
                  <c:v>42914</c:v>
                </c:pt>
                <c:pt idx="3624">
                  <c:v>42914</c:v>
                </c:pt>
                <c:pt idx="3625">
                  <c:v>42914</c:v>
                </c:pt>
                <c:pt idx="3626">
                  <c:v>42914</c:v>
                </c:pt>
                <c:pt idx="3627">
                  <c:v>42914</c:v>
                </c:pt>
                <c:pt idx="3628">
                  <c:v>42914</c:v>
                </c:pt>
                <c:pt idx="3629">
                  <c:v>42914</c:v>
                </c:pt>
                <c:pt idx="3630">
                  <c:v>42914</c:v>
                </c:pt>
                <c:pt idx="3631">
                  <c:v>42914</c:v>
                </c:pt>
                <c:pt idx="3632">
                  <c:v>42914</c:v>
                </c:pt>
                <c:pt idx="3633">
                  <c:v>42914</c:v>
                </c:pt>
                <c:pt idx="3634">
                  <c:v>42914</c:v>
                </c:pt>
                <c:pt idx="3635">
                  <c:v>42914</c:v>
                </c:pt>
                <c:pt idx="3636">
                  <c:v>42915</c:v>
                </c:pt>
                <c:pt idx="3637">
                  <c:v>42915</c:v>
                </c:pt>
                <c:pt idx="3638">
                  <c:v>42915</c:v>
                </c:pt>
                <c:pt idx="3639">
                  <c:v>42915</c:v>
                </c:pt>
                <c:pt idx="3640">
                  <c:v>42915</c:v>
                </c:pt>
                <c:pt idx="3641">
                  <c:v>42915</c:v>
                </c:pt>
                <c:pt idx="3642">
                  <c:v>42915</c:v>
                </c:pt>
                <c:pt idx="3643">
                  <c:v>42915</c:v>
                </c:pt>
                <c:pt idx="3644">
                  <c:v>42915</c:v>
                </c:pt>
                <c:pt idx="3645">
                  <c:v>42915</c:v>
                </c:pt>
                <c:pt idx="3646">
                  <c:v>42915</c:v>
                </c:pt>
                <c:pt idx="3647">
                  <c:v>42915</c:v>
                </c:pt>
                <c:pt idx="3648">
                  <c:v>42915</c:v>
                </c:pt>
                <c:pt idx="3649">
                  <c:v>42915</c:v>
                </c:pt>
                <c:pt idx="3650">
                  <c:v>42915</c:v>
                </c:pt>
                <c:pt idx="3651">
                  <c:v>42915</c:v>
                </c:pt>
                <c:pt idx="3652">
                  <c:v>42915</c:v>
                </c:pt>
                <c:pt idx="3653">
                  <c:v>42915</c:v>
                </c:pt>
                <c:pt idx="3654">
                  <c:v>42915</c:v>
                </c:pt>
                <c:pt idx="3655">
                  <c:v>42915</c:v>
                </c:pt>
                <c:pt idx="3656">
                  <c:v>42915</c:v>
                </c:pt>
                <c:pt idx="3657">
                  <c:v>42915</c:v>
                </c:pt>
                <c:pt idx="3658">
                  <c:v>42915</c:v>
                </c:pt>
                <c:pt idx="3659">
                  <c:v>42915</c:v>
                </c:pt>
                <c:pt idx="3660">
                  <c:v>42916</c:v>
                </c:pt>
                <c:pt idx="3661">
                  <c:v>42916</c:v>
                </c:pt>
                <c:pt idx="3662">
                  <c:v>42916</c:v>
                </c:pt>
                <c:pt idx="3663">
                  <c:v>42916</c:v>
                </c:pt>
                <c:pt idx="3664">
                  <c:v>42916</c:v>
                </c:pt>
                <c:pt idx="3665">
                  <c:v>42916</c:v>
                </c:pt>
                <c:pt idx="3666">
                  <c:v>42916</c:v>
                </c:pt>
                <c:pt idx="3667">
                  <c:v>42916</c:v>
                </c:pt>
                <c:pt idx="3668">
                  <c:v>42916</c:v>
                </c:pt>
                <c:pt idx="3669">
                  <c:v>42916</c:v>
                </c:pt>
                <c:pt idx="3670">
                  <c:v>42916</c:v>
                </c:pt>
                <c:pt idx="3671">
                  <c:v>42916</c:v>
                </c:pt>
                <c:pt idx="3672">
                  <c:v>42916</c:v>
                </c:pt>
                <c:pt idx="3673">
                  <c:v>42916</c:v>
                </c:pt>
                <c:pt idx="3674">
                  <c:v>42916</c:v>
                </c:pt>
                <c:pt idx="3675">
                  <c:v>42916</c:v>
                </c:pt>
                <c:pt idx="3676">
                  <c:v>42916</c:v>
                </c:pt>
                <c:pt idx="3677">
                  <c:v>42916</c:v>
                </c:pt>
                <c:pt idx="3678">
                  <c:v>42916</c:v>
                </c:pt>
                <c:pt idx="3679">
                  <c:v>42916</c:v>
                </c:pt>
                <c:pt idx="3680">
                  <c:v>42916</c:v>
                </c:pt>
                <c:pt idx="3681">
                  <c:v>42916</c:v>
                </c:pt>
                <c:pt idx="3682">
                  <c:v>42916</c:v>
                </c:pt>
                <c:pt idx="3683">
                  <c:v>42916</c:v>
                </c:pt>
                <c:pt idx="3684">
                  <c:v>42917</c:v>
                </c:pt>
                <c:pt idx="3685">
                  <c:v>42917</c:v>
                </c:pt>
                <c:pt idx="3686">
                  <c:v>42917</c:v>
                </c:pt>
                <c:pt idx="3687">
                  <c:v>42917</c:v>
                </c:pt>
                <c:pt idx="3688">
                  <c:v>42917</c:v>
                </c:pt>
                <c:pt idx="3689">
                  <c:v>42917</c:v>
                </c:pt>
                <c:pt idx="3690">
                  <c:v>42917</c:v>
                </c:pt>
                <c:pt idx="3691">
                  <c:v>42917</c:v>
                </c:pt>
                <c:pt idx="3692">
                  <c:v>42917</c:v>
                </c:pt>
                <c:pt idx="3693">
                  <c:v>42917</c:v>
                </c:pt>
                <c:pt idx="3694">
                  <c:v>42917</c:v>
                </c:pt>
                <c:pt idx="3695">
                  <c:v>42917</c:v>
                </c:pt>
                <c:pt idx="3696">
                  <c:v>42917</c:v>
                </c:pt>
                <c:pt idx="3697">
                  <c:v>42917</c:v>
                </c:pt>
                <c:pt idx="3698">
                  <c:v>42917</c:v>
                </c:pt>
                <c:pt idx="3699">
                  <c:v>42917</c:v>
                </c:pt>
                <c:pt idx="3700">
                  <c:v>42917</c:v>
                </c:pt>
                <c:pt idx="3701">
                  <c:v>42917</c:v>
                </c:pt>
                <c:pt idx="3702">
                  <c:v>42917</c:v>
                </c:pt>
                <c:pt idx="3703">
                  <c:v>42917</c:v>
                </c:pt>
                <c:pt idx="3704">
                  <c:v>42917</c:v>
                </c:pt>
                <c:pt idx="3705">
                  <c:v>42917</c:v>
                </c:pt>
                <c:pt idx="3706">
                  <c:v>42917</c:v>
                </c:pt>
                <c:pt idx="3707">
                  <c:v>42917</c:v>
                </c:pt>
                <c:pt idx="3708">
                  <c:v>42918</c:v>
                </c:pt>
                <c:pt idx="3709">
                  <c:v>42918</c:v>
                </c:pt>
                <c:pt idx="3710">
                  <c:v>42918</c:v>
                </c:pt>
                <c:pt idx="3711">
                  <c:v>42918</c:v>
                </c:pt>
                <c:pt idx="3712">
                  <c:v>42918</c:v>
                </c:pt>
                <c:pt idx="3713">
                  <c:v>42918</c:v>
                </c:pt>
                <c:pt idx="3714">
                  <c:v>42918</c:v>
                </c:pt>
                <c:pt idx="3715">
                  <c:v>42918</c:v>
                </c:pt>
                <c:pt idx="3716">
                  <c:v>42918</c:v>
                </c:pt>
                <c:pt idx="3717">
                  <c:v>42918</c:v>
                </c:pt>
                <c:pt idx="3718">
                  <c:v>42918</c:v>
                </c:pt>
                <c:pt idx="3719">
                  <c:v>42918</c:v>
                </c:pt>
                <c:pt idx="3720">
                  <c:v>42918</c:v>
                </c:pt>
                <c:pt idx="3721">
                  <c:v>42918</c:v>
                </c:pt>
                <c:pt idx="3722">
                  <c:v>42918</c:v>
                </c:pt>
                <c:pt idx="3723">
                  <c:v>42918</c:v>
                </c:pt>
                <c:pt idx="3724">
                  <c:v>42918</c:v>
                </c:pt>
                <c:pt idx="3725">
                  <c:v>42918</c:v>
                </c:pt>
                <c:pt idx="3726">
                  <c:v>42918</c:v>
                </c:pt>
                <c:pt idx="3727">
                  <c:v>42918</c:v>
                </c:pt>
                <c:pt idx="3728">
                  <c:v>42918</c:v>
                </c:pt>
                <c:pt idx="3729">
                  <c:v>42918</c:v>
                </c:pt>
                <c:pt idx="3730">
                  <c:v>42918</c:v>
                </c:pt>
                <c:pt idx="3731">
                  <c:v>42918</c:v>
                </c:pt>
                <c:pt idx="3732">
                  <c:v>42919</c:v>
                </c:pt>
                <c:pt idx="3733">
                  <c:v>42919</c:v>
                </c:pt>
                <c:pt idx="3734">
                  <c:v>42919</c:v>
                </c:pt>
                <c:pt idx="3735">
                  <c:v>42919</c:v>
                </c:pt>
                <c:pt idx="3736">
                  <c:v>42919</c:v>
                </c:pt>
                <c:pt idx="3737">
                  <c:v>42919</c:v>
                </c:pt>
                <c:pt idx="3738">
                  <c:v>42919</c:v>
                </c:pt>
                <c:pt idx="3739">
                  <c:v>42919</c:v>
                </c:pt>
                <c:pt idx="3740">
                  <c:v>42919</c:v>
                </c:pt>
                <c:pt idx="3741">
                  <c:v>42919</c:v>
                </c:pt>
                <c:pt idx="3742">
                  <c:v>42919</c:v>
                </c:pt>
                <c:pt idx="3743">
                  <c:v>42919</c:v>
                </c:pt>
                <c:pt idx="3744">
                  <c:v>42919</c:v>
                </c:pt>
                <c:pt idx="3745">
                  <c:v>42919</c:v>
                </c:pt>
                <c:pt idx="3746">
                  <c:v>42919</c:v>
                </c:pt>
                <c:pt idx="3747">
                  <c:v>42919</c:v>
                </c:pt>
                <c:pt idx="3748">
                  <c:v>42919</c:v>
                </c:pt>
                <c:pt idx="3749">
                  <c:v>42919</c:v>
                </c:pt>
                <c:pt idx="3750">
                  <c:v>42919</c:v>
                </c:pt>
                <c:pt idx="3751">
                  <c:v>42919</c:v>
                </c:pt>
                <c:pt idx="3752">
                  <c:v>42919</c:v>
                </c:pt>
                <c:pt idx="3753">
                  <c:v>42919</c:v>
                </c:pt>
                <c:pt idx="3754">
                  <c:v>42919</c:v>
                </c:pt>
                <c:pt idx="3755">
                  <c:v>42919</c:v>
                </c:pt>
                <c:pt idx="3756">
                  <c:v>42920</c:v>
                </c:pt>
                <c:pt idx="3757">
                  <c:v>42920</c:v>
                </c:pt>
                <c:pt idx="3758">
                  <c:v>42920</c:v>
                </c:pt>
                <c:pt idx="3759">
                  <c:v>42920</c:v>
                </c:pt>
                <c:pt idx="3760">
                  <c:v>42920</c:v>
                </c:pt>
                <c:pt idx="3761">
                  <c:v>42920</c:v>
                </c:pt>
                <c:pt idx="3762">
                  <c:v>42920</c:v>
                </c:pt>
                <c:pt idx="3763">
                  <c:v>42920</c:v>
                </c:pt>
                <c:pt idx="3764">
                  <c:v>42920</c:v>
                </c:pt>
                <c:pt idx="3765">
                  <c:v>42920</c:v>
                </c:pt>
                <c:pt idx="3766">
                  <c:v>42920</c:v>
                </c:pt>
                <c:pt idx="3767">
                  <c:v>42920</c:v>
                </c:pt>
                <c:pt idx="3768">
                  <c:v>42920</c:v>
                </c:pt>
                <c:pt idx="3769">
                  <c:v>42920</c:v>
                </c:pt>
                <c:pt idx="3770">
                  <c:v>42920</c:v>
                </c:pt>
                <c:pt idx="3771">
                  <c:v>42920</c:v>
                </c:pt>
                <c:pt idx="3772">
                  <c:v>42920</c:v>
                </c:pt>
                <c:pt idx="3773">
                  <c:v>42920</c:v>
                </c:pt>
                <c:pt idx="3774">
                  <c:v>42920</c:v>
                </c:pt>
                <c:pt idx="3775">
                  <c:v>42920</c:v>
                </c:pt>
                <c:pt idx="3776">
                  <c:v>42920</c:v>
                </c:pt>
                <c:pt idx="3777">
                  <c:v>42920</c:v>
                </c:pt>
                <c:pt idx="3778">
                  <c:v>42920</c:v>
                </c:pt>
                <c:pt idx="3779">
                  <c:v>42920</c:v>
                </c:pt>
                <c:pt idx="3780">
                  <c:v>42921</c:v>
                </c:pt>
                <c:pt idx="3781">
                  <c:v>42921</c:v>
                </c:pt>
                <c:pt idx="3782">
                  <c:v>42921</c:v>
                </c:pt>
                <c:pt idx="3783">
                  <c:v>42921</c:v>
                </c:pt>
                <c:pt idx="3784">
                  <c:v>42921</c:v>
                </c:pt>
                <c:pt idx="3785">
                  <c:v>42921</c:v>
                </c:pt>
                <c:pt idx="3786">
                  <c:v>42921</c:v>
                </c:pt>
                <c:pt idx="3787">
                  <c:v>42921</c:v>
                </c:pt>
                <c:pt idx="3788">
                  <c:v>42921</c:v>
                </c:pt>
                <c:pt idx="3789">
                  <c:v>42921</c:v>
                </c:pt>
                <c:pt idx="3790">
                  <c:v>42921</c:v>
                </c:pt>
                <c:pt idx="3791">
                  <c:v>42921</c:v>
                </c:pt>
                <c:pt idx="3792">
                  <c:v>42921</c:v>
                </c:pt>
                <c:pt idx="3793">
                  <c:v>42921</c:v>
                </c:pt>
                <c:pt idx="3794">
                  <c:v>42921</c:v>
                </c:pt>
                <c:pt idx="3795">
                  <c:v>42921</c:v>
                </c:pt>
                <c:pt idx="3796">
                  <c:v>42921</c:v>
                </c:pt>
                <c:pt idx="3797">
                  <c:v>42921</c:v>
                </c:pt>
                <c:pt idx="3798">
                  <c:v>42921</c:v>
                </c:pt>
                <c:pt idx="3799">
                  <c:v>42921</c:v>
                </c:pt>
                <c:pt idx="3800">
                  <c:v>42921</c:v>
                </c:pt>
                <c:pt idx="3801">
                  <c:v>42921</c:v>
                </c:pt>
                <c:pt idx="3802">
                  <c:v>42921</c:v>
                </c:pt>
                <c:pt idx="3803">
                  <c:v>42921</c:v>
                </c:pt>
                <c:pt idx="3804">
                  <c:v>42922</c:v>
                </c:pt>
                <c:pt idx="3805">
                  <c:v>42922</c:v>
                </c:pt>
                <c:pt idx="3806">
                  <c:v>42922</c:v>
                </c:pt>
                <c:pt idx="3807">
                  <c:v>42922</c:v>
                </c:pt>
                <c:pt idx="3808">
                  <c:v>42922</c:v>
                </c:pt>
                <c:pt idx="3809">
                  <c:v>42922</c:v>
                </c:pt>
                <c:pt idx="3810">
                  <c:v>42922</c:v>
                </c:pt>
                <c:pt idx="3811">
                  <c:v>42922</c:v>
                </c:pt>
                <c:pt idx="3812">
                  <c:v>42922</c:v>
                </c:pt>
                <c:pt idx="3813">
                  <c:v>42922</c:v>
                </c:pt>
                <c:pt idx="3814">
                  <c:v>42922</c:v>
                </c:pt>
                <c:pt idx="3815">
                  <c:v>42922</c:v>
                </c:pt>
                <c:pt idx="3816">
                  <c:v>42922</c:v>
                </c:pt>
                <c:pt idx="3817">
                  <c:v>42922</c:v>
                </c:pt>
                <c:pt idx="3818">
                  <c:v>42922</c:v>
                </c:pt>
                <c:pt idx="3819">
                  <c:v>42922</c:v>
                </c:pt>
                <c:pt idx="3820">
                  <c:v>42922</c:v>
                </c:pt>
                <c:pt idx="3821">
                  <c:v>42922</c:v>
                </c:pt>
                <c:pt idx="3822">
                  <c:v>42922</c:v>
                </c:pt>
                <c:pt idx="3823">
                  <c:v>42922</c:v>
                </c:pt>
                <c:pt idx="3824">
                  <c:v>42922</c:v>
                </c:pt>
                <c:pt idx="3825">
                  <c:v>42922</c:v>
                </c:pt>
                <c:pt idx="3826">
                  <c:v>42922</c:v>
                </c:pt>
                <c:pt idx="3827">
                  <c:v>42922</c:v>
                </c:pt>
                <c:pt idx="3828">
                  <c:v>42923</c:v>
                </c:pt>
                <c:pt idx="3829">
                  <c:v>42923</c:v>
                </c:pt>
                <c:pt idx="3830">
                  <c:v>42923</c:v>
                </c:pt>
                <c:pt idx="3831">
                  <c:v>42923</c:v>
                </c:pt>
                <c:pt idx="3832">
                  <c:v>42923</c:v>
                </c:pt>
                <c:pt idx="3833">
                  <c:v>42923</c:v>
                </c:pt>
                <c:pt idx="3834">
                  <c:v>42923</c:v>
                </c:pt>
                <c:pt idx="3835">
                  <c:v>42923</c:v>
                </c:pt>
                <c:pt idx="3836">
                  <c:v>42923</c:v>
                </c:pt>
                <c:pt idx="3837">
                  <c:v>42923</c:v>
                </c:pt>
                <c:pt idx="3838">
                  <c:v>42923</c:v>
                </c:pt>
                <c:pt idx="3839">
                  <c:v>42923</c:v>
                </c:pt>
                <c:pt idx="3840">
                  <c:v>42923</c:v>
                </c:pt>
                <c:pt idx="3841">
                  <c:v>42923</c:v>
                </c:pt>
                <c:pt idx="3842">
                  <c:v>42923</c:v>
                </c:pt>
                <c:pt idx="3843">
                  <c:v>42923</c:v>
                </c:pt>
                <c:pt idx="3844">
                  <c:v>42923</c:v>
                </c:pt>
                <c:pt idx="3845">
                  <c:v>42923</c:v>
                </c:pt>
                <c:pt idx="3846">
                  <c:v>42923</c:v>
                </c:pt>
                <c:pt idx="3847">
                  <c:v>42923</c:v>
                </c:pt>
                <c:pt idx="3848">
                  <c:v>42923</c:v>
                </c:pt>
                <c:pt idx="3849">
                  <c:v>42923</c:v>
                </c:pt>
                <c:pt idx="3850">
                  <c:v>42923</c:v>
                </c:pt>
                <c:pt idx="3851">
                  <c:v>42923</c:v>
                </c:pt>
                <c:pt idx="3852">
                  <c:v>42924</c:v>
                </c:pt>
                <c:pt idx="3853">
                  <c:v>42924</c:v>
                </c:pt>
                <c:pt idx="3854">
                  <c:v>42924</c:v>
                </c:pt>
                <c:pt idx="3855">
                  <c:v>42924</c:v>
                </c:pt>
                <c:pt idx="3856">
                  <c:v>42924</c:v>
                </c:pt>
                <c:pt idx="3857">
                  <c:v>42924</c:v>
                </c:pt>
                <c:pt idx="3858">
                  <c:v>42924</c:v>
                </c:pt>
                <c:pt idx="3859">
                  <c:v>42924</c:v>
                </c:pt>
                <c:pt idx="3860">
                  <c:v>42924</c:v>
                </c:pt>
                <c:pt idx="3861">
                  <c:v>42924</c:v>
                </c:pt>
                <c:pt idx="3862">
                  <c:v>42924</c:v>
                </c:pt>
                <c:pt idx="3863">
                  <c:v>42924</c:v>
                </c:pt>
                <c:pt idx="3864">
                  <c:v>42924</c:v>
                </c:pt>
                <c:pt idx="3865">
                  <c:v>42924</c:v>
                </c:pt>
                <c:pt idx="3866">
                  <c:v>42924</c:v>
                </c:pt>
                <c:pt idx="3867">
                  <c:v>42924</c:v>
                </c:pt>
                <c:pt idx="3868">
                  <c:v>42924</c:v>
                </c:pt>
                <c:pt idx="3869">
                  <c:v>42924</c:v>
                </c:pt>
                <c:pt idx="3870">
                  <c:v>42924</c:v>
                </c:pt>
                <c:pt idx="3871">
                  <c:v>42924</c:v>
                </c:pt>
                <c:pt idx="3872">
                  <c:v>42924</c:v>
                </c:pt>
                <c:pt idx="3873">
                  <c:v>42924</c:v>
                </c:pt>
                <c:pt idx="3874">
                  <c:v>42924</c:v>
                </c:pt>
                <c:pt idx="3875">
                  <c:v>42924</c:v>
                </c:pt>
                <c:pt idx="3876">
                  <c:v>42925</c:v>
                </c:pt>
                <c:pt idx="3877">
                  <c:v>42925</c:v>
                </c:pt>
                <c:pt idx="3878">
                  <c:v>42925</c:v>
                </c:pt>
                <c:pt idx="3879">
                  <c:v>42925</c:v>
                </c:pt>
                <c:pt idx="3880">
                  <c:v>42925</c:v>
                </c:pt>
                <c:pt idx="3881">
                  <c:v>42925</c:v>
                </c:pt>
                <c:pt idx="3882">
                  <c:v>42925</c:v>
                </c:pt>
                <c:pt idx="3883">
                  <c:v>42925</c:v>
                </c:pt>
                <c:pt idx="3884">
                  <c:v>42925</c:v>
                </c:pt>
                <c:pt idx="3885">
                  <c:v>42925</c:v>
                </c:pt>
                <c:pt idx="3886">
                  <c:v>42925</c:v>
                </c:pt>
                <c:pt idx="3887">
                  <c:v>42925</c:v>
                </c:pt>
                <c:pt idx="3888">
                  <c:v>42925</c:v>
                </c:pt>
                <c:pt idx="3889">
                  <c:v>42925</c:v>
                </c:pt>
                <c:pt idx="3890">
                  <c:v>42925</c:v>
                </c:pt>
                <c:pt idx="3891">
                  <c:v>42925</c:v>
                </c:pt>
                <c:pt idx="3892">
                  <c:v>42925</c:v>
                </c:pt>
                <c:pt idx="3893">
                  <c:v>42925</c:v>
                </c:pt>
                <c:pt idx="3894">
                  <c:v>42925</c:v>
                </c:pt>
                <c:pt idx="3895">
                  <c:v>42925</c:v>
                </c:pt>
                <c:pt idx="3896">
                  <c:v>42925</c:v>
                </c:pt>
                <c:pt idx="3897">
                  <c:v>42925</c:v>
                </c:pt>
                <c:pt idx="3898">
                  <c:v>42925</c:v>
                </c:pt>
                <c:pt idx="3899">
                  <c:v>42925</c:v>
                </c:pt>
                <c:pt idx="3900">
                  <c:v>42926</c:v>
                </c:pt>
                <c:pt idx="3901">
                  <c:v>42926</c:v>
                </c:pt>
                <c:pt idx="3902">
                  <c:v>42926</c:v>
                </c:pt>
                <c:pt idx="3903">
                  <c:v>42926</c:v>
                </c:pt>
                <c:pt idx="3904">
                  <c:v>42926</c:v>
                </c:pt>
                <c:pt idx="3905">
                  <c:v>42926</c:v>
                </c:pt>
                <c:pt idx="3906">
                  <c:v>42926</c:v>
                </c:pt>
                <c:pt idx="3907">
                  <c:v>42926</c:v>
                </c:pt>
                <c:pt idx="3908">
                  <c:v>42926</c:v>
                </c:pt>
                <c:pt idx="3909">
                  <c:v>42926</c:v>
                </c:pt>
                <c:pt idx="3910">
                  <c:v>42926</c:v>
                </c:pt>
                <c:pt idx="3911">
                  <c:v>42926</c:v>
                </c:pt>
                <c:pt idx="3912">
                  <c:v>42926</c:v>
                </c:pt>
                <c:pt idx="3913">
                  <c:v>42926</c:v>
                </c:pt>
                <c:pt idx="3914">
                  <c:v>42926</c:v>
                </c:pt>
                <c:pt idx="3915">
                  <c:v>42926</c:v>
                </c:pt>
                <c:pt idx="3916">
                  <c:v>42926</c:v>
                </c:pt>
                <c:pt idx="3917">
                  <c:v>42926</c:v>
                </c:pt>
                <c:pt idx="3918">
                  <c:v>42926</c:v>
                </c:pt>
                <c:pt idx="3919">
                  <c:v>42926</c:v>
                </c:pt>
                <c:pt idx="3920">
                  <c:v>42926</c:v>
                </c:pt>
                <c:pt idx="3921">
                  <c:v>42926</c:v>
                </c:pt>
                <c:pt idx="3922">
                  <c:v>42926</c:v>
                </c:pt>
                <c:pt idx="3923">
                  <c:v>42926</c:v>
                </c:pt>
                <c:pt idx="3924">
                  <c:v>42927</c:v>
                </c:pt>
                <c:pt idx="3925">
                  <c:v>42927</c:v>
                </c:pt>
                <c:pt idx="3926">
                  <c:v>42927</c:v>
                </c:pt>
                <c:pt idx="3927">
                  <c:v>42927</c:v>
                </c:pt>
                <c:pt idx="3928">
                  <c:v>42927</c:v>
                </c:pt>
                <c:pt idx="3929">
                  <c:v>42927</c:v>
                </c:pt>
                <c:pt idx="3930">
                  <c:v>42927</c:v>
                </c:pt>
                <c:pt idx="3931">
                  <c:v>42927</c:v>
                </c:pt>
                <c:pt idx="3932">
                  <c:v>42927</c:v>
                </c:pt>
                <c:pt idx="3933">
                  <c:v>42927</c:v>
                </c:pt>
                <c:pt idx="3934">
                  <c:v>42927</c:v>
                </c:pt>
                <c:pt idx="3935">
                  <c:v>42927</c:v>
                </c:pt>
                <c:pt idx="3936">
                  <c:v>42927</c:v>
                </c:pt>
                <c:pt idx="3937">
                  <c:v>42927</c:v>
                </c:pt>
                <c:pt idx="3938">
                  <c:v>42927</c:v>
                </c:pt>
                <c:pt idx="3939">
                  <c:v>42927</c:v>
                </c:pt>
                <c:pt idx="3940">
                  <c:v>42927</c:v>
                </c:pt>
                <c:pt idx="3941">
                  <c:v>42927</c:v>
                </c:pt>
                <c:pt idx="3942">
                  <c:v>42927</c:v>
                </c:pt>
                <c:pt idx="3943">
                  <c:v>42927</c:v>
                </c:pt>
                <c:pt idx="3944">
                  <c:v>42927</c:v>
                </c:pt>
                <c:pt idx="3945">
                  <c:v>42927</c:v>
                </c:pt>
                <c:pt idx="3946">
                  <c:v>42927</c:v>
                </c:pt>
                <c:pt idx="3947">
                  <c:v>42927</c:v>
                </c:pt>
                <c:pt idx="3948">
                  <c:v>42928</c:v>
                </c:pt>
                <c:pt idx="3949">
                  <c:v>42928</c:v>
                </c:pt>
                <c:pt idx="3950">
                  <c:v>42928</c:v>
                </c:pt>
                <c:pt idx="3951">
                  <c:v>42928</c:v>
                </c:pt>
                <c:pt idx="3952">
                  <c:v>42928</c:v>
                </c:pt>
                <c:pt idx="3953">
                  <c:v>42928</c:v>
                </c:pt>
                <c:pt idx="3954">
                  <c:v>42928</c:v>
                </c:pt>
                <c:pt idx="3955">
                  <c:v>42928</c:v>
                </c:pt>
                <c:pt idx="3956">
                  <c:v>42928</c:v>
                </c:pt>
                <c:pt idx="3957">
                  <c:v>42928</c:v>
                </c:pt>
                <c:pt idx="3958">
                  <c:v>42928</c:v>
                </c:pt>
                <c:pt idx="3959">
                  <c:v>42928</c:v>
                </c:pt>
                <c:pt idx="3960">
                  <c:v>42928</c:v>
                </c:pt>
                <c:pt idx="3961">
                  <c:v>42928</c:v>
                </c:pt>
                <c:pt idx="3962">
                  <c:v>42928</c:v>
                </c:pt>
                <c:pt idx="3963">
                  <c:v>42928</c:v>
                </c:pt>
                <c:pt idx="3964">
                  <c:v>42928</c:v>
                </c:pt>
                <c:pt idx="3965">
                  <c:v>42928</c:v>
                </c:pt>
                <c:pt idx="3966">
                  <c:v>42928</c:v>
                </c:pt>
                <c:pt idx="3967">
                  <c:v>42928</c:v>
                </c:pt>
                <c:pt idx="3968">
                  <c:v>42928</c:v>
                </c:pt>
                <c:pt idx="3969">
                  <c:v>42928</c:v>
                </c:pt>
                <c:pt idx="3970">
                  <c:v>42928</c:v>
                </c:pt>
                <c:pt idx="3971">
                  <c:v>42928</c:v>
                </c:pt>
                <c:pt idx="3972">
                  <c:v>42929</c:v>
                </c:pt>
                <c:pt idx="3973">
                  <c:v>42929</c:v>
                </c:pt>
                <c:pt idx="3974">
                  <c:v>42929</c:v>
                </c:pt>
                <c:pt idx="3975">
                  <c:v>42929</c:v>
                </c:pt>
                <c:pt idx="3976">
                  <c:v>42929</c:v>
                </c:pt>
                <c:pt idx="3977">
                  <c:v>42929</c:v>
                </c:pt>
                <c:pt idx="3978">
                  <c:v>42929</c:v>
                </c:pt>
                <c:pt idx="3979">
                  <c:v>42929</c:v>
                </c:pt>
                <c:pt idx="3980">
                  <c:v>42929</c:v>
                </c:pt>
                <c:pt idx="3981">
                  <c:v>42929</c:v>
                </c:pt>
                <c:pt idx="3982">
                  <c:v>42929</c:v>
                </c:pt>
                <c:pt idx="3983">
                  <c:v>42929</c:v>
                </c:pt>
                <c:pt idx="3984">
                  <c:v>42929</c:v>
                </c:pt>
                <c:pt idx="3985">
                  <c:v>42929</c:v>
                </c:pt>
                <c:pt idx="3986">
                  <c:v>42929</c:v>
                </c:pt>
                <c:pt idx="3987">
                  <c:v>42929</c:v>
                </c:pt>
                <c:pt idx="3988">
                  <c:v>42929</c:v>
                </c:pt>
                <c:pt idx="3989">
                  <c:v>42929</c:v>
                </c:pt>
                <c:pt idx="3990">
                  <c:v>42929</c:v>
                </c:pt>
                <c:pt idx="3991">
                  <c:v>42929</c:v>
                </c:pt>
                <c:pt idx="3992">
                  <c:v>42929</c:v>
                </c:pt>
                <c:pt idx="3993">
                  <c:v>42929</c:v>
                </c:pt>
                <c:pt idx="3994">
                  <c:v>42929</c:v>
                </c:pt>
                <c:pt idx="3995">
                  <c:v>42929</c:v>
                </c:pt>
                <c:pt idx="3996">
                  <c:v>42930</c:v>
                </c:pt>
                <c:pt idx="3997">
                  <c:v>42930</c:v>
                </c:pt>
                <c:pt idx="3998">
                  <c:v>42930</c:v>
                </c:pt>
                <c:pt idx="3999">
                  <c:v>42930</c:v>
                </c:pt>
                <c:pt idx="4000">
                  <c:v>42930</c:v>
                </c:pt>
                <c:pt idx="4001">
                  <c:v>42930</c:v>
                </c:pt>
                <c:pt idx="4002">
                  <c:v>42930</c:v>
                </c:pt>
                <c:pt idx="4003">
                  <c:v>42930</c:v>
                </c:pt>
                <c:pt idx="4004">
                  <c:v>42930</c:v>
                </c:pt>
                <c:pt idx="4005">
                  <c:v>42930</c:v>
                </c:pt>
                <c:pt idx="4006">
                  <c:v>42930</c:v>
                </c:pt>
                <c:pt idx="4007">
                  <c:v>42930</c:v>
                </c:pt>
                <c:pt idx="4008">
                  <c:v>42930</c:v>
                </c:pt>
                <c:pt idx="4009">
                  <c:v>42930</c:v>
                </c:pt>
                <c:pt idx="4010">
                  <c:v>42930</c:v>
                </c:pt>
                <c:pt idx="4011">
                  <c:v>42930</c:v>
                </c:pt>
                <c:pt idx="4012">
                  <c:v>42930</c:v>
                </c:pt>
                <c:pt idx="4013">
                  <c:v>42930</c:v>
                </c:pt>
                <c:pt idx="4014">
                  <c:v>42930</c:v>
                </c:pt>
                <c:pt idx="4015">
                  <c:v>42930</c:v>
                </c:pt>
                <c:pt idx="4016">
                  <c:v>42930</c:v>
                </c:pt>
                <c:pt idx="4017">
                  <c:v>42930</c:v>
                </c:pt>
                <c:pt idx="4018">
                  <c:v>42930</c:v>
                </c:pt>
                <c:pt idx="4019">
                  <c:v>42930</c:v>
                </c:pt>
                <c:pt idx="4020">
                  <c:v>42931</c:v>
                </c:pt>
                <c:pt idx="4021">
                  <c:v>42931</c:v>
                </c:pt>
                <c:pt idx="4022">
                  <c:v>42931</c:v>
                </c:pt>
                <c:pt idx="4023">
                  <c:v>42931</c:v>
                </c:pt>
                <c:pt idx="4024">
                  <c:v>42931</c:v>
                </c:pt>
                <c:pt idx="4025">
                  <c:v>42931</c:v>
                </c:pt>
                <c:pt idx="4026">
                  <c:v>42931</c:v>
                </c:pt>
                <c:pt idx="4027">
                  <c:v>42931</c:v>
                </c:pt>
                <c:pt idx="4028">
                  <c:v>42931</c:v>
                </c:pt>
                <c:pt idx="4029">
                  <c:v>42931</c:v>
                </c:pt>
                <c:pt idx="4030">
                  <c:v>42931</c:v>
                </c:pt>
                <c:pt idx="4031">
                  <c:v>42931</c:v>
                </c:pt>
                <c:pt idx="4032">
                  <c:v>42931</c:v>
                </c:pt>
                <c:pt idx="4033">
                  <c:v>42931</c:v>
                </c:pt>
                <c:pt idx="4034">
                  <c:v>42931</c:v>
                </c:pt>
                <c:pt idx="4035">
                  <c:v>42931</c:v>
                </c:pt>
                <c:pt idx="4036">
                  <c:v>42931</c:v>
                </c:pt>
                <c:pt idx="4037">
                  <c:v>42931</c:v>
                </c:pt>
                <c:pt idx="4038">
                  <c:v>42931</c:v>
                </c:pt>
                <c:pt idx="4039">
                  <c:v>42931</c:v>
                </c:pt>
                <c:pt idx="4040">
                  <c:v>42931</c:v>
                </c:pt>
                <c:pt idx="4041">
                  <c:v>42931</c:v>
                </c:pt>
                <c:pt idx="4042">
                  <c:v>42931</c:v>
                </c:pt>
                <c:pt idx="4043">
                  <c:v>42931</c:v>
                </c:pt>
                <c:pt idx="4044">
                  <c:v>42932</c:v>
                </c:pt>
                <c:pt idx="4045">
                  <c:v>42932</c:v>
                </c:pt>
                <c:pt idx="4046">
                  <c:v>42932</c:v>
                </c:pt>
                <c:pt idx="4047">
                  <c:v>42932</c:v>
                </c:pt>
                <c:pt idx="4048">
                  <c:v>42932</c:v>
                </c:pt>
                <c:pt idx="4049">
                  <c:v>42932</c:v>
                </c:pt>
                <c:pt idx="4050">
                  <c:v>42932</c:v>
                </c:pt>
                <c:pt idx="4051">
                  <c:v>42932</c:v>
                </c:pt>
                <c:pt idx="4052">
                  <c:v>42932</c:v>
                </c:pt>
                <c:pt idx="4053">
                  <c:v>42932</c:v>
                </c:pt>
                <c:pt idx="4054">
                  <c:v>42932</c:v>
                </c:pt>
                <c:pt idx="4055">
                  <c:v>42932</c:v>
                </c:pt>
                <c:pt idx="4056">
                  <c:v>42932</c:v>
                </c:pt>
                <c:pt idx="4057">
                  <c:v>42932</c:v>
                </c:pt>
                <c:pt idx="4058">
                  <c:v>42932</c:v>
                </c:pt>
                <c:pt idx="4059">
                  <c:v>42932</c:v>
                </c:pt>
                <c:pt idx="4060">
                  <c:v>42932</c:v>
                </c:pt>
                <c:pt idx="4061">
                  <c:v>42932</c:v>
                </c:pt>
                <c:pt idx="4062">
                  <c:v>42932</c:v>
                </c:pt>
                <c:pt idx="4063">
                  <c:v>42932</c:v>
                </c:pt>
                <c:pt idx="4064">
                  <c:v>42932</c:v>
                </c:pt>
                <c:pt idx="4065">
                  <c:v>42932</c:v>
                </c:pt>
                <c:pt idx="4066">
                  <c:v>42932</c:v>
                </c:pt>
                <c:pt idx="4067">
                  <c:v>42932</c:v>
                </c:pt>
                <c:pt idx="4068">
                  <c:v>42933</c:v>
                </c:pt>
                <c:pt idx="4069">
                  <c:v>42933</c:v>
                </c:pt>
                <c:pt idx="4070">
                  <c:v>42933</c:v>
                </c:pt>
                <c:pt idx="4071">
                  <c:v>42933</c:v>
                </c:pt>
                <c:pt idx="4072">
                  <c:v>42933</c:v>
                </c:pt>
                <c:pt idx="4073">
                  <c:v>42933</c:v>
                </c:pt>
                <c:pt idx="4074">
                  <c:v>42933</c:v>
                </c:pt>
                <c:pt idx="4075">
                  <c:v>42933</c:v>
                </c:pt>
                <c:pt idx="4076">
                  <c:v>42933</c:v>
                </c:pt>
                <c:pt idx="4077">
                  <c:v>42933</c:v>
                </c:pt>
                <c:pt idx="4078">
                  <c:v>42933</c:v>
                </c:pt>
                <c:pt idx="4079">
                  <c:v>42933</c:v>
                </c:pt>
                <c:pt idx="4080">
                  <c:v>42933</c:v>
                </c:pt>
                <c:pt idx="4081">
                  <c:v>42933</c:v>
                </c:pt>
                <c:pt idx="4082">
                  <c:v>42933</c:v>
                </c:pt>
                <c:pt idx="4083">
                  <c:v>42933</c:v>
                </c:pt>
                <c:pt idx="4084">
                  <c:v>42933</c:v>
                </c:pt>
                <c:pt idx="4085">
                  <c:v>42933</c:v>
                </c:pt>
                <c:pt idx="4086">
                  <c:v>42933</c:v>
                </c:pt>
                <c:pt idx="4087">
                  <c:v>42933</c:v>
                </c:pt>
                <c:pt idx="4088">
                  <c:v>42933</c:v>
                </c:pt>
                <c:pt idx="4089">
                  <c:v>42933</c:v>
                </c:pt>
                <c:pt idx="4090">
                  <c:v>42933</c:v>
                </c:pt>
                <c:pt idx="4091">
                  <c:v>42933</c:v>
                </c:pt>
                <c:pt idx="4092">
                  <c:v>42934</c:v>
                </c:pt>
                <c:pt idx="4093">
                  <c:v>42934</c:v>
                </c:pt>
                <c:pt idx="4094">
                  <c:v>42934</c:v>
                </c:pt>
                <c:pt idx="4095">
                  <c:v>42934</c:v>
                </c:pt>
                <c:pt idx="4096">
                  <c:v>42934</c:v>
                </c:pt>
                <c:pt idx="4097">
                  <c:v>42934</c:v>
                </c:pt>
                <c:pt idx="4098">
                  <c:v>42934</c:v>
                </c:pt>
                <c:pt idx="4099">
                  <c:v>42934</c:v>
                </c:pt>
                <c:pt idx="4100">
                  <c:v>42934</c:v>
                </c:pt>
                <c:pt idx="4101">
                  <c:v>42934</c:v>
                </c:pt>
                <c:pt idx="4102">
                  <c:v>42934</c:v>
                </c:pt>
                <c:pt idx="4103">
                  <c:v>42934</c:v>
                </c:pt>
                <c:pt idx="4104">
                  <c:v>42934</c:v>
                </c:pt>
                <c:pt idx="4105">
                  <c:v>42934</c:v>
                </c:pt>
                <c:pt idx="4106">
                  <c:v>42934</c:v>
                </c:pt>
                <c:pt idx="4107">
                  <c:v>42934</c:v>
                </c:pt>
                <c:pt idx="4108">
                  <c:v>42934</c:v>
                </c:pt>
                <c:pt idx="4109">
                  <c:v>42934</c:v>
                </c:pt>
                <c:pt idx="4110">
                  <c:v>42934</c:v>
                </c:pt>
                <c:pt idx="4111">
                  <c:v>42934</c:v>
                </c:pt>
                <c:pt idx="4112">
                  <c:v>42934</c:v>
                </c:pt>
                <c:pt idx="4113">
                  <c:v>42934</c:v>
                </c:pt>
                <c:pt idx="4114">
                  <c:v>42934</c:v>
                </c:pt>
                <c:pt idx="4115">
                  <c:v>42934</c:v>
                </c:pt>
                <c:pt idx="4116">
                  <c:v>42935</c:v>
                </c:pt>
                <c:pt idx="4117">
                  <c:v>42935</c:v>
                </c:pt>
                <c:pt idx="4118">
                  <c:v>42935</c:v>
                </c:pt>
                <c:pt idx="4119">
                  <c:v>42935</c:v>
                </c:pt>
                <c:pt idx="4120">
                  <c:v>42935</c:v>
                </c:pt>
                <c:pt idx="4121">
                  <c:v>42935</c:v>
                </c:pt>
                <c:pt idx="4122">
                  <c:v>42935</c:v>
                </c:pt>
                <c:pt idx="4123">
                  <c:v>42935</c:v>
                </c:pt>
                <c:pt idx="4124">
                  <c:v>42935</c:v>
                </c:pt>
                <c:pt idx="4125">
                  <c:v>42935</c:v>
                </c:pt>
                <c:pt idx="4126">
                  <c:v>42935</c:v>
                </c:pt>
                <c:pt idx="4127">
                  <c:v>42935</c:v>
                </c:pt>
                <c:pt idx="4128">
                  <c:v>42935</c:v>
                </c:pt>
                <c:pt idx="4129">
                  <c:v>42935</c:v>
                </c:pt>
                <c:pt idx="4130">
                  <c:v>42935</c:v>
                </c:pt>
                <c:pt idx="4131">
                  <c:v>42935</c:v>
                </c:pt>
                <c:pt idx="4132">
                  <c:v>42935</c:v>
                </c:pt>
                <c:pt idx="4133">
                  <c:v>42935</c:v>
                </c:pt>
                <c:pt idx="4134">
                  <c:v>42935</c:v>
                </c:pt>
                <c:pt idx="4135">
                  <c:v>42935</c:v>
                </c:pt>
                <c:pt idx="4136">
                  <c:v>42935</c:v>
                </c:pt>
                <c:pt idx="4137">
                  <c:v>42935</c:v>
                </c:pt>
                <c:pt idx="4138">
                  <c:v>42935</c:v>
                </c:pt>
                <c:pt idx="4139">
                  <c:v>42935</c:v>
                </c:pt>
                <c:pt idx="4140">
                  <c:v>42936</c:v>
                </c:pt>
                <c:pt idx="4141">
                  <c:v>42936</c:v>
                </c:pt>
                <c:pt idx="4142">
                  <c:v>42936</c:v>
                </c:pt>
                <c:pt idx="4143">
                  <c:v>42936</c:v>
                </c:pt>
                <c:pt idx="4144">
                  <c:v>42936</c:v>
                </c:pt>
                <c:pt idx="4145">
                  <c:v>42936</c:v>
                </c:pt>
                <c:pt idx="4146">
                  <c:v>42936</c:v>
                </c:pt>
                <c:pt idx="4147">
                  <c:v>42936</c:v>
                </c:pt>
                <c:pt idx="4148">
                  <c:v>42936</c:v>
                </c:pt>
                <c:pt idx="4149">
                  <c:v>42936</c:v>
                </c:pt>
                <c:pt idx="4150">
                  <c:v>42936</c:v>
                </c:pt>
                <c:pt idx="4151">
                  <c:v>42936</c:v>
                </c:pt>
                <c:pt idx="4152">
                  <c:v>42936</c:v>
                </c:pt>
                <c:pt idx="4153">
                  <c:v>42936</c:v>
                </c:pt>
                <c:pt idx="4154">
                  <c:v>42936</c:v>
                </c:pt>
                <c:pt idx="4155">
                  <c:v>42936</c:v>
                </c:pt>
                <c:pt idx="4156">
                  <c:v>42936</c:v>
                </c:pt>
                <c:pt idx="4157">
                  <c:v>42936</c:v>
                </c:pt>
                <c:pt idx="4158">
                  <c:v>42936</c:v>
                </c:pt>
                <c:pt idx="4159">
                  <c:v>42936</c:v>
                </c:pt>
                <c:pt idx="4160">
                  <c:v>42936</c:v>
                </c:pt>
                <c:pt idx="4161">
                  <c:v>42936</c:v>
                </c:pt>
                <c:pt idx="4162">
                  <c:v>42936</c:v>
                </c:pt>
                <c:pt idx="4163">
                  <c:v>42936</c:v>
                </c:pt>
                <c:pt idx="4164">
                  <c:v>42937</c:v>
                </c:pt>
                <c:pt idx="4165">
                  <c:v>42937</c:v>
                </c:pt>
                <c:pt idx="4166">
                  <c:v>42937</c:v>
                </c:pt>
                <c:pt idx="4167">
                  <c:v>42937</c:v>
                </c:pt>
                <c:pt idx="4168">
                  <c:v>42937</c:v>
                </c:pt>
                <c:pt idx="4169">
                  <c:v>42937</c:v>
                </c:pt>
                <c:pt idx="4170">
                  <c:v>42937</c:v>
                </c:pt>
                <c:pt idx="4171">
                  <c:v>42937</c:v>
                </c:pt>
                <c:pt idx="4172">
                  <c:v>42937</c:v>
                </c:pt>
                <c:pt idx="4173">
                  <c:v>42937</c:v>
                </c:pt>
                <c:pt idx="4174">
                  <c:v>42937</c:v>
                </c:pt>
                <c:pt idx="4175">
                  <c:v>42937</c:v>
                </c:pt>
                <c:pt idx="4176">
                  <c:v>42937</c:v>
                </c:pt>
                <c:pt idx="4177">
                  <c:v>42937</c:v>
                </c:pt>
                <c:pt idx="4178">
                  <c:v>42937</c:v>
                </c:pt>
                <c:pt idx="4179">
                  <c:v>42937</c:v>
                </c:pt>
                <c:pt idx="4180">
                  <c:v>42937</c:v>
                </c:pt>
                <c:pt idx="4181">
                  <c:v>42937</c:v>
                </c:pt>
                <c:pt idx="4182">
                  <c:v>42937</c:v>
                </c:pt>
                <c:pt idx="4183">
                  <c:v>42937</c:v>
                </c:pt>
                <c:pt idx="4184">
                  <c:v>42937</c:v>
                </c:pt>
                <c:pt idx="4185">
                  <c:v>42937</c:v>
                </c:pt>
                <c:pt idx="4186">
                  <c:v>42937</c:v>
                </c:pt>
                <c:pt idx="4187">
                  <c:v>42937</c:v>
                </c:pt>
                <c:pt idx="4188">
                  <c:v>42938</c:v>
                </c:pt>
                <c:pt idx="4189">
                  <c:v>42938</c:v>
                </c:pt>
                <c:pt idx="4190">
                  <c:v>42938</c:v>
                </c:pt>
                <c:pt idx="4191">
                  <c:v>42938</c:v>
                </c:pt>
                <c:pt idx="4192">
                  <c:v>42938</c:v>
                </c:pt>
                <c:pt idx="4193">
                  <c:v>42938</c:v>
                </c:pt>
                <c:pt idx="4194">
                  <c:v>42938</c:v>
                </c:pt>
                <c:pt idx="4195">
                  <c:v>42938</c:v>
                </c:pt>
                <c:pt idx="4196">
                  <c:v>42938</c:v>
                </c:pt>
                <c:pt idx="4197">
                  <c:v>42938</c:v>
                </c:pt>
                <c:pt idx="4198">
                  <c:v>42938</c:v>
                </c:pt>
                <c:pt idx="4199">
                  <c:v>42938</c:v>
                </c:pt>
                <c:pt idx="4200">
                  <c:v>42938</c:v>
                </c:pt>
                <c:pt idx="4201">
                  <c:v>42938</c:v>
                </c:pt>
                <c:pt idx="4202">
                  <c:v>42938</c:v>
                </c:pt>
                <c:pt idx="4203">
                  <c:v>42938</c:v>
                </c:pt>
                <c:pt idx="4204">
                  <c:v>42938</c:v>
                </c:pt>
                <c:pt idx="4205">
                  <c:v>42938</c:v>
                </c:pt>
                <c:pt idx="4206">
                  <c:v>42938</c:v>
                </c:pt>
                <c:pt idx="4207">
                  <c:v>42938</c:v>
                </c:pt>
                <c:pt idx="4208">
                  <c:v>42938</c:v>
                </c:pt>
                <c:pt idx="4209">
                  <c:v>42938</c:v>
                </c:pt>
                <c:pt idx="4210">
                  <c:v>42938</c:v>
                </c:pt>
                <c:pt idx="4211">
                  <c:v>42938</c:v>
                </c:pt>
                <c:pt idx="4212">
                  <c:v>42939</c:v>
                </c:pt>
                <c:pt idx="4213">
                  <c:v>42939</c:v>
                </c:pt>
                <c:pt idx="4214">
                  <c:v>42939</c:v>
                </c:pt>
                <c:pt idx="4215">
                  <c:v>42939</c:v>
                </c:pt>
                <c:pt idx="4216">
                  <c:v>42939</c:v>
                </c:pt>
                <c:pt idx="4217">
                  <c:v>42939</c:v>
                </c:pt>
                <c:pt idx="4218">
                  <c:v>42939</c:v>
                </c:pt>
                <c:pt idx="4219">
                  <c:v>42939</c:v>
                </c:pt>
                <c:pt idx="4220">
                  <c:v>42939</c:v>
                </c:pt>
                <c:pt idx="4221">
                  <c:v>42939</c:v>
                </c:pt>
                <c:pt idx="4222">
                  <c:v>42939</c:v>
                </c:pt>
                <c:pt idx="4223">
                  <c:v>42939</c:v>
                </c:pt>
                <c:pt idx="4224">
                  <c:v>42939</c:v>
                </c:pt>
                <c:pt idx="4225">
                  <c:v>42939</c:v>
                </c:pt>
                <c:pt idx="4226">
                  <c:v>42939</c:v>
                </c:pt>
                <c:pt idx="4227">
                  <c:v>42939</c:v>
                </c:pt>
                <c:pt idx="4228">
                  <c:v>42939</c:v>
                </c:pt>
                <c:pt idx="4229">
                  <c:v>42939</c:v>
                </c:pt>
                <c:pt idx="4230">
                  <c:v>42939</c:v>
                </c:pt>
                <c:pt idx="4231">
                  <c:v>42939</c:v>
                </c:pt>
                <c:pt idx="4232">
                  <c:v>42939</c:v>
                </c:pt>
                <c:pt idx="4233">
                  <c:v>42939</c:v>
                </c:pt>
                <c:pt idx="4234">
                  <c:v>42939</c:v>
                </c:pt>
                <c:pt idx="4235">
                  <c:v>42939</c:v>
                </c:pt>
                <c:pt idx="4236">
                  <c:v>42940</c:v>
                </c:pt>
                <c:pt idx="4237">
                  <c:v>42940</c:v>
                </c:pt>
                <c:pt idx="4238">
                  <c:v>42940</c:v>
                </c:pt>
                <c:pt idx="4239">
                  <c:v>42940</c:v>
                </c:pt>
                <c:pt idx="4240">
                  <c:v>42940</c:v>
                </c:pt>
                <c:pt idx="4241">
                  <c:v>42940</c:v>
                </c:pt>
                <c:pt idx="4242">
                  <c:v>42940</c:v>
                </c:pt>
                <c:pt idx="4243">
                  <c:v>42940</c:v>
                </c:pt>
                <c:pt idx="4244">
                  <c:v>42940</c:v>
                </c:pt>
                <c:pt idx="4245">
                  <c:v>42940</c:v>
                </c:pt>
                <c:pt idx="4246">
                  <c:v>42940</c:v>
                </c:pt>
                <c:pt idx="4247">
                  <c:v>42940</c:v>
                </c:pt>
                <c:pt idx="4248">
                  <c:v>42940</c:v>
                </c:pt>
                <c:pt idx="4249">
                  <c:v>42940</c:v>
                </c:pt>
                <c:pt idx="4250">
                  <c:v>42940</c:v>
                </c:pt>
                <c:pt idx="4251">
                  <c:v>42940</c:v>
                </c:pt>
                <c:pt idx="4252">
                  <c:v>42940</c:v>
                </c:pt>
                <c:pt idx="4253">
                  <c:v>42940</c:v>
                </c:pt>
                <c:pt idx="4254">
                  <c:v>42940</c:v>
                </c:pt>
                <c:pt idx="4255">
                  <c:v>42940</c:v>
                </c:pt>
                <c:pt idx="4256">
                  <c:v>42940</c:v>
                </c:pt>
                <c:pt idx="4257">
                  <c:v>42940</c:v>
                </c:pt>
                <c:pt idx="4258">
                  <c:v>42940</c:v>
                </c:pt>
                <c:pt idx="4259">
                  <c:v>42940</c:v>
                </c:pt>
                <c:pt idx="4260">
                  <c:v>42941</c:v>
                </c:pt>
                <c:pt idx="4261">
                  <c:v>42941</c:v>
                </c:pt>
                <c:pt idx="4262">
                  <c:v>42941</c:v>
                </c:pt>
                <c:pt idx="4263">
                  <c:v>42941</c:v>
                </c:pt>
                <c:pt idx="4264">
                  <c:v>42941</c:v>
                </c:pt>
                <c:pt idx="4265">
                  <c:v>42941</c:v>
                </c:pt>
                <c:pt idx="4266">
                  <c:v>42941</c:v>
                </c:pt>
                <c:pt idx="4267">
                  <c:v>42941</c:v>
                </c:pt>
                <c:pt idx="4268">
                  <c:v>42941</c:v>
                </c:pt>
                <c:pt idx="4269">
                  <c:v>42941</c:v>
                </c:pt>
                <c:pt idx="4270">
                  <c:v>42941</c:v>
                </c:pt>
                <c:pt idx="4271">
                  <c:v>42941</c:v>
                </c:pt>
                <c:pt idx="4272">
                  <c:v>42941</c:v>
                </c:pt>
                <c:pt idx="4273">
                  <c:v>42941</c:v>
                </c:pt>
                <c:pt idx="4274">
                  <c:v>42941</c:v>
                </c:pt>
                <c:pt idx="4275">
                  <c:v>42941</c:v>
                </c:pt>
                <c:pt idx="4276">
                  <c:v>42941</c:v>
                </c:pt>
                <c:pt idx="4277">
                  <c:v>42941</c:v>
                </c:pt>
                <c:pt idx="4278">
                  <c:v>42941</c:v>
                </c:pt>
                <c:pt idx="4279">
                  <c:v>42941</c:v>
                </c:pt>
                <c:pt idx="4280">
                  <c:v>42941</c:v>
                </c:pt>
                <c:pt idx="4281">
                  <c:v>42941</c:v>
                </c:pt>
                <c:pt idx="4282">
                  <c:v>42941</c:v>
                </c:pt>
                <c:pt idx="4283">
                  <c:v>42941</c:v>
                </c:pt>
                <c:pt idx="4284">
                  <c:v>42942</c:v>
                </c:pt>
                <c:pt idx="4285">
                  <c:v>42942</c:v>
                </c:pt>
                <c:pt idx="4286">
                  <c:v>42942</c:v>
                </c:pt>
                <c:pt idx="4287">
                  <c:v>42942</c:v>
                </c:pt>
                <c:pt idx="4288">
                  <c:v>42942</c:v>
                </c:pt>
                <c:pt idx="4289">
                  <c:v>42942</c:v>
                </c:pt>
                <c:pt idx="4290">
                  <c:v>42942</c:v>
                </c:pt>
                <c:pt idx="4291">
                  <c:v>42942</c:v>
                </c:pt>
                <c:pt idx="4292">
                  <c:v>42942</c:v>
                </c:pt>
                <c:pt idx="4293">
                  <c:v>42942</c:v>
                </c:pt>
                <c:pt idx="4294">
                  <c:v>42942</c:v>
                </c:pt>
                <c:pt idx="4295">
                  <c:v>42942</c:v>
                </c:pt>
                <c:pt idx="4296">
                  <c:v>42942</c:v>
                </c:pt>
                <c:pt idx="4297">
                  <c:v>42942</c:v>
                </c:pt>
                <c:pt idx="4298">
                  <c:v>42942</c:v>
                </c:pt>
                <c:pt idx="4299">
                  <c:v>42942</c:v>
                </c:pt>
                <c:pt idx="4300">
                  <c:v>42942</c:v>
                </c:pt>
                <c:pt idx="4301">
                  <c:v>42942</c:v>
                </c:pt>
                <c:pt idx="4302">
                  <c:v>42942</c:v>
                </c:pt>
                <c:pt idx="4303">
                  <c:v>42942</c:v>
                </c:pt>
                <c:pt idx="4304">
                  <c:v>42942</c:v>
                </c:pt>
                <c:pt idx="4305">
                  <c:v>42942</c:v>
                </c:pt>
                <c:pt idx="4306">
                  <c:v>42942</c:v>
                </c:pt>
                <c:pt idx="4307">
                  <c:v>42942</c:v>
                </c:pt>
                <c:pt idx="4308">
                  <c:v>42943</c:v>
                </c:pt>
                <c:pt idx="4309">
                  <c:v>42943</c:v>
                </c:pt>
                <c:pt idx="4310">
                  <c:v>42943</c:v>
                </c:pt>
                <c:pt idx="4311">
                  <c:v>42943</c:v>
                </c:pt>
                <c:pt idx="4312">
                  <c:v>42943</c:v>
                </c:pt>
                <c:pt idx="4313">
                  <c:v>42943</c:v>
                </c:pt>
                <c:pt idx="4314">
                  <c:v>42943</c:v>
                </c:pt>
                <c:pt idx="4315">
                  <c:v>42943</c:v>
                </c:pt>
                <c:pt idx="4316">
                  <c:v>42943</c:v>
                </c:pt>
                <c:pt idx="4317">
                  <c:v>42943</c:v>
                </c:pt>
                <c:pt idx="4318">
                  <c:v>42943</c:v>
                </c:pt>
                <c:pt idx="4319">
                  <c:v>42943</c:v>
                </c:pt>
                <c:pt idx="4320">
                  <c:v>42943</c:v>
                </c:pt>
                <c:pt idx="4321">
                  <c:v>42943</c:v>
                </c:pt>
                <c:pt idx="4322">
                  <c:v>42943</c:v>
                </c:pt>
                <c:pt idx="4323">
                  <c:v>42943</c:v>
                </c:pt>
                <c:pt idx="4324">
                  <c:v>42943</c:v>
                </c:pt>
                <c:pt idx="4325">
                  <c:v>42943</c:v>
                </c:pt>
                <c:pt idx="4326">
                  <c:v>42943</c:v>
                </c:pt>
                <c:pt idx="4327">
                  <c:v>42943</c:v>
                </c:pt>
                <c:pt idx="4328">
                  <c:v>42943</c:v>
                </c:pt>
                <c:pt idx="4329">
                  <c:v>42943</c:v>
                </c:pt>
                <c:pt idx="4330">
                  <c:v>42943</c:v>
                </c:pt>
                <c:pt idx="4331">
                  <c:v>42943</c:v>
                </c:pt>
                <c:pt idx="4332">
                  <c:v>42944</c:v>
                </c:pt>
                <c:pt idx="4333">
                  <c:v>42944</c:v>
                </c:pt>
                <c:pt idx="4334">
                  <c:v>42944</c:v>
                </c:pt>
                <c:pt idx="4335">
                  <c:v>42944</c:v>
                </c:pt>
                <c:pt idx="4336">
                  <c:v>42944</c:v>
                </c:pt>
                <c:pt idx="4337">
                  <c:v>42944</c:v>
                </c:pt>
                <c:pt idx="4338">
                  <c:v>42944</c:v>
                </c:pt>
                <c:pt idx="4339">
                  <c:v>42944</c:v>
                </c:pt>
                <c:pt idx="4340">
                  <c:v>42944</c:v>
                </c:pt>
                <c:pt idx="4341">
                  <c:v>42944</c:v>
                </c:pt>
                <c:pt idx="4342">
                  <c:v>42944</c:v>
                </c:pt>
                <c:pt idx="4343">
                  <c:v>42944</c:v>
                </c:pt>
                <c:pt idx="4344">
                  <c:v>42944</c:v>
                </c:pt>
                <c:pt idx="4345">
                  <c:v>42944</c:v>
                </c:pt>
                <c:pt idx="4346">
                  <c:v>42944</c:v>
                </c:pt>
                <c:pt idx="4347">
                  <c:v>42944</c:v>
                </c:pt>
                <c:pt idx="4348">
                  <c:v>42944</c:v>
                </c:pt>
                <c:pt idx="4349">
                  <c:v>42944</c:v>
                </c:pt>
                <c:pt idx="4350">
                  <c:v>42944</c:v>
                </c:pt>
                <c:pt idx="4351">
                  <c:v>42944</c:v>
                </c:pt>
                <c:pt idx="4352">
                  <c:v>42944</c:v>
                </c:pt>
                <c:pt idx="4353">
                  <c:v>42944</c:v>
                </c:pt>
                <c:pt idx="4354">
                  <c:v>42944</c:v>
                </c:pt>
                <c:pt idx="4355">
                  <c:v>42944</c:v>
                </c:pt>
                <c:pt idx="4356">
                  <c:v>42945</c:v>
                </c:pt>
                <c:pt idx="4357">
                  <c:v>42945</c:v>
                </c:pt>
                <c:pt idx="4358">
                  <c:v>42945</c:v>
                </c:pt>
                <c:pt idx="4359">
                  <c:v>42945</c:v>
                </c:pt>
                <c:pt idx="4360">
                  <c:v>42945</c:v>
                </c:pt>
                <c:pt idx="4361">
                  <c:v>42945</c:v>
                </c:pt>
                <c:pt idx="4362">
                  <c:v>42945</c:v>
                </c:pt>
                <c:pt idx="4363">
                  <c:v>42945</c:v>
                </c:pt>
                <c:pt idx="4364">
                  <c:v>42945</c:v>
                </c:pt>
                <c:pt idx="4365">
                  <c:v>42945</c:v>
                </c:pt>
                <c:pt idx="4366">
                  <c:v>42945</c:v>
                </c:pt>
                <c:pt idx="4367">
                  <c:v>42945</c:v>
                </c:pt>
                <c:pt idx="4368">
                  <c:v>42945</c:v>
                </c:pt>
                <c:pt idx="4369">
                  <c:v>42945</c:v>
                </c:pt>
                <c:pt idx="4370">
                  <c:v>42945</c:v>
                </c:pt>
                <c:pt idx="4371">
                  <c:v>42945</c:v>
                </c:pt>
                <c:pt idx="4372">
                  <c:v>42945</c:v>
                </c:pt>
                <c:pt idx="4373">
                  <c:v>42945</c:v>
                </c:pt>
                <c:pt idx="4374">
                  <c:v>42945</c:v>
                </c:pt>
                <c:pt idx="4375">
                  <c:v>42945</c:v>
                </c:pt>
                <c:pt idx="4376">
                  <c:v>42945</c:v>
                </c:pt>
                <c:pt idx="4377">
                  <c:v>42945</c:v>
                </c:pt>
                <c:pt idx="4378">
                  <c:v>42945</c:v>
                </c:pt>
                <c:pt idx="4379">
                  <c:v>42945</c:v>
                </c:pt>
                <c:pt idx="4380">
                  <c:v>42946</c:v>
                </c:pt>
                <c:pt idx="4381">
                  <c:v>42946</c:v>
                </c:pt>
                <c:pt idx="4382">
                  <c:v>42946</c:v>
                </c:pt>
                <c:pt idx="4383">
                  <c:v>42946</c:v>
                </c:pt>
                <c:pt idx="4384">
                  <c:v>42946</c:v>
                </c:pt>
                <c:pt idx="4385">
                  <c:v>42946</c:v>
                </c:pt>
                <c:pt idx="4386">
                  <c:v>42946</c:v>
                </c:pt>
                <c:pt idx="4387">
                  <c:v>42946</c:v>
                </c:pt>
                <c:pt idx="4388">
                  <c:v>42946</c:v>
                </c:pt>
                <c:pt idx="4389">
                  <c:v>42946</c:v>
                </c:pt>
                <c:pt idx="4390">
                  <c:v>42946</c:v>
                </c:pt>
                <c:pt idx="4391">
                  <c:v>42946</c:v>
                </c:pt>
                <c:pt idx="4392">
                  <c:v>42946</c:v>
                </c:pt>
                <c:pt idx="4393">
                  <c:v>42946</c:v>
                </c:pt>
                <c:pt idx="4394">
                  <c:v>42946</c:v>
                </c:pt>
                <c:pt idx="4395">
                  <c:v>42946</c:v>
                </c:pt>
                <c:pt idx="4396">
                  <c:v>42946</c:v>
                </c:pt>
                <c:pt idx="4397">
                  <c:v>42946</c:v>
                </c:pt>
                <c:pt idx="4398">
                  <c:v>42946</c:v>
                </c:pt>
                <c:pt idx="4399">
                  <c:v>42946</c:v>
                </c:pt>
                <c:pt idx="4400">
                  <c:v>42946</c:v>
                </c:pt>
                <c:pt idx="4401">
                  <c:v>42946</c:v>
                </c:pt>
                <c:pt idx="4402">
                  <c:v>42946</c:v>
                </c:pt>
                <c:pt idx="4403">
                  <c:v>42946</c:v>
                </c:pt>
                <c:pt idx="4404">
                  <c:v>42947</c:v>
                </c:pt>
                <c:pt idx="4405">
                  <c:v>42947</c:v>
                </c:pt>
                <c:pt idx="4406">
                  <c:v>42947</c:v>
                </c:pt>
                <c:pt idx="4407">
                  <c:v>42947</c:v>
                </c:pt>
                <c:pt idx="4408">
                  <c:v>42947</c:v>
                </c:pt>
                <c:pt idx="4409">
                  <c:v>42947</c:v>
                </c:pt>
                <c:pt idx="4410">
                  <c:v>42947</c:v>
                </c:pt>
                <c:pt idx="4411">
                  <c:v>42947</c:v>
                </c:pt>
                <c:pt idx="4412">
                  <c:v>42947</c:v>
                </c:pt>
                <c:pt idx="4413">
                  <c:v>42947</c:v>
                </c:pt>
                <c:pt idx="4414">
                  <c:v>42947</c:v>
                </c:pt>
                <c:pt idx="4415">
                  <c:v>42947</c:v>
                </c:pt>
                <c:pt idx="4416">
                  <c:v>42947</c:v>
                </c:pt>
                <c:pt idx="4417">
                  <c:v>42947</c:v>
                </c:pt>
                <c:pt idx="4418">
                  <c:v>42947</c:v>
                </c:pt>
                <c:pt idx="4419">
                  <c:v>42947</c:v>
                </c:pt>
                <c:pt idx="4420">
                  <c:v>42947</c:v>
                </c:pt>
                <c:pt idx="4421">
                  <c:v>42947</c:v>
                </c:pt>
                <c:pt idx="4422">
                  <c:v>42947</c:v>
                </c:pt>
                <c:pt idx="4423">
                  <c:v>42947</c:v>
                </c:pt>
                <c:pt idx="4424">
                  <c:v>42947</c:v>
                </c:pt>
                <c:pt idx="4425">
                  <c:v>42947</c:v>
                </c:pt>
                <c:pt idx="4426">
                  <c:v>42947</c:v>
                </c:pt>
                <c:pt idx="4427">
                  <c:v>42947</c:v>
                </c:pt>
                <c:pt idx="4428">
                  <c:v>42948</c:v>
                </c:pt>
                <c:pt idx="4429">
                  <c:v>42948</c:v>
                </c:pt>
                <c:pt idx="4430">
                  <c:v>42948</c:v>
                </c:pt>
                <c:pt idx="4431">
                  <c:v>42948</c:v>
                </c:pt>
                <c:pt idx="4432">
                  <c:v>42948</c:v>
                </c:pt>
                <c:pt idx="4433">
                  <c:v>42948</c:v>
                </c:pt>
                <c:pt idx="4434">
                  <c:v>42948</c:v>
                </c:pt>
                <c:pt idx="4435">
                  <c:v>42948</c:v>
                </c:pt>
                <c:pt idx="4436">
                  <c:v>42948</c:v>
                </c:pt>
                <c:pt idx="4437">
                  <c:v>42948</c:v>
                </c:pt>
                <c:pt idx="4438">
                  <c:v>42948</c:v>
                </c:pt>
                <c:pt idx="4439">
                  <c:v>42948</c:v>
                </c:pt>
                <c:pt idx="4440">
                  <c:v>42948</c:v>
                </c:pt>
                <c:pt idx="4441">
                  <c:v>42948</c:v>
                </c:pt>
                <c:pt idx="4442">
                  <c:v>42948</c:v>
                </c:pt>
                <c:pt idx="4443">
                  <c:v>42948</c:v>
                </c:pt>
                <c:pt idx="4444">
                  <c:v>42948</c:v>
                </c:pt>
                <c:pt idx="4445">
                  <c:v>42948</c:v>
                </c:pt>
                <c:pt idx="4446">
                  <c:v>42948</c:v>
                </c:pt>
                <c:pt idx="4447">
                  <c:v>42948</c:v>
                </c:pt>
                <c:pt idx="4448">
                  <c:v>42948</c:v>
                </c:pt>
                <c:pt idx="4449">
                  <c:v>42948</c:v>
                </c:pt>
                <c:pt idx="4450">
                  <c:v>42948</c:v>
                </c:pt>
                <c:pt idx="4451">
                  <c:v>42948</c:v>
                </c:pt>
                <c:pt idx="4452">
                  <c:v>42949</c:v>
                </c:pt>
                <c:pt idx="4453">
                  <c:v>42949</c:v>
                </c:pt>
                <c:pt idx="4454">
                  <c:v>42949</c:v>
                </c:pt>
                <c:pt idx="4455">
                  <c:v>42949</c:v>
                </c:pt>
                <c:pt idx="4456">
                  <c:v>42949</c:v>
                </c:pt>
                <c:pt idx="4457">
                  <c:v>42949</c:v>
                </c:pt>
                <c:pt idx="4458">
                  <c:v>42949</c:v>
                </c:pt>
                <c:pt idx="4459">
                  <c:v>42949</c:v>
                </c:pt>
                <c:pt idx="4460">
                  <c:v>42949</c:v>
                </c:pt>
                <c:pt idx="4461">
                  <c:v>42949</c:v>
                </c:pt>
                <c:pt idx="4462">
                  <c:v>42949</c:v>
                </c:pt>
                <c:pt idx="4463">
                  <c:v>42949</c:v>
                </c:pt>
                <c:pt idx="4464">
                  <c:v>42949</c:v>
                </c:pt>
                <c:pt idx="4465">
                  <c:v>42949</c:v>
                </c:pt>
                <c:pt idx="4466">
                  <c:v>42949</c:v>
                </c:pt>
                <c:pt idx="4467">
                  <c:v>42949</c:v>
                </c:pt>
                <c:pt idx="4468">
                  <c:v>42949</c:v>
                </c:pt>
                <c:pt idx="4469">
                  <c:v>42949</c:v>
                </c:pt>
                <c:pt idx="4470">
                  <c:v>42949</c:v>
                </c:pt>
                <c:pt idx="4471">
                  <c:v>42949</c:v>
                </c:pt>
                <c:pt idx="4472">
                  <c:v>42949</c:v>
                </c:pt>
                <c:pt idx="4473">
                  <c:v>42949</c:v>
                </c:pt>
                <c:pt idx="4474">
                  <c:v>42949</c:v>
                </c:pt>
                <c:pt idx="4475">
                  <c:v>42949</c:v>
                </c:pt>
                <c:pt idx="4476">
                  <c:v>42950</c:v>
                </c:pt>
                <c:pt idx="4477">
                  <c:v>42950</c:v>
                </c:pt>
                <c:pt idx="4478">
                  <c:v>42950</c:v>
                </c:pt>
                <c:pt idx="4479">
                  <c:v>42950</c:v>
                </c:pt>
                <c:pt idx="4480">
                  <c:v>42950</c:v>
                </c:pt>
                <c:pt idx="4481">
                  <c:v>42950</c:v>
                </c:pt>
                <c:pt idx="4482">
                  <c:v>42950</c:v>
                </c:pt>
                <c:pt idx="4483">
                  <c:v>42950</c:v>
                </c:pt>
                <c:pt idx="4484">
                  <c:v>42950</c:v>
                </c:pt>
                <c:pt idx="4485">
                  <c:v>42950</c:v>
                </c:pt>
                <c:pt idx="4486">
                  <c:v>42950</c:v>
                </c:pt>
                <c:pt idx="4487">
                  <c:v>42950</c:v>
                </c:pt>
                <c:pt idx="4488">
                  <c:v>42950</c:v>
                </c:pt>
                <c:pt idx="4489">
                  <c:v>42950</c:v>
                </c:pt>
                <c:pt idx="4490">
                  <c:v>42950</c:v>
                </c:pt>
                <c:pt idx="4491">
                  <c:v>42950</c:v>
                </c:pt>
                <c:pt idx="4492">
                  <c:v>42950</c:v>
                </c:pt>
                <c:pt idx="4493">
                  <c:v>42950</c:v>
                </c:pt>
                <c:pt idx="4494">
                  <c:v>42950</c:v>
                </c:pt>
                <c:pt idx="4495">
                  <c:v>42950</c:v>
                </c:pt>
                <c:pt idx="4496">
                  <c:v>42950</c:v>
                </c:pt>
                <c:pt idx="4497">
                  <c:v>42950</c:v>
                </c:pt>
                <c:pt idx="4498">
                  <c:v>42950</c:v>
                </c:pt>
                <c:pt idx="4499">
                  <c:v>42950</c:v>
                </c:pt>
                <c:pt idx="4500">
                  <c:v>42951</c:v>
                </c:pt>
                <c:pt idx="4501">
                  <c:v>42951</c:v>
                </c:pt>
                <c:pt idx="4502">
                  <c:v>42951</c:v>
                </c:pt>
                <c:pt idx="4503">
                  <c:v>42951</c:v>
                </c:pt>
                <c:pt idx="4504">
                  <c:v>42951</c:v>
                </c:pt>
                <c:pt idx="4505">
                  <c:v>42951</c:v>
                </c:pt>
                <c:pt idx="4506">
                  <c:v>42951</c:v>
                </c:pt>
                <c:pt idx="4507">
                  <c:v>42951</c:v>
                </c:pt>
                <c:pt idx="4508">
                  <c:v>42951</c:v>
                </c:pt>
                <c:pt idx="4509">
                  <c:v>42951</c:v>
                </c:pt>
                <c:pt idx="4510">
                  <c:v>42951</c:v>
                </c:pt>
                <c:pt idx="4511">
                  <c:v>42951</c:v>
                </c:pt>
                <c:pt idx="4512">
                  <c:v>42951</c:v>
                </c:pt>
                <c:pt idx="4513">
                  <c:v>42951</c:v>
                </c:pt>
                <c:pt idx="4514">
                  <c:v>42951</c:v>
                </c:pt>
                <c:pt idx="4515">
                  <c:v>42951</c:v>
                </c:pt>
                <c:pt idx="4516">
                  <c:v>42951</c:v>
                </c:pt>
                <c:pt idx="4517">
                  <c:v>42951</c:v>
                </c:pt>
                <c:pt idx="4518">
                  <c:v>42951</c:v>
                </c:pt>
                <c:pt idx="4519">
                  <c:v>42951</c:v>
                </c:pt>
                <c:pt idx="4520">
                  <c:v>42951</c:v>
                </c:pt>
                <c:pt idx="4521">
                  <c:v>42951</c:v>
                </c:pt>
                <c:pt idx="4522">
                  <c:v>42951</c:v>
                </c:pt>
                <c:pt idx="4523">
                  <c:v>42951</c:v>
                </c:pt>
                <c:pt idx="4524">
                  <c:v>42952</c:v>
                </c:pt>
                <c:pt idx="4525">
                  <c:v>42952</c:v>
                </c:pt>
                <c:pt idx="4526">
                  <c:v>42952</c:v>
                </c:pt>
                <c:pt idx="4527">
                  <c:v>42952</c:v>
                </c:pt>
                <c:pt idx="4528">
                  <c:v>42952</c:v>
                </c:pt>
                <c:pt idx="4529">
                  <c:v>42952</c:v>
                </c:pt>
                <c:pt idx="4530">
                  <c:v>42952</c:v>
                </c:pt>
                <c:pt idx="4531">
                  <c:v>42952</c:v>
                </c:pt>
                <c:pt idx="4532">
                  <c:v>42952</c:v>
                </c:pt>
                <c:pt idx="4533">
                  <c:v>42952</c:v>
                </c:pt>
                <c:pt idx="4534">
                  <c:v>42952</c:v>
                </c:pt>
                <c:pt idx="4535">
                  <c:v>42952</c:v>
                </c:pt>
                <c:pt idx="4536">
                  <c:v>42952</c:v>
                </c:pt>
                <c:pt idx="4537">
                  <c:v>42952</c:v>
                </c:pt>
                <c:pt idx="4538">
                  <c:v>42952</c:v>
                </c:pt>
                <c:pt idx="4539">
                  <c:v>42952</c:v>
                </c:pt>
                <c:pt idx="4540">
                  <c:v>42952</c:v>
                </c:pt>
                <c:pt idx="4541">
                  <c:v>42952</c:v>
                </c:pt>
                <c:pt idx="4542">
                  <c:v>42952</c:v>
                </c:pt>
                <c:pt idx="4543">
                  <c:v>42952</c:v>
                </c:pt>
                <c:pt idx="4544">
                  <c:v>42952</c:v>
                </c:pt>
                <c:pt idx="4545">
                  <c:v>42952</c:v>
                </c:pt>
                <c:pt idx="4546">
                  <c:v>42952</c:v>
                </c:pt>
                <c:pt idx="4547">
                  <c:v>42952</c:v>
                </c:pt>
                <c:pt idx="4548">
                  <c:v>42953</c:v>
                </c:pt>
                <c:pt idx="4549">
                  <c:v>42953</c:v>
                </c:pt>
                <c:pt idx="4550">
                  <c:v>42953</c:v>
                </c:pt>
                <c:pt idx="4551">
                  <c:v>42953</c:v>
                </c:pt>
                <c:pt idx="4552">
                  <c:v>42953</c:v>
                </c:pt>
                <c:pt idx="4553">
                  <c:v>42953</c:v>
                </c:pt>
                <c:pt idx="4554">
                  <c:v>42953</c:v>
                </c:pt>
                <c:pt idx="4555">
                  <c:v>42953</c:v>
                </c:pt>
                <c:pt idx="4556">
                  <c:v>42953</c:v>
                </c:pt>
                <c:pt idx="4557">
                  <c:v>42953</c:v>
                </c:pt>
                <c:pt idx="4558">
                  <c:v>42953</c:v>
                </c:pt>
                <c:pt idx="4559">
                  <c:v>42953</c:v>
                </c:pt>
                <c:pt idx="4560">
                  <c:v>42953</c:v>
                </c:pt>
                <c:pt idx="4561">
                  <c:v>42953</c:v>
                </c:pt>
                <c:pt idx="4562">
                  <c:v>42953</c:v>
                </c:pt>
                <c:pt idx="4563">
                  <c:v>42953</c:v>
                </c:pt>
                <c:pt idx="4564">
                  <c:v>42953</c:v>
                </c:pt>
                <c:pt idx="4565">
                  <c:v>42953</c:v>
                </c:pt>
                <c:pt idx="4566">
                  <c:v>42953</c:v>
                </c:pt>
                <c:pt idx="4567">
                  <c:v>42953</c:v>
                </c:pt>
                <c:pt idx="4568">
                  <c:v>42953</c:v>
                </c:pt>
                <c:pt idx="4569">
                  <c:v>42953</c:v>
                </c:pt>
                <c:pt idx="4570">
                  <c:v>42953</c:v>
                </c:pt>
                <c:pt idx="4571">
                  <c:v>42953</c:v>
                </c:pt>
                <c:pt idx="4572">
                  <c:v>42954</c:v>
                </c:pt>
                <c:pt idx="4573">
                  <c:v>42954</c:v>
                </c:pt>
                <c:pt idx="4574">
                  <c:v>42954</c:v>
                </c:pt>
                <c:pt idx="4575">
                  <c:v>42954</c:v>
                </c:pt>
                <c:pt idx="4576">
                  <c:v>42954</c:v>
                </c:pt>
                <c:pt idx="4577">
                  <c:v>42954</c:v>
                </c:pt>
                <c:pt idx="4578">
                  <c:v>42954</c:v>
                </c:pt>
                <c:pt idx="4579">
                  <c:v>42954</c:v>
                </c:pt>
                <c:pt idx="4580">
                  <c:v>42954</c:v>
                </c:pt>
                <c:pt idx="4581">
                  <c:v>42954</c:v>
                </c:pt>
                <c:pt idx="4582">
                  <c:v>42954</c:v>
                </c:pt>
                <c:pt idx="4583">
                  <c:v>42954</c:v>
                </c:pt>
                <c:pt idx="4584">
                  <c:v>42954</c:v>
                </c:pt>
                <c:pt idx="4585">
                  <c:v>42954</c:v>
                </c:pt>
                <c:pt idx="4586">
                  <c:v>42954</c:v>
                </c:pt>
                <c:pt idx="4587">
                  <c:v>42954</c:v>
                </c:pt>
                <c:pt idx="4588">
                  <c:v>42954</c:v>
                </c:pt>
                <c:pt idx="4589">
                  <c:v>42954</c:v>
                </c:pt>
                <c:pt idx="4590">
                  <c:v>42954</c:v>
                </c:pt>
                <c:pt idx="4591">
                  <c:v>42954</c:v>
                </c:pt>
                <c:pt idx="4592">
                  <c:v>42954</c:v>
                </c:pt>
                <c:pt idx="4593">
                  <c:v>42954</c:v>
                </c:pt>
                <c:pt idx="4594">
                  <c:v>42954</c:v>
                </c:pt>
                <c:pt idx="4595">
                  <c:v>42954</c:v>
                </c:pt>
                <c:pt idx="4596">
                  <c:v>42955</c:v>
                </c:pt>
                <c:pt idx="4597">
                  <c:v>42955</c:v>
                </c:pt>
                <c:pt idx="4598">
                  <c:v>42955</c:v>
                </c:pt>
                <c:pt idx="4599">
                  <c:v>42955</c:v>
                </c:pt>
                <c:pt idx="4600">
                  <c:v>42955</c:v>
                </c:pt>
                <c:pt idx="4601">
                  <c:v>42955</c:v>
                </c:pt>
                <c:pt idx="4602">
                  <c:v>42955</c:v>
                </c:pt>
                <c:pt idx="4603">
                  <c:v>42955</c:v>
                </c:pt>
                <c:pt idx="4604">
                  <c:v>42955</c:v>
                </c:pt>
                <c:pt idx="4605">
                  <c:v>42955</c:v>
                </c:pt>
                <c:pt idx="4606">
                  <c:v>42955</c:v>
                </c:pt>
                <c:pt idx="4607">
                  <c:v>42955</c:v>
                </c:pt>
                <c:pt idx="4608">
                  <c:v>42955</c:v>
                </c:pt>
                <c:pt idx="4609">
                  <c:v>42955</c:v>
                </c:pt>
                <c:pt idx="4610">
                  <c:v>42955</c:v>
                </c:pt>
                <c:pt idx="4611">
                  <c:v>42955</c:v>
                </c:pt>
                <c:pt idx="4612">
                  <c:v>42955</c:v>
                </c:pt>
                <c:pt idx="4613">
                  <c:v>42955</c:v>
                </c:pt>
                <c:pt idx="4614">
                  <c:v>42955</c:v>
                </c:pt>
                <c:pt idx="4615">
                  <c:v>42955</c:v>
                </c:pt>
                <c:pt idx="4616">
                  <c:v>42955</c:v>
                </c:pt>
                <c:pt idx="4617">
                  <c:v>42955</c:v>
                </c:pt>
                <c:pt idx="4618">
                  <c:v>42955</c:v>
                </c:pt>
                <c:pt idx="4619">
                  <c:v>42955</c:v>
                </c:pt>
                <c:pt idx="4620">
                  <c:v>42956</c:v>
                </c:pt>
                <c:pt idx="4621">
                  <c:v>42956</c:v>
                </c:pt>
                <c:pt idx="4622">
                  <c:v>42956</c:v>
                </c:pt>
                <c:pt idx="4623">
                  <c:v>42956</c:v>
                </c:pt>
                <c:pt idx="4624">
                  <c:v>42956</c:v>
                </c:pt>
                <c:pt idx="4625">
                  <c:v>42956</c:v>
                </c:pt>
                <c:pt idx="4626">
                  <c:v>42956</c:v>
                </c:pt>
                <c:pt idx="4627">
                  <c:v>42956</c:v>
                </c:pt>
                <c:pt idx="4628">
                  <c:v>42956</c:v>
                </c:pt>
                <c:pt idx="4629">
                  <c:v>42956</c:v>
                </c:pt>
                <c:pt idx="4630">
                  <c:v>42956</c:v>
                </c:pt>
                <c:pt idx="4631">
                  <c:v>42956</c:v>
                </c:pt>
                <c:pt idx="4632">
                  <c:v>42956</c:v>
                </c:pt>
                <c:pt idx="4633">
                  <c:v>42956</c:v>
                </c:pt>
                <c:pt idx="4634">
                  <c:v>42956</c:v>
                </c:pt>
                <c:pt idx="4635">
                  <c:v>42956</c:v>
                </c:pt>
                <c:pt idx="4636">
                  <c:v>42956</c:v>
                </c:pt>
                <c:pt idx="4637">
                  <c:v>42956</c:v>
                </c:pt>
                <c:pt idx="4638">
                  <c:v>42956</c:v>
                </c:pt>
                <c:pt idx="4639">
                  <c:v>42956</c:v>
                </c:pt>
                <c:pt idx="4640">
                  <c:v>42956</c:v>
                </c:pt>
                <c:pt idx="4641">
                  <c:v>42956</c:v>
                </c:pt>
                <c:pt idx="4642">
                  <c:v>42956</c:v>
                </c:pt>
                <c:pt idx="4643">
                  <c:v>42956</c:v>
                </c:pt>
                <c:pt idx="4644">
                  <c:v>42957</c:v>
                </c:pt>
                <c:pt idx="4645">
                  <c:v>42957</c:v>
                </c:pt>
                <c:pt idx="4646">
                  <c:v>42957</c:v>
                </c:pt>
                <c:pt idx="4647">
                  <c:v>42957</c:v>
                </c:pt>
                <c:pt idx="4648">
                  <c:v>42957</c:v>
                </c:pt>
                <c:pt idx="4649">
                  <c:v>42957</c:v>
                </c:pt>
                <c:pt idx="4650">
                  <c:v>42957</c:v>
                </c:pt>
                <c:pt idx="4651">
                  <c:v>42957</c:v>
                </c:pt>
                <c:pt idx="4652">
                  <c:v>42957</c:v>
                </c:pt>
                <c:pt idx="4653">
                  <c:v>42957</c:v>
                </c:pt>
                <c:pt idx="4654">
                  <c:v>42957</c:v>
                </c:pt>
                <c:pt idx="4655">
                  <c:v>42957</c:v>
                </c:pt>
                <c:pt idx="4656">
                  <c:v>42957</c:v>
                </c:pt>
                <c:pt idx="4657">
                  <c:v>42957</c:v>
                </c:pt>
                <c:pt idx="4658">
                  <c:v>42957</c:v>
                </c:pt>
                <c:pt idx="4659">
                  <c:v>42957</c:v>
                </c:pt>
                <c:pt idx="4660">
                  <c:v>42957</c:v>
                </c:pt>
                <c:pt idx="4661">
                  <c:v>42957</c:v>
                </c:pt>
                <c:pt idx="4662">
                  <c:v>42957</c:v>
                </c:pt>
                <c:pt idx="4663">
                  <c:v>42957</c:v>
                </c:pt>
                <c:pt idx="4664">
                  <c:v>42957</c:v>
                </c:pt>
                <c:pt idx="4665">
                  <c:v>42957</c:v>
                </c:pt>
                <c:pt idx="4666">
                  <c:v>42957</c:v>
                </c:pt>
                <c:pt idx="4667">
                  <c:v>42957</c:v>
                </c:pt>
                <c:pt idx="4668">
                  <c:v>42958</c:v>
                </c:pt>
                <c:pt idx="4669">
                  <c:v>42958</c:v>
                </c:pt>
                <c:pt idx="4670">
                  <c:v>42958</c:v>
                </c:pt>
                <c:pt idx="4671">
                  <c:v>42958</c:v>
                </c:pt>
                <c:pt idx="4672">
                  <c:v>42958</c:v>
                </c:pt>
                <c:pt idx="4673">
                  <c:v>42958</c:v>
                </c:pt>
                <c:pt idx="4674">
                  <c:v>42958</c:v>
                </c:pt>
                <c:pt idx="4675">
                  <c:v>42958</c:v>
                </c:pt>
                <c:pt idx="4676">
                  <c:v>42958</c:v>
                </c:pt>
                <c:pt idx="4677">
                  <c:v>42958</c:v>
                </c:pt>
                <c:pt idx="4678">
                  <c:v>42958</c:v>
                </c:pt>
                <c:pt idx="4679">
                  <c:v>42958</c:v>
                </c:pt>
                <c:pt idx="4680">
                  <c:v>42958</c:v>
                </c:pt>
                <c:pt idx="4681">
                  <c:v>42958</c:v>
                </c:pt>
                <c:pt idx="4682">
                  <c:v>42958</c:v>
                </c:pt>
                <c:pt idx="4683">
                  <c:v>42958</c:v>
                </c:pt>
                <c:pt idx="4684">
                  <c:v>42958</c:v>
                </c:pt>
                <c:pt idx="4685">
                  <c:v>42958</c:v>
                </c:pt>
                <c:pt idx="4686">
                  <c:v>42958</c:v>
                </c:pt>
                <c:pt idx="4687">
                  <c:v>42958</c:v>
                </c:pt>
                <c:pt idx="4688">
                  <c:v>42958</c:v>
                </c:pt>
                <c:pt idx="4689">
                  <c:v>42958</c:v>
                </c:pt>
                <c:pt idx="4690">
                  <c:v>42958</c:v>
                </c:pt>
                <c:pt idx="4691">
                  <c:v>42958</c:v>
                </c:pt>
                <c:pt idx="4692">
                  <c:v>42959</c:v>
                </c:pt>
                <c:pt idx="4693">
                  <c:v>42959</c:v>
                </c:pt>
                <c:pt idx="4694">
                  <c:v>42959</c:v>
                </c:pt>
                <c:pt idx="4695">
                  <c:v>42959</c:v>
                </c:pt>
                <c:pt idx="4696">
                  <c:v>42959</c:v>
                </c:pt>
                <c:pt idx="4697">
                  <c:v>42959</c:v>
                </c:pt>
                <c:pt idx="4698">
                  <c:v>42959</c:v>
                </c:pt>
                <c:pt idx="4699">
                  <c:v>42959</c:v>
                </c:pt>
                <c:pt idx="4700">
                  <c:v>42959</c:v>
                </c:pt>
                <c:pt idx="4701">
                  <c:v>42959</c:v>
                </c:pt>
                <c:pt idx="4702">
                  <c:v>42959</c:v>
                </c:pt>
                <c:pt idx="4703">
                  <c:v>42959</c:v>
                </c:pt>
                <c:pt idx="4704">
                  <c:v>42959</c:v>
                </c:pt>
                <c:pt idx="4705">
                  <c:v>42959</c:v>
                </c:pt>
                <c:pt idx="4706">
                  <c:v>42959</c:v>
                </c:pt>
                <c:pt idx="4707">
                  <c:v>42959</c:v>
                </c:pt>
                <c:pt idx="4708">
                  <c:v>42959</c:v>
                </c:pt>
                <c:pt idx="4709">
                  <c:v>42959</c:v>
                </c:pt>
                <c:pt idx="4710">
                  <c:v>42959</c:v>
                </c:pt>
                <c:pt idx="4711">
                  <c:v>42959</c:v>
                </c:pt>
                <c:pt idx="4712">
                  <c:v>42959</c:v>
                </c:pt>
                <c:pt idx="4713">
                  <c:v>42959</c:v>
                </c:pt>
                <c:pt idx="4714">
                  <c:v>42959</c:v>
                </c:pt>
                <c:pt idx="4715">
                  <c:v>42959</c:v>
                </c:pt>
                <c:pt idx="4716">
                  <c:v>42960</c:v>
                </c:pt>
                <c:pt idx="4717">
                  <c:v>42960</c:v>
                </c:pt>
                <c:pt idx="4718">
                  <c:v>42960</c:v>
                </c:pt>
                <c:pt idx="4719">
                  <c:v>42960</c:v>
                </c:pt>
                <c:pt idx="4720">
                  <c:v>42960</c:v>
                </c:pt>
                <c:pt idx="4721">
                  <c:v>42960</c:v>
                </c:pt>
                <c:pt idx="4722">
                  <c:v>42960</c:v>
                </c:pt>
                <c:pt idx="4723">
                  <c:v>42960</c:v>
                </c:pt>
                <c:pt idx="4724">
                  <c:v>42960</c:v>
                </c:pt>
                <c:pt idx="4725">
                  <c:v>42960</c:v>
                </c:pt>
                <c:pt idx="4726">
                  <c:v>42960</c:v>
                </c:pt>
                <c:pt idx="4727">
                  <c:v>42960</c:v>
                </c:pt>
                <c:pt idx="4728">
                  <c:v>42960</c:v>
                </c:pt>
                <c:pt idx="4729">
                  <c:v>42960</c:v>
                </c:pt>
                <c:pt idx="4730">
                  <c:v>42960</c:v>
                </c:pt>
                <c:pt idx="4731">
                  <c:v>42960</c:v>
                </c:pt>
                <c:pt idx="4732">
                  <c:v>42960</c:v>
                </c:pt>
                <c:pt idx="4733">
                  <c:v>42960</c:v>
                </c:pt>
                <c:pt idx="4734">
                  <c:v>42960</c:v>
                </c:pt>
                <c:pt idx="4735">
                  <c:v>42960</c:v>
                </c:pt>
                <c:pt idx="4736">
                  <c:v>42960</c:v>
                </c:pt>
                <c:pt idx="4737">
                  <c:v>42960</c:v>
                </c:pt>
                <c:pt idx="4738">
                  <c:v>42960</c:v>
                </c:pt>
                <c:pt idx="4739">
                  <c:v>42960</c:v>
                </c:pt>
                <c:pt idx="4740">
                  <c:v>42961</c:v>
                </c:pt>
                <c:pt idx="4741">
                  <c:v>42961</c:v>
                </c:pt>
                <c:pt idx="4742">
                  <c:v>42961</c:v>
                </c:pt>
                <c:pt idx="4743">
                  <c:v>42961</c:v>
                </c:pt>
                <c:pt idx="4744">
                  <c:v>42961</c:v>
                </c:pt>
                <c:pt idx="4745">
                  <c:v>42961</c:v>
                </c:pt>
                <c:pt idx="4746">
                  <c:v>42961</c:v>
                </c:pt>
                <c:pt idx="4747">
                  <c:v>42961</c:v>
                </c:pt>
                <c:pt idx="4748">
                  <c:v>42961</c:v>
                </c:pt>
                <c:pt idx="4749">
                  <c:v>42961</c:v>
                </c:pt>
                <c:pt idx="4750">
                  <c:v>42961</c:v>
                </c:pt>
                <c:pt idx="4751">
                  <c:v>42961</c:v>
                </c:pt>
                <c:pt idx="4752">
                  <c:v>42961</c:v>
                </c:pt>
                <c:pt idx="4753">
                  <c:v>42961</c:v>
                </c:pt>
                <c:pt idx="4754">
                  <c:v>42961</c:v>
                </c:pt>
                <c:pt idx="4755">
                  <c:v>42961</c:v>
                </c:pt>
                <c:pt idx="4756">
                  <c:v>42961</c:v>
                </c:pt>
                <c:pt idx="4757">
                  <c:v>42961</c:v>
                </c:pt>
                <c:pt idx="4758">
                  <c:v>42961</c:v>
                </c:pt>
                <c:pt idx="4759">
                  <c:v>42961</c:v>
                </c:pt>
                <c:pt idx="4760">
                  <c:v>42961</c:v>
                </c:pt>
                <c:pt idx="4761">
                  <c:v>42961</c:v>
                </c:pt>
                <c:pt idx="4762">
                  <c:v>42961</c:v>
                </c:pt>
                <c:pt idx="4763">
                  <c:v>42961</c:v>
                </c:pt>
                <c:pt idx="4764">
                  <c:v>42962</c:v>
                </c:pt>
                <c:pt idx="4765">
                  <c:v>42962</c:v>
                </c:pt>
                <c:pt idx="4766">
                  <c:v>42962</c:v>
                </c:pt>
                <c:pt idx="4767">
                  <c:v>42962</c:v>
                </c:pt>
                <c:pt idx="4768">
                  <c:v>42962</c:v>
                </c:pt>
                <c:pt idx="4769">
                  <c:v>42962</c:v>
                </c:pt>
                <c:pt idx="4770">
                  <c:v>42962</c:v>
                </c:pt>
                <c:pt idx="4771">
                  <c:v>42962</c:v>
                </c:pt>
                <c:pt idx="4772">
                  <c:v>42962</c:v>
                </c:pt>
                <c:pt idx="4773">
                  <c:v>42962</c:v>
                </c:pt>
                <c:pt idx="4774">
                  <c:v>42962</c:v>
                </c:pt>
                <c:pt idx="4775">
                  <c:v>42962</c:v>
                </c:pt>
                <c:pt idx="4776">
                  <c:v>42962</c:v>
                </c:pt>
                <c:pt idx="4777">
                  <c:v>42962</c:v>
                </c:pt>
                <c:pt idx="4778">
                  <c:v>42962</c:v>
                </c:pt>
                <c:pt idx="4779">
                  <c:v>42962</c:v>
                </c:pt>
                <c:pt idx="4780">
                  <c:v>42962</c:v>
                </c:pt>
                <c:pt idx="4781">
                  <c:v>42962</c:v>
                </c:pt>
                <c:pt idx="4782">
                  <c:v>42962</c:v>
                </c:pt>
                <c:pt idx="4783">
                  <c:v>42962</c:v>
                </c:pt>
                <c:pt idx="4784">
                  <c:v>42962</c:v>
                </c:pt>
                <c:pt idx="4785">
                  <c:v>42962</c:v>
                </c:pt>
                <c:pt idx="4786">
                  <c:v>42962</c:v>
                </c:pt>
                <c:pt idx="4787">
                  <c:v>42962</c:v>
                </c:pt>
                <c:pt idx="4788">
                  <c:v>42963</c:v>
                </c:pt>
                <c:pt idx="4789">
                  <c:v>42963</c:v>
                </c:pt>
                <c:pt idx="4790">
                  <c:v>42963</c:v>
                </c:pt>
                <c:pt idx="4791">
                  <c:v>42963</c:v>
                </c:pt>
                <c:pt idx="4792">
                  <c:v>42963</c:v>
                </c:pt>
                <c:pt idx="4793">
                  <c:v>42963</c:v>
                </c:pt>
                <c:pt idx="4794">
                  <c:v>42963</c:v>
                </c:pt>
                <c:pt idx="4795">
                  <c:v>42963</c:v>
                </c:pt>
                <c:pt idx="4796">
                  <c:v>42963</c:v>
                </c:pt>
                <c:pt idx="4797">
                  <c:v>42963</c:v>
                </c:pt>
                <c:pt idx="4798">
                  <c:v>42963</c:v>
                </c:pt>
                <c:pt idx="4799">
                  <c:v>42963</c:v>
                </c:pt>
                <c:pt idx="4800">
                  <c:v>42963</c:v>
                </c:pt>
                <c:pt idx="4801">
                  <c:v>42963</c:v>
                </c:pt>
                <c:pt idx="4802">
                  <c:v>42963</c:v>
                </c:pt>
                <c:pt idx="4803">
                  <c:v>42963</c:v>
                </c:pt>
                <c:pt idx="4804">
                  <c:v>42963</c:v>
                </c:pt>
                <c:pt idx="4805">
                  <c:v>42963</c:v>
                </c:pt>
                <c:pt idx="4806">
                  <c:v>42963</c:v>
                </c:pt>
                <c:pt idx="4807">
                  <c:v>42963</c:v>
                </c:pt>
                <c:pt idx="4808">
                  <c:v>42963</c:v>
                </c:pt>
                <c:pt idx="4809">
                  <c:v>42963</c:v>
                </c:pt>
                <c:pt idx="4810">
                  <c:v>42963</c:v>
                </c:pt>
                <c:pt idx="4811">
                  <c:v>42963</c:v>
                </c:pt>
                <c:pt idx="4812">
                  <c:v>42964</c:v>
                </c:pt>
                <c:pt idx="4813">
                  <c:v>42964</c:v>
                </c:pt>
                <c:pt idx="4814">
                  <c:v>42964</c:v>
                </c:pt>
                <c:pt idx="4815">
                  <c:v>42964</c:v>
                </c:pt>
                <c:pt idx="4816">
                  <c:v>42964</c:v>
                </c:pt>
                <c:pt idx="4817">
                  <c:v>42964</c:v>
                </c:pt>
                <c:pt idx="4818">
                  <c:v>42964</c:v>
                </c:pt>
                <c:pt idx="4819">
                  <c:v>42964</c:v>
                </c:pt>
                <c:pt idx="4820">
                  <c:v>42964</c:v>
                </c:pt>
                <c:pt idx="4821">
                  <c:v>42964</c:v>
                </c:pt>
                <c:pt idx="4822">
                  <c:v>42964</c:v>
                </c:pt>
                <c:pt idx="4823">
                  <c:v>42964</c:v>
                </c:pt>
                <c:pt idx="4824">
                  <c:v>42964</c:v>
                </c:pt>
                <c:pt idx="4825">
                  <c:v>42964</c:v>
                </c:pt>
                <c:pt idx="4826">
                  <c:v>42964</c:v>
                </c:pt>
                <c:pt idx="4827">
                  <c:v>42964</c:v>
                </c:pt>
                <c:pt idx="4828">
                  <c:v>42964</c:v>
                </c:pt>
                <c:pt idx="4829">
                  <c:v>42964</c:v>
                </c:pt>
                <c:pt idx="4830">
                  <c:v>42964</c:v>
                </c:pt>
                <c:pt idx="4831">
                  <c:v>42964</c:v>
                </c:pt>
                <c:pt idx="4832">
                  <c:v>42964</c:v>
                </c:pt>
                <c:pt idx="4833">
                  <c:v>42964</c:v>
                </c:pt>
                <c:pt idx="4834">
                  <c:v>42964</c:v>
                </c:pt>
                <c:pt idx="4835">
                  <c:v>42964</c:v>
                </c:pt>
                <c:pt idx="4836">
                  <c:v>42965</c:v>
                </c:pt>
                <c:pt idx="4837">
                  <c:v>42965</c:v>
                </c:pt>
                <c:pt idx="4838">
                  <c:v>42965</c:v>
                </c:pt>
                <c:pt idx="4839">
                  <c:v>42965</c:v>
                </c:pt>
                <c:pt idx="4840">
                  <c:v>42965</c:v>
                </c:pt>
                <c:pt idx="4841">
                  <c:v>42965</c:v>
                </c:pt>
                <c:pt idx="4842">
                  <c:v>42965</c:v>
                </c:pt>
                <c:pt idx="4843">
                  <c:v>42965</c:v>
                </c:pt>
                <c:pt idx="4844">
                  <c:v>42965</c:v>
                </c:pt>
                <c:pt idx="4845">
                  <c:v>42965</c:v>
                </c:pt>
                <c:pt idx="4846">
                  <c:v>42965</c:v>
                </c:pt>
                <c:pt idx="4847">
                  <c:v>42965</c:v>
                </c:pt>
                <c:pt idx="4848">
                  <c:v>42965</c:v>
                </c:pt>
                <c:pt idx="4849">
                  <c:v>42965</c:v>
                </c:pt>
                <c:pt idx="4850">
                  <c:v>42965</c:v>
                </c:pt>
                <c:pt idx="4851">
                  <c:v>42965</c:v>
                </c:pt>
                <c:pt idx="4852">
                  <c:v>42965</c:v>
                </c:pt>
                <c:pt idx="4853">
                  <c:v>42965</c:v>
                </c:pt>
                <c:pt idx="4854">
                  <c:v>42965</c:v>
                </c:pt>
                <c:pt idx="4855">
                  <c:v>42965</c:v>
                </c:pt>
                <c:pt idx="4856">
                  <c:v>42965</c:v>
                </c:pt>
                <c:pt idx="4857">
                  <c:v>42965</c:v>
                </c:pt>
                <c:pt idx="4858">
                  <c:v>42965</c:v>
                </c:pt>
                <c:pt idx="4859">
                  <c:v>42965</c:v>
                </c:pt>
                <c:pt idx="4860">
                  <c:v>42966</c:v>
                </c:pt>
                <c:pt idx="4861">
                  <c:v>42966</c:v>
                </c:pt>
                <c:pt idx="4862">
                  <c:v>42966</c:v>
                </c:pt>
                <c:pt idx="4863">
                  <c:v>42966</c:v>
                </c:pt>
                <c:pt idx="4864">
                  <c:v>42966</c:v>
                </c:pt>
                <c:pt idx="4865">
                  <c:v>42966</c:v>
                </c:pt>
                <c:pt idx="4866">
                  <c:v>42966</c:v>
                </c:pt>
                <c:pt idx="4867">
                  <c:v>42966</c:v>
                </c:pt>
                <c:pt idx="4868">
                  <c:v>42966</c:v>
                </c:pt>
                <c:pt idx="4869">
                  <c:v>42966</c:v>
                </c:pt>
                <c:pt idx="4870">
                  <c:v>42966</c:v>
                </c:pt>
                <c:pt idx="4871">
                  <c:v>42966</c:v>
                </c:pt>
                <c:pt idx="4872">
                  <c:v>42966</c:v>
                </c:pt>
                <c:pt idx="4873">
                  <c:v>42966</c:v>
                </c:pt>
                <c:pt idx="4874">
                  <c:v>42966</c:v>
                </c:pt>
                <c:pt idx="4875">
                  <c:v>42966</c:v>
                </c:pt>
                <c:pt idx="4876">
                  <c:v>42966</c:v>
                </c:pt>
                <c:pt idx="4877">
                  <c:v>42966</c:v>
                </c:pt>
                <c:pt idx="4878">
                  <c:v>42966</c:v>
                </c:pt>
                <c:pt idx="4879">
                  <c:v>42966</c:v>
                </c:pt>
                <c:pt idx="4880">
                  <c:v>42966</c:v>
                </c:pt>
                <c:pt idx="4881">
                  <c:v>42966</c:v>
                </c:pt>
                <c:pt idx="4882">
                  <c:v>42966</c:v>
                </c:pt>
                <c:pt idx="4883">
                  <c:v>42966</c:v>
                </c:pt>
                <c:pt idx="4884">
                  <c:v>42967</c:v>
                </c:pt>
                <c:pt idx="4885">
                  <c:v>42967</c:v>
                </c:pt>
                <c:pt idx="4886">
                  <c:v>42967</c:v>
                </c:pt>
                <c:pt idx="4887">
                  <c:v>42967</c:v>
                </c:pt>
                <c:pt idx="4888">
                  <c:v>42967</c:v>
                </c:pt>
                <c:pt idx="4889">
                  <c:v>42967</c:v>
                </c:pt>
                <c:pt idx="4890">
                  <c:v>42967</c:v>
                </c:pt>
                <c:pt idx="4891">
                  <c:v>42967</c:v>
                </c:pt>
                <c:pt idx="4892">
                  <c:v>42967</c:v>
                </c:pt>
                <c:pt idx="4893">
                  <c:v>42967</c:v>
                </c:pt>
                <c:pt idx="4894">
                  <c:v>42967</c:v>
                </c:pt>
                <c:pt idx="4895">
                  <c:v>42967</c:v>
                </c:pt>
                <c:pt idx="4896">
                  <c:v>42967</c:v>
                </c:pt>
                <c:pt idx="4897">
                  <c:v>42967</c:v>
                </c:pt>
                <c:pt idx="4898">
                  <c:v>42967</c:v>
                </c:pt>
                <c:pt idx="4899">
                  <c:v>42967</c:v>
                </c:pt>
                <c:pt idx="4900">
                  <c:v>42967</c:v>
                </c:pt>
                <c:pt idx="4901">
                  <c:v>42967</c:v>
                </c:pt>
                <c:pt idx="4902">
                  <c:v>42967</c:v>
                </c:pt>
                <c:pt idx="4903">
                  <c:v>42967</c:v>
                </c:pt>
                <c:pt idx="4904">
                  <c:v>42967</c:v>
                </c:pt>
                <c:pt idx="4905">
                  <c:v>42967</c:v>
                </c:pt>
                <c:pt idx="4906">
                  <c:v>42967</c:v>
                </c:pt>
                <c:pt idx="4907">
                  <c:v>42967</c:v>
                </c:pt>
                <c:pt idx="4908">
                  <c:v>42968</c:v>
                </c:pt>
                <c:pt idx="4909">
                  <c:v>42968</c:v>
                </c:pt>
                <c:pt idx="4910">
                  <c:v>42968</c:v>
                </c:pt>
                <c:pt idx="4911">
                  <c:v>42968</c:v>
                </c:pt>
                <c:pt idx="4912">
                  <c:v>42968</c:v>
                </c:pt>
                <c:pt idx="4913">
                  <c:v>42968</c:v>
                </c:pt>
                <c:pt idx="4914">
                  <c:v>42968</c:v>
                </c:pt>
                <c:pt idx="4915">
                  <c:v>42968</c:v>
                </c:pt>
                <c:pt idx="4916">
                  <c:v>42968</c:v>
                </c:pt>
                <c:pt idx="4917">
                  <c:v>42968</c:v>
                </c:pt>
                <c:pt idx="4918">
                  <c:v>42968</c:v>
                </c:pt>
                <c:pt idx="4919">
                  <c:v>42968</c:v>
                </c:pt>
                <c:pt idx="4920">
                  <c:v>42968</c:v>
                </c:pt>
                <c:pt idx="4921">
                  <c:v>42968</c:v>
                </c:pt>
                <c:pt idx="4922">
                  <c:v>42968</c:v>
                </c:pt>
                <c:pt idx="4923">
                  <c:v>42968</c:v>
                </c:pt>
                <c:pt idx="4924">
                  <c:v>42968</c:v>
                </c:pt>
                <c:pt idx="4925">
                  <c:v>42968</c:v>
                </c:pt>
                <c:pt idx="4926">
                  <c:v>42968</c:v>
                </c:pt>
                <c:pt idx="4927">
                  <c:v>42968</c:v>
                </c:pt>
                <c:pt idx="4928">
                  <c:v>42968</c:v>
                </c:pt>
                <c:pt idx="4929">
                  <c:v>42968</c:v>
                </c:pt>
                <c:pt idx="4930">
                  <c:v>42968</c:v>
                </c:pt>
                <c:pt idx="4931">
                  <c:v>42968</c:v>
                </c:pt>
                <c:pt idx="4932">
                  <c:v>42969</c:v>
                </c:pt>
                <c:pt idx="4933">
                  <c:v>42969</c:v>
                </c:pt>
                <c:pt idx="4934">
                  <c:v>42969</c:v>
                </c:pt>
                <c:pt idx="4935">
                  <c:v>42969</c:v>
                </c:pt>
                <c:pt idx="4936">
                  <c:v>42969</c:v>
                </c:pt>
                <c:pt idx="4937">
                  <c:v>42969</c:v>
                </c:pt>
                <c:pt idx="4938">
                  <c:v>42969</c:v>
                </c:pt>
                <c:pt idx="4939">
                  <c:v>42969</c:v>
                </c:pt>
                <c:pt idx="4940">
                  <c:v>42969</c:v>
                </c:pt>
                <c:pt idx="4941">
                  <c:v>42969</c:v>
                </c:pt>
                <c:pt idx="4942">
                  <c:v>42969</c:v>
                </c:pt>
                <c:pt idx="4943">
                  <c:v>42969</c:v>
                </c:pt>
                <c:pt idx="4944">
                  <c:v>42969</c:v>
                </c:pt>
                <c:pt idx="4945">
                  <c:v>42969</c:v>
                </c:pt>
                <c:pt idx="4946">
                  <c:v>42969</c:v>
                </c:pt>
                <c:pt idx="4947">
                  <c:v>42969</c:v>
                </c:pt>
                <c:pt idx="4948">
                  <c:v>42969</c:v>
                </c:pt>
                <c:pt idx="4949">
                  <c:v>42969</c:v>
                </c:pt>
                <c:pt idx="4950">
                  <c:v>42969</c:v>
                </c:pt>
                <c:pt idx="4951">
                  <c:v>42969</c:v>
                </c:pt>
                <c:pt idx="4952">
                  <c:v>42969</c:v>
                </c:pt>
                <c:pt idx="4953">
                  <c:v>42969</c:v>
                </c:pt>
                <c:pt idx="4954">
                  <c:v>42969</c:v>
                </c:pt>
                <c:pt idx="4955">
                  <c:v>42969</c:v>
                </c:pt>
                <c:pt idx="4956">
                  <c:v>42970</c:v>
                </c:pt>
                <c:pt idx="4957">
                  <c:v>42970</c:v>
                </c:pt>
                <c:pt idx="4958">
                  <c:v>42970</c:v>
                </c:pt>
                <c:pt idx="4959">
                  <c:v>42970</c:v>
                </c:pt>
                <c:pt idx="4960">
                  <c:v>42970</c:v>
                </c:pt>
                <c:pt idx="4961">
                  <c:v>42970</c:v>
                </c:pt>
                <c:pt idx="4962">
                  <c:v>42970</c:v>
                </c:pt>
                <c:pt idx="4963">
                  <c:v>42970</c:v>
                </c:pt>
                <c:pt idx="4964">
                  <c:v>42970</c:v>
                </c:pt>
                <c:pt idx="4965">
                  <c:v>42970</c:v>
                </c:pt>
                <c:pt idx="4966">
                  <c:v>42970</c:v>
                </c:pt>
                <c:pt idx="4967">
                  <c:v>42970</c:v>
                </c:pt>
                <c:pt idx="4968">
                  <c:v>42970</c:v>
                </c:pt>
                <c:pt idx="4969">
                  <c:v>42970</c:v>
                </c:pt>
                <c:pt idx="4970">
                  <c:v>42970</c:v>
                </c:pt>
                <c:pt idx="4971">
                  <c:v>42970</c:v>
                </c:pt>
                <c:pt idx="4972">
                  <c:v>42970</c:v>
                </c:pt>
                <c:pt idx="4973">
                  <c:v>42970</c:v>
                </c:pt>
                <c:pt idx="4974">
                  <c:v>42970</c:v>
                </c:pt>
                <c:pt idx="4975">
                  <c:v>42970</c:v>
                </c:pt>
                <c:pt idx="4976">
                  <c:v>42970</c:v>
                </c:pt>
                <c:pt idx="4977">
                  <c:v>42970</c:v>
                </c:pt>
                <c:pt idx="4978">
                  <c:v>42970</c:v>
                </c:pt>
                <c:pt idx="4979">
                  <c:v>42970</c:v>
                </c:pt>
                <c:pt idx="4980">
                  <c:v>42971</c:v>
                </c:pt>
                <c:pt idx="4981">
                  <c:v>42971</c:v>
                </c:pt>
                <c:pt idx="4982">
                  <c:v>42971</c:v>
                </c:pt>
                <c:pt idx="4983">
                  <c:v>42971</c:v>
                </c:pt>
                <c:pt idx="4984">
                  <c:v>42971</c:v>
                </c:pt>
                <c:pt idx="4985">
                  <c:v>42971</c:v>
                </c:pt>
                <c:pt idx="4986">
                  <c:v>42971</c:v>
                </c:pt>
                <c:pt idx="4987">
                  <c:v>42971</c:v>
                </c:pt>
                <c:pt idx="4988">
                  <c:v>42971</c:v>
                </c:pt>
                <c:pt idx="4989">
                  <c:v>42971</c:v>
                </c:pt>
                <c:pt idx="4990">
                  <c:v>42971</c:v>
                </c:pt>
                <c:pt idx="4991">
                  <c:v>42971</c:v>
                </c:pt>
                <c:pt idx="4992">
                  <c:v>42971</c:v>
                </c:pt>
                <c:pt idx="4993">
                  <c:v>42971</c:v>
                </c:pt>
                <c:pt idx="4994">
                  <c:v>42971</c:v>
                </c:pt>
                <c:pt idx="4995">
                  <c:v>42971</c:v>
                </c:pt>
                <c:pt idx="4996">
                  <c:v>42971</c:v>
                </c:pt>
                <c:pt idx="4997">
                  <c:v>42971</c:v>
                </c:pt>
                <c:pt idx="4998">
                  <c:v>42971</c:v>
                </c:pt>
                <c:pt idx="4999">
                  <c:v>42971</c:v>
                </c:pt>
                <c:pt idx="5000">
                  <c:v>42971</c:v>
                </c:pt>
                <c:pt idx="5001">
                  <c:v>42971</c:v>
                </c:pt>
                <c:pt idx="5002">
                  <c:v>42971</c:v>
                </c:pt>
                <c:pt idx="5003">
                  <c:v>42971</c:v>
                </c:pt>
                <c:pt idx="5004">
                  <c:v>42972</c:v>
                </c:pt>
                <c:pt idx="5005">
                  <c:v>42972</c:v>
                </c:pt>
                <c:pt idx="5006">
                  <c:v>42972</c:v>
                </c:pt>
                <c:pt idx="5007">
                  <c:v>42972</c:v>
                </c:pt>
                <c:pt idx="5008">
                  <c:v>42972</c:v>
                </c:pt>
                <c:pt idx="5009">
                  <c:v>42972</c:v>
                </c:pt>
                <c:pt idx="5010">
                  <c:v>42972</c:v>
                </c:pt>
                <c:pt idx="5011">
                  <c:v>42972</c:v>
                </c:pt>
                <c:pt idx="5012">
                  <c:v>42972</c:v>
                </c:pt>
                <c:pt idx="5013">
                  <c:v>42972</c:v>
                </c:pt>
                <c:pt idx="5014">
                  <c:v>42972</c:v>
                </c:pt>
                <c:pt idx="5015">
                  <c:v>42972</c:v>
                </c:pt>
                <c:pt idx="5016">
                  <c:v>42972</c:v>
                </c:pt>
                <c:pt idx="5017">
                  <c:v>42972</c:v>
                </c:pt>
                <c:pt idx="5018">
                  <c:v>42972</c:v>
                </c:pt>
                <c:pt idx="5019">
                  <c:v>42972</c:v>
                </c:pt>
                <c:pt idx="5020">
                  <c:v>42972</c:v>
                </c:pt>
                <c:pt idx="5021">
                  <c:v>42972</c:v>
                </c:pt>
                <c:pt idx="5022">
                  <c:v>42972</c:v>
                </c:pt>
                <c:pt idx="5023">
                  <c:v>42972</c:v>
                </c:pt>
                <c:pt idx="5024">
                  <c:v>42972</c:v>
                </c:pt>
                <c:pt idx="5025">
                  <c:v>42972</c:v>
                </c:pt>
                <c:pt idx="5026">
                  <c:v>42972</c:v>
                </c:pt>
                <c:pt idx="5027">
                  <c:v>42972</c:v>
                </c:pt>
                <c:pt idx="5028">
                  <c:v>42973</c:v>
                </c:pt>
                <c:pt idx="5029">
                  <c:v>42973</c:v>
                </c:pt>
                <c:pt idx="5030">
                  <c:v>42973</c:v>
                </c:pt>
                <c:pt idx="5031">
                  <c:v>42973</c:v>
                </c:pt>
                <c:pt idx="5032">
                  <c:v>42973</c:v>
                </c:pt>
                <c:pt idx="5033">
                  <c:v>42973</c:v>
                </c:pt>
                <c:pt idx="5034">
                  <c:v>42973</c:v>
                </c:pt>
                <c:pt idx="5035">
                  <c:v>42973</c:v>
                </c:pt>
                <c:pt idx="5036">
                  <c:v>42973</c:v>
                </c:pt>
                <c:pt idx="5037">
                  <c:v>42973</c:v>
                </c:pt>
                <c:pt idx="5038">
                  <c:v>42973</c:v>
                </c:pt>
                <c:pt idx="5039">
                  <c:v>42973</c:v>
                </c:pt>
                <c:pt idx="5040">
                  <c:v>42973</c:v>
                </c:pt>
                <c:pt idx="5041">
                  <c:v>42973</c:v>
                </c:pt>
                <c:pt idx="5042">
                  <c:v>42973</c:v>
                </c:pt>
                <c:pt idx="5043">
                  <c:v>42973</c:v>
                </c:pt>
                <c:pt idx="5044">
                  <c:v>42973</c:v>
                </c:pt>
                <c:pt idx="5045">
                  <c:v>42973</c:v>
                </c:pt>
                <c:pt idx="5046">
                  <c:v>42973</c:v>
                </c:pt>
                <c:pt idx="5047">
                  <c:v>42973</c:v>
                </c:pt>
                <c:pt idx="5048">
                  <c:v>42973</c:v>
                </c:pt>
                <c:pt idx="5049">
                  <c:v>42973</c:v>
                </c:pt>
                <c:pt idx="5050">
                  <c:v>42973</c:v>
                </c:pt>
                <c:pt idx="5051">
                  <c:v>42973</c:v>
                </c:pt>
                <c:pt idx="5052">
                  <c:v>42974</c:v>
                </c:pt>
                <c:pt idx="5053">
                  <c:v>42974</c:v>
                </c:pt>
                <c:pt idx="5054">
                  <c:v>42974</c:v>
                </c:pt>
                <c:pt idx="5055">
                  <c:v>42974</c:v>
                </c:pt>
                <c:pt idx="5056">
                  <c:v>42974</c:v>
                </c:pt>
                <c:pt idx="5057">
                  <c:v>42974</c:v>
                </c:pt>
                <c:pt idx="5058">
                  <c:v>42974</c:v>
                </c:pt>
                <c:pt idx="5059">
                  <c:v>42974</c:v>
                </c:pt>
                <c:pt idx="5060">
                  <c:v>42974</c:v>
                </c:pt>
                <c:pt idx="5061">
                  <c:v>42974</c:v>
                </c:pt>
                <c:pt idx="5062">
                  <c:v>42974</c:v>
                </c:pt>
                <c:pt idx="5063">
                  <c:v>42974</c:v>
                </c:pt>
                <c:pt idx="5064">
                  <c:v>42974</c:v>
                </c:pt>
                <c:pt idx="5065">
                  <c:v>42974</c:v>
                </c:pt>
                <c:pt idx="5066">
                  <c:v>42974</c:v>
                </c:pt>
                <c:pt idx="5067">
                  <c:v>42974</c:v>
                </c:pt>
                <c:pt idx="5068">
                  <c:v>42974</c:v>
                </c:pt>
                <c:pt idx="5069">
                  <c:v>42974</c:v>
                </c:pt>
                <c:pt idx="5070">
                  <c:v>42974</c:v>
                </c:pt>
                <c:pt idx="5071">
                  <c:v>42974</c:v>
                </c:pt>
                <c:pt idx="5072">
                  <c:v>42974</c:v>
                </c:pt>
                <c:pt idx="5073">
                  <c:v>42974</c:v>
                </c:pt>
                <c:pt idx="5074">
                  <c:v>42974</c:v>
                </c:pt>
                <c:pt idx="5075">
                  <c:v>42974</c:v>
                </c:pt>
                <c:pt idx="5076">
                  <c:v>42975</c:v>
                </c:pt>
                <c:pt idx="5077">
                  <c:v>42975</c:v>
                </c:pt>
                <c:pt idx="5078">
                  <c:v>42975</c:v>
                </c:pt>
                <c:pt idx="5079">
                  <c:v>42975</c:v>
                </c:pt>
                <c:pt idx="5080">
                  <c:v>42975</c:v>
                </c:pt>
                <c:pt idx="5081">
                  <c:v>42975</c:v>
                </c:pt>
                <c:pt idx="5082">
                  <c:v>42975</c:v>
                </c:pt>
                <c:pt idx="5083">
                  <c:v>42975</c:v>
                </c:pt>
                <c:pt idx="5084">
                  <c:v>42975</c:v>
                </c:pt>
                <c:pt idx="5085">
                  <c:v>42975</c:v>
                </c:pt>
                <c:pt idx="5086">
                  <c:v>42975</c:v>
                </c:pt>
                <c:pt idx="5087">
                  <c:v>42975</c:v>
                </c:pt>
                <c:pt idx="5088">
                  <c:v>42975</c:v>
                </c:pt>
                <c:pt idx="5089">
                  <c:v>42975</c:v>
                </c:pt>
                <c:pt idx="5090">
                  <c:v>42975</c:v>
                </c:pt>
                <c:pt idx="5091">
                  <c:v>42975</c:v>
                </c:pt>
                <c:pt idx="5092">
                  <c:v>42975</c:v>
                </c:pt>
                <c:pt idx="5093">
                  <c:v>42975</c:v>
                </c:pt>
                <c:pt idx="5094">
                  <c:v>42975</c:v>
                </c:pt>
                <c:pt idx="5095">
                  <c:v>42975</c:v>
                </c:pt>
                <c:pt idx="5096">
                  <c:v>42975</c:v>
                </c:pt>
                <c:pt idx="5097">
                  <c:v>42975</c:v>
                </c:pt>
                <c:pt idx="5098">
                  <c:v>42975</c:v>
                </c:pt>
                <c:pt idx="5099">
                  <c:v>42975</c:v>
                </c:pt>
                <c:pt idx="5100">
                  <c:v>42976</c:v>
                </c:pt>
                <c:pt idx="5101">
                  <c:v>42976</c:v>
                </c:pt>
                <c:pt idx="5102">
                  <c:v>42976</c:v>
                </c:pt>
                <c:pt idx="5103">
                  <c:v>42976</c:v>
                </c:pt>
                <c:pt idx="5104">
                  <c:v>42976</c:v>
                </c:pt>
                <c:pt idx="5105">
                  <c:v>42976</c:v>
                </c:pt>
                <c:pt idx="5106">
                  <c:v>42976</c:v>
                </c:pt>
                <c:pt idx="5107">
                  <c:v>42976</c:v>
                </c:pt>
                <c:pt idx="5108">
                  <c:v>42976</c:v>
                </c:pt>
                <c:pt idx="5109">
                  <c:v>42976</c:v>
                </c:pt>
                <c:pt idx="5110">
                  <c:v>42976</c:v>
                </c:pt>
                <c:pt idx="5111">
                  <c:v>42976</c:v>
                </c:pt>
                <c:pt idx="5112">
                  <c:v>42976</c:v>
                </c:pt>
                <c:pt idx="5113">
                  <c:v>42976</c:v>
                </c:pt>
                <c:pt idx="5114">
                  <c:v>42976</c:v>
                </c:pt>
                <c:pt idx="5115">
                  <c:v>42976</c:v>
                </c:pt>
                <c:pt idx="5116">
                  <c:v>42976</c:v>
                </c:pt>
                <c:pt idx="5117">
                  <c:v>42976</c:v>
                </c:pt>
                <c:pt idx="5118">
                  <c:v>42976</c:v>
                </c:pt>
                <c:pt idx="5119">
                  <c:v>42976</c:v>
                </c:pt>
                <c:pt idx="5120">
                  <c:v>42976</c:v>
                </c:pt>
                <c:pt idx="5121">
                  <c:v>42976</c:v>
                </c:pt>
                <c:pt idx="5122">
                  <c:v>42976</c:v>
                </c:pt>
                <c:pt idx="5123">
                  <c:v>42976</c:v>
                </c:pt>
                <c:pt idx="5124">
                  <c:v>42977</c:v>
                </c:pt>
                <c:pt idx="5125">
                  <c:v>42977</c:v>
                </c:pt>
                <c:pt idx="5126">
                  <c:v>42977</c:v>
                </c:pt>
                <c:pt idx="5127">
                  <c:v>42977</c:v>
                </c:pt>
                <c:pt idx="5128">
                  <c:v>42977</c:v>
                </c:pt>
                <c:pt idx="5129">
                  <c:v>42977</c:v>
                </c:pt>
                <c:pt idx="5130">
                  <c:v>42977</c:v>
                </c:pt>
                <c:pt idx="5131">
                  <c:v>42977</c:v>
                </c:pt>
                <c:pt idx="5132">
                  <c:v>42977</c:v>
                </c:pt>
                <c:pt idx="5133">
                  <c:v>42977</c:v>
                </c:pt>
                <c:pt idx="5134">
                  <c:v>42977</c:v>
                </c:pt>
                <c:pt idx="5135">
                  <c:v>42977</c:v>
                </c:pt>
                <c:pt idx="5136">
                  <c:v>42977</c:v>
                </c:pt>
                <c:pt idx="5137">
                  <c:v>42977</c:v>
                </c:pt>
                <c:pt idx="5138">
                  <c:v>42977</c:v>
                </c:pt>
                <c:pt idx="5139">
                  <c:v>42977</c:v>
                </c:pt>
                <c:pt idx="5140">
                  <c:v>42977</c:v>
                </c:pt>
                <c:pt idx="5141">
                  <c:v>42977</c:v>
                </c:pt>
                <c:pt idx="5142">
                  <c:v>42977</c:v>
                </c:pt>
                <c:pt idx="5143">
                  <c:v>42977</c:v>
                </c:pt>
                <c:pt idx="5144">
                  <c:v>42977</c:v>
                </c:pt>
                <c:pt idx="5145">
                  <c:v>42977</c:v>
                </c:pt>
                <c:pt idx="5146">
                  <c:v>42977</c:v>
                </c:pt>
                <c:pt idx="5147">
                  <c:v>42977</c:v>
                </c:pt>
                <c:pt idx="5148">
                  <c:v>42978</c:v>
                </c:pt>
                <c:pt idx="5149">
                  <c:v>42978</c:v>
                </c:pt>
                <c:pt idx="5150">
                  <c:v>42978</c:v>
                </c:pt>
                <c:pt idx="5151">
                  <c:v>42978</c:v>
                </c:pt>
                <c:pt idx="5152">
                  <c:v>42978</c:v>
                </c:pt>
                <c:pt idx="5153">
                  <c:v>42978</c:v>
                </c:pt>
                <c:pt idx="5154">
                  <c:v>42978</c:v>
                </c:pt>
                <c:pt idx="5155">
                  <c:v>42978</c:v>
                </c:pt>
                <c:pt idx="5156">
                  <c:v>42978</c:v>
                </c:pt>
                <c:pt idx="5157">
                  <c:v>42978</c:v>
                </c:pt>
                <c:pt idx="5158">
                  <c:v>42978</c:v>
                </c:pt>
                <c:pt idx="5159">
                  <c:v>42978</c:v>
                </c:pt>
                <c:pt idx="5160">
                  <c:v>42978</c:v>
                </c:pt>
                <c:pt idx="5161">
                  <c:v>42978</c:v>
                </c:pt>
                <c:pt idx="5162">
                  <c:v>42978</c:v>
                </c:pt>
                <c:pt idx="5163">
                  <c:v>42978</c:v>
                </c:pt>
                <c:pt idx="5164">
                  <c:v>42978</c:v>
                </c:pt>
                <c:pt idx="5165">
                  <c:v>42978</c:v>
                </c:pt>
                <c:pt idx="5166">
                  <c:v>42978</c:v>
                </c:pt>
                <c:pt idx="5167">
                  <c:v>42978</c:v>
                </c:pt>
                <c:pt idx="5168">
                  <c:v>42978</c:v>
                </c:pt>
                <c:pt idx="5169">
                  <c:v>42978</c:v>
                </c:pt>
                <c:pt idx="5170">
                  <c:v>42978</c:v>
                </c:pt>
                <c:pt idx="5171">
                  <c:v>42978</c:v>
                </c:pt>
                <c:pt idx="5172">
                  <c:v>42979</c:v>
                </c:pt>
                <c:pt idx="5173">
                  <c:v>42979</c:v>
                </c:pt>
                <c:pt idx="5174">
                  <c:v>42979</c:v>
                </c:pt>
                <c:pt idx="5175">
                  <c:v>42979</c:v>
                </c:pt>
                <c:pt idx="5176">
                  <c:v>42979</c:v>
                </c:pt>
                <c:pt idx="5177">
                  <c:v>42979</c:v>
                </c:pt>
                <c:pt idx="5178">
                  <c:v>42979</c:v>
                </c:pt>
                <c:pt idx="5179">
                  <c:v>42979</c:v>
                </c:pt>
                <c:pt idx="5180">
                  <c:v>42979</c:v>
                </c:pt>
                <c:pt idx="5181">
                  <c:v>42979</c:v>
                </c:pt>
                <c:pt idx="5182">
                  <c:v>42979</c:v>
                </c:pt>
                <c:pt idx="5183">
                  <c:v>42979</c:v>
                </c:pt>
                <c:pt idx="5184">
                  <c:v>42979</c:v>
                </c:pt>
                <c:pt idx="5185">
                  <c:v>42979</c:v>
                </c:pt>
                <c:pt idx="5186">
                  <c:v>42979</c:v>
                </c:pt>
                <c:pt idx="5187">
                  <c:v>42979</c:v>
                </c:pt>
                <c:pt idx="5188">
                  <c:v>42979</c:v>
                </c:pt>
                <c:pt idx="5189">
                  <c:v>42979</c:v>
                </c:pt>
                <c:pt idx="5190">
                  <c:v>42979</c:v>
                </c:pt>
                <c:pt idx="5191">
                  <c:v>42979</c:v>
                </c:pt>
                <c:pt idx="5192">
                  <c:v>42979</c:v>
                </c:pt>
                <c:pt idx="5193">
                  <c:v>42979</c:v>
                </c:pt>
                <c:pt idx="5194">
                  <c:v>42979</c:v>
                </c:pt>
                <c:pt idx="5195">
                  <c:v>42979</c:v>
                </c:pt>
                <c:pt idx="5196">
                  <c:v>42980</c:v>
                </c:pt>
                <c:pt idx="5197">
                  <c:v>42980</c:v>
                </c:pt>
                <c:pt idx="5198">
                  <c:v>42980</c:v>
                </c:pt>
                <c:pt idx="5199">
                  <c:v>42980</c:v>
                </c:pt>
                <c:pt idx="5200">
                  <c:v>42980</c:v>
                </c:pt>
                <c:pt idx="5201">
                  <c:v>42980</c:v>
                </c:pt>
                <c:pt idx="5202">
                  <c:v>42980</c:v>
                </c:pt>
                <c:pt idx="5203">
                  <c:v>42980</c:v>
                </c:pt>
                <c:pt idx="5204">
                  <c:v>42980</c:v>
                </c:pt>
                <c:pt idx="5205">
                  <c:v>42980</c:v>
                </c:pt>
                <c:pt idx="5206">
                  <c:v>42980</c:v>
                </c:pt>
                <c:pt idx="5207">
                  <c:v>42980</c:v>
                </c:pt>
                <c:pt idx="5208">
                  <c:v>42980</c:v>
                </c:pt>
                <c:pt idx="5209">
                  <c:v>42980</c:v>
                </c:pt>
                <c:pt idx="5210">
                  <c:v>42980</c:v>
                </c:pt>
                <c:pt idx="5211">
                  <c:v>42980</c:v>
                </c:pt>
                <c:pt idx="5212">
                  <c:v>42980</c:v>
                </c:pt>
                <c:pt idx="5213">
                  <c:v>42980</c:v>
                </c:pt>
                <c:pt idx="5214">
                  <c:v>42980</c:v>
                </c:pt>
                <c:pt idx="5215">
                  <c:v>42980</c:v>
                </c:pt>
                <c:pt idx="5216">
                  <c:v>42980</c:v>
                </c:pt>
                <c:pt idx="5217">
                  <c:v>42980</c:v>
                </c:pt>
                <c:pt idx="5218">
                  <c:v>42980</c:v>
                </c:pt>
                <c:pt idx="5219">
                  <c:v>42980</c:v>
                </c:pt>
                <c:pt idx="5220">
                  <c:v>42981</c:v>
                </c:pt>
                <c:pt idx="5221">
                  <c:v>42981</c:v>
                </c:pt>
                <c:pt idx="5222">
                  <c:v>42981</c:v>
                </c:pt>
                <c:pt idx="5223">
                  <c:v>42981</c:v>
                </c:pt>
                <c:pt idx="5224">
                  <c:v>42981</c:v>
                </c:pt>
                <c:pt idx="5225">
                  <c:v>42981</c:v>
                </c:pt>
                <c:pt idx="5226">
                  <c:v>42981</c:v>
                </c:pt>
                <c:pt idx="5227">
                  <c:v>42981</c:v>
                </c:pt>
                <c:pt idx="5228">
                  <c:v>42981</c:v>
                </c:pt>
                <c:pt idx="5229">
                  <c:v>42981</c:v>
                </c:pt>
                <c:pt idx="5230">
                  <c:v>42981</c:v>
                </c:pt>
                <c:pt idx="5231">
                  <c:v>42981</c:v>
                </c:pt>
                <c:pt idx="5232">
                  <c:v>42981</c:v>
                </c:pt>
                <c:pt idx="5233">
                  <c:v>42981</c:v>
                </c:pt>
                <c:pt idx="5234">
                  <c:v>42981</c:v>
                </c:pt>
                <c:pt idx="5235">
                  <c:v>42981</c:v>
                </c:pt>
                <c:pt idx="5236">
                  <c:v>42981</c:v>
                </c:pt>
                <c:pt idx="5237">
                  <c:v>42981</c:v>
                </c:pt>
                <c:pt idx="5238">
                  <c:v>42981</c:v>
                </c:pt>
                <c:pt idx="5239">
                  <c:v>42981</c:v>
                </c:pt>
                <c:pt idx="5240">
                  <c:v>42981</c:v>
                </c:pt>
                <c:pt idx="5241">
                  <c:v>42981</c:v>
                </c:pt>
                <c:pt idx="5242">
                  <c:v>42981</c:v>
                </c:pt>
                <c:pt idx="5243">
                  <c:v>42981</c:v>
                </c:pt>
                <c:pt idx="5244">
                  <c:v>42982</c:v>
                </c:pt>
                <c:pt idx="5245">
                  <c:v>42982</c:v>
                </c:pt>
                <c:pt idx="5246">
                  <c:v>42982</c:v>
                </c:pt>
                <c:pt idx="5247">
                  <c:v>42982</c:v>
                </c:pt>
                <c:pt idx="5248">
                  <c:v>42982</c:v>
                </c:pt>
                <c:pt idx="5249">
                  <c:v>42982</c:v>
                </c:pt>
                <c:pt idx="5250">
                  <c:v>42982</c:v>
                </c:pt>
                <c:pt idx="5251">
                  <c:v>42982</c:v>
                </c:pt>
                <c:pt idx="5252">
                  <c:v>42982</c:v>
                </c:pt>
                <c:pt idx="5253">
                  <c:v>42982</c:v>
                </c:pt>
                <c:pt idx="5254">
                  <c:v>42982</c:v>
                </c:pt>
                <c:pt idx="5255">
                  <c:v>42982</c:v>
                </c:pt>
                <c:pt idx="5256">
                  <c:v>42982</c:v>
                </c:pt>
                <c:pt idx="5257">
                  <c:v>42982</c:v>
                </c:pt>
                <c:pt idx="5258">
                  <c:v>42982</c:v>
                </c:pt>
                <c:pt idx="5259">
                  <c:v>42982</c:v>
                </c:pt>
                <c:pt idx="5260">
                  <c:v>42982</c:v>
                </c:pt>
                <c:pt idx="5261">
                  <c:v>42982</c:v>
                </c:pt>
                <c:pt idx="5262">
                  <c:v>42982</c:v>
                </c:pt>
                <c:pt idx="5263">
                  <c:v>42982</c:v>
                </c:pt>
                <c:pt idx="5264">
                  <c:v>42982</c:v>
                </c:pt>
                <c:pt idx="5265">
                  <c:v>42982</c:v>
                </c:pt>
                <c:pt idx="5266">
                  <c:v>42982</c:v>
                </c:pt>
                <c:pt idx="5267">
                  <c:v>42982</c:v>
                </c:pt>
                <c:pt idx="5268">
                  <c:v>42983</c:v>
                </c:pt>
                <c:pt idx="5269">
                  <c:v>42983</c:v>
                </c:pt>
                <c:pt idx="5270">
                  <c:v>42983</c:v>
                </c:pt>
                <c:pt idx="5271">
                  <c:v>42983</c:v>
                </c:pt>
                <c:pt idx="5272">
                  <c:v>42983</c:v>
                </c:pt>
                <c:pt idx="5273">
                  <c:v>42983</c:v>
                </c:pt>
                <c:pt idx="5274">
                  <c:v>42983</c:v>
                </c:pt>
                <c:pt idx="5275">
                  <c:v>42983</c:v>
                </c:pt>
                <c:pt idx="5276">
                  <c:v>42983</c:v>
                </c:pt>
                <c:pt idx="5277">
                  <c:v>42983</c:v>
                </c:pt>
                <c:pt idx="5278">
                  <c:v>42983</c:v>
                </c:pt>
                <c:pt idx="5279">
                  <c:v>42983</c:v>
                </c:pt>
                <c:pt idx="5280">
                  <c:v>42983</c:v>
                </c:pt>
                <c:pt idx="5281">
                  <c:v>42983</c:v>
                </c:pt>
                <c:pt idx="5282">
                  <c:v>42983</c:v>
                </c:pt>
                <c:pt idx="5283">
                  <c:v>42983</c:v>
                </c:pt>
                <c:pt idx="5284">
                  <c:v>42983</c:v>
                </c:pt>
                <c:pt idx="5285">
                  <c:v>42983</c:v>
                </c:pt>
                <c:pt idx="5286">
                  <c:v>42983</c:v>
                </c:pt>
                <c:pt idx="5287">
                  <c:v>42983</c:v>
                </c:pt>
                <c:pt idx="5288">
                  <c:v>42983</c:v>
                </c:pt>
                <c:pt idx="5289">
                  <c:v>42983</c:v>
                </c:pt>
                <c:pt idx="5290">
                  <c:v>42983</c:v>
                </c:pt>
                <c:pt idx="5291">
                  <c:v>42983</c:v>
                </c:pt>
                <c:pt idx="5292">
                  <c:v>42984</c:v>
                </c:pt>
                <c:pt idx="5293">
                  <c:v>42984</c:v>
                </c:pt>
                <c:pt idx="5294">
                  <c:v>42984</c:v>
                </c:pt>
                <c:pt idx="5295">
                  <c:v>42984</c:v>
                </c:pt>
                <c:pt idx="5296">
                  <c:v>42984</c:v>
                </c:pt>
                <c:pt idx="5297">
                  <c:v>42984</c:v>
                </c:pt>
                <c:pt idx="5298">
                  <c:v>42984</c:v>
                </c:pt>
                <c:pt idx="5299">
                  <c:v>42984</c:v>
                </c:pt>
                <c:pt idx="5300">
                  <c:v>42984</c:v>
                </c:pt>
                <c:pt idx="5301">
                  <c:v>42984</c:v>
                </c:pt>
                <c:pt idx="5302">
                  <c:v>42984</c:v>
                </c:pt>
                <c:pt idx="5303">
                  <c:v>42984</c:v>
                </c:pt>
                <c:pt idx="5304">
                  <c:v>42984</c:v>
                </c:pt>
                <c:pt idx="5305">
                  <c:v>42984</c:v>
                </c:pt>
                <c:pt idx="5306">
                  <c:v>42984</c:v>
                </c:pt>
                <c:pt idx="5307">
                  <c:v>42984</c:v>
                </c:pt>
                <c:pt idx="5308">
                  <c:v>42984</c:v>
                </c:pt>
                <c:pt idx="5309">
                  <c:v>42984</c:v>
                </c:pt>
                <c:pt idx="5310">
                  <c:v>42984</c:v>
                </c:pt>
                <c:pt idx="5311">
                  <c:v>42984</c:v>
                </c:pt>
                <c:pt idx="5312">
                  <c:v>42984</c:v>
                </c:pt>
                <c:pt idx="5313">
                  <c:v>42984</c:v>
                </c:pt>
                <c:pt idx="5314">
                  <c:v>42984</c:v>
                </c:pt>
                <c:pt idx="5315">
                  <c:v>42984</c:v>
                </c:pt>
                <c:pt idx="5316">
                  <c:v>42985</c:v>
                </c:pt>
                <c:pt idx="5317">
                  <c:v>42985</c:v>
                </c:pt>
                <c:pt idx="5318">
                  <c:v>42985</c:v>
                </c:pt>
                <c:pt idx="5319">
                  <c:v>42985</c:v>
                </c:pt>
                <c:pt idx="5320">
                  <c:v>42985</c:v>
                </c:pt>
                <c:pt idx="5321">
                  <c:v>42985</c:v>
                </c:pt>
                <c:pt idx="5322">
                  <c:v>42985</c:v>
                </c:pt>
                <c:pt idx="5323">
                  <c:v>42985</c:v>
                </c:pt>
                <c:pt idx="5324">
                  <c:v>42985</c:v>
                </c:pt>
                <c:pt idx="5325">
                  <c:v>42985</c:v>
                </c:pt>
                <c:pt idx="5326">
                  <c:v>42985</c:v>
                </c:pt>
                <c:pt idx="5327">
                  <c:v>42985</c:v>
                </c:pt>
                <c:pt idx="5328">
                  <c:v>42985</c:v>
                </c:pt>
                <c:pt idx="5329">
                  <c:v>42985</c:v>
                </c:pt>
                <c:pt idx="5330">
                  <c:v>42985</c:v>
                </c:pt>
                <c:pt idx="5331">
                  <c:v>42985</c:v>
                </c:pt>
                <c:pt idx="5332">
                  <c:v>42985</c:v>
                </c:pt>
                <c:pt idx="5333">
                  <c:v>42985</c:v>
                </c:pt>
                <c:pt idx="5334">
                  <c:v>42985</c:v>
                </c:pt>
                <c:pt idx="5335">
                  <c:v>42985</c:v>
                </c:pt>
                <c:pt idx="5336">
                  <c:v>42985</c:v>
                </c:pt>
                <c:pt idx="5337">
                  <c:v>42985</c:v>
                </c:pt>
                <c:pt idx="5338">
                  <c:v>42985</c:v>
                </c:pt>
                <c:pt idx="5339">
                  <c:v>42985</c:v>
                </c:pt>
                <c:pt idx="5340">
                  <c:v>42986</c:v>
                </c:pt>
                <c:pt idx="5341">
                  <c:v>42986</c:v>
                </c:pt>
                <c:pt idx="5342">
                  <c:v>42986</c:v>
                </c:pt>
                <c:pt idx="5343">
                  <c:v>42986</c:v>
                </c:pt>
                <c:pt idx="5344">
                  <c:v>42986</c:v>
                </c:pt>
                <c:pt idx="5345">
                  <c:v>42986</c:v>
                </c:pt>
                <c:pt idx="5346">
                  <c:v>42986</c:v>
                </c:pt>
                <c:pt idx="5347">
                  <c:v>42986</c:v>
                </c:pt>
                <c:pt idx="5348">
                  <c:v>42986</c:v>
                </c:pt>
                <c:pt idx="5349">
                  <c:v>42986</c:v>
                </c:pt>
                <c:pt idx="5350">
                  <c:v>42986</c:v>
                </c:pt>
                <c:pt idx="5351">
                  <c:v>42986</c:v>
                </c:pt>
                <c:pt idx="5352">
                  <c:v>42986</c:v>
                </c:pt>
                <c:pt idx="5353">
                  <c:v>42986</c:v>
                </c:pt>
                <c:pt idx="5354">
                  <c:v>42986</c:v>
                </c:pt>
                <c:pt idx="5355">
                  <c:v>42986</c:v>
                </c:pt>
                <c:pt idx="5356">
                  <c:v>42986</c:v>
                </c:pt>
                <c:pt idx="5357">
                  <c:v>42986</c:v>
                </c:pt>
                <c:pt idx="5358">
                  <c:v>42986</c:v>
                </c:pt>
                <c:pt idx="5359">
                  <c:v>42986</c:v>
                </c:pt>
                <c:pt idx="5360">
                  <c:v>42986</c:v>
                </c:pt>
                <c:pt idx="5361">
                  <c:v>42986</c:v>
                </c:pt>
                <c:pt idx="5362">
                  <c:v>42986</c:v>
                </c:pt>
                <c:pt idx="5363">
                  <c:v>42986</c:v>
                </c:pt>
                <c:pt idx="5364">
                  <c:v>42987</c:v>
                </c:pt>
                <c:pt idx="5365">
                  <c:v>42987</c:v>
                </c:pt>
                <c:pt idx="5366">
                  <c:v>42987</c:v>
                </c:pt>
                <c:pt idx="5367">
                  <c:v>42987</c:v>
                </c:pt>
                <c:pt idx="5368">
                  <c:v>42987</c:v>
                </c:pt>
                <c:pt idx="5369">
                  <c:v>42987</c:v>
                </c:pt>
                <c:pt idx="5370">
                  <c:v>42987</c:v>
                </c:pt>
                <c:pt idx="5371">
                  <c:v>42987</c:v>
                </c:pt>
                <c:pt idx="5372">
                  <c:v>42987</c:v>
                </c:pt>
                <c:pt idx="5373">
                  <c:v>42987</c:v>
                </c:pt>
                <c:pt idx="5374">
                  <c:v>42987</c:v>
                </c:pt>
                <c:pt idx="5375">
                  <c:v>42987</c:v>
                </c:pt>
                <c:pt idx="5376">
                  <c:v>42987</c:v>
                </c:pt>
                <c:pt idx="5377">
                  <c:v>42987</c:v>
                </c:pt>
                <c:pt idx="5378">
                  <c:v>42987</c:v>
                </c:pt>
                <c:pt idx="5379">
                  <c:v>42987</c:v>
                </c:pt>
                <c:pt idx="5380">
                  <c:v>42987</c:v>
                </c:pt>
                <c:pt idx="5381">
                  <c:v>42987</c:v>
                </c:pt>
                <c:pt idx="5382">
                  <c:v>42987</c:v>
                </c:pt>
                <c:pt idx="5383">
                  <c:v>42987</c:v>
                </c:pt>
                <c:pt idx="5384">
                  <c:v>42987</c:v>
                </c:pt>
                <c:pt idx="5385">
                  <c:v>42987</c:v>
                </c:pt>
                <c:pt idx="5386">
                  <c:v>42987</c:v>
                </c:pt>
                <c:pt idx="5387">
                  <c:v>42987</c:v>
                </c:pt>
                <c:pt idx="5388">
                  <c:v>42988</c:v>
                </c:pt>
                <c:pt idx="5389">
                  <c:v>42988</c:v>
                </c:pt>
                <c:pt idx="5390">
                  <c:v>42988</c:v>
                </c:pt>
                <c:pt idx="5391">
                  <c:v>42988</c:v>
                </c:pt>
                <c:pt idx="5392">
                  <c:v>42988</c:v>
                </c:pt>
                <c:pt idx="5393">
                  <c:v>42988</c:v>
                </c:pt>
                <c:pt idx="5394">
                  <c:v>42988</c:v>
                </c:pt>
                <c:pt idx="5395">
                  <c:v>42988</c:v>
                </c:pt>
                <c:pt idx="5396">
                  <c:v>42988</c:v>
                </c:pt>
                <c:pt idx="5397">
                  <c:v>42988</c:v>
                </c:pt>
                <c:pt idx="5398">
                  <c:v>42988</c:v>
                </c:pt>
                <c:pt idx="5399">
                  <c:v>42988</c:v>
                </c:pt>
                <c:pt idx="5400">
                  <c:v>42988</c:v>
                </c:pt>
                <c:pt idx="5401">
                  <c:v>42988</c:v>
                </c:pt>
                <c:pt idx="5402">
                  <c:v>42988</c:v>
                </c:pt>
                <c:pt idx="5403">
                  <c:v>42988</c:v>
                </c:pt>
                <c:pt idx="5404">
                  <c:v>42988</c:v>
                </c:pt>
                <c:pt idx="5405">
                  <c:v>42988</c:v>
                </c:pt>
                <c:pt idx="5406">
                  <c:v>42988</c:v>
                </c:pt>
                <c:pt idx="5407">
                  <c:v>42988</c:v>
                </c:pt>
                <c:pt idx="5408">
                  <c:v>42988</c:v>
                </c:pt>
                <c:pt idx="5409">
                  <c:v>42988</c:v>
                </c:pt>
                <c:pt idx="5410">
                  <c:v>42988</c:v>
                </c:pt>
                <c:pt idx="5411">
                  <c:v>42988</c:v>
                </c:pt>
                <c:pt idx="5412">
                  <c:v>42989</c:v>
                </c:pt>
                <c:pt idx="5413">
                  <c:v>42989</c:v>
                </c:pt>
                <c:pt idx="5414">
                  <c:v>42989</c:v>
                </c:pt>
                <c:pt idx="5415">
                  <c:v>42989</c:v>
                </c:pt>
                <c:pt idx="5416">
                  <c:v>42989</c:v>
                </c:pt>
                <c:pt idx="5417">
                  <c:v>42989</c:v>
                </c:pt>
                <c:pt idx="5418">
                  <c:v>42989</c:v>
                </c:pt>
                <c:pt idx="5419">
                  <c:v>42989</c:v>
                </c:pt>
                <c:pt idx="5420">
                  <c:v>42989</c:v>
                </c:pt>
                <c:pt idx="5421">
                  <c:v>42989</c:v>
                </c:pt>
                <c:pt idx="5422">
                  <c:v>42989</c:v>
                </c:pt>
                <c:pt idx="5423">
                  <c:v>42989</c:v>
                </c:pt>
                <c:pt idx="5424">
                  <c:v>42989</c:v>
                </c:pt>
                <c:pt idx="5425">
                  <c:v>42989</c:v>
                </c:pt>
                <c:pt idx="5426">
                  <c:v>42989</c:v>
                </c:pt>
                <c:pt idx="5427">
                  <c:v>42989</c:v>
                </c:pt>
                <c:pt idx="5428">
                  <c:v>42989</c:v>
                </c:pt>
                <c:pt idx="5429">
                  <c:v>42989</c:v>
                </c:pt>
                <c:pt idx="5430">
                  <c:v>42989</c:v>
                </c:pt>
                <c:pt idx="5431">
                  <c:v>42989</c:v>
                </c:pt>
                <c:pt idx="5432">
                  <c:v>42989</c:v>
                </c:pt>
                <c:pt idx="5433">
                  <c:v>42989</c:v>
                </c:pt>
                <c:pt idx="5434">
                  <c:v>42989</c:v>
                </c:pt>
                <c:pt idx="5435">
                  <c:v>42989</c:v>
                </c:pt>
                <c:pt idx="5436">
                  <c:v>42990</c:v>
                </c:pt>
                <c:pt idx="5437">
                  <c:v>42990</c:v>
                </c:pt>
                <c:pt idx="5438">
                  <c:v>42990</c:v>
                </c:pt>
                <c:pt idx="5439">
                  <c:v>42990</c:v>
                </c:pt>
                <c:pt idx="5440">
                  <c:v>42990</c:v>
                </c:pt>
                <c:pt idx="5441">
                  <c:v>42990</c:v>
                </c:pt>
                <c:pt idx="5442">
                  <c:v>42990</c:v>
                </c:pt>
                <c:pt idx="5443">
                  <c:v>42990</c:v>
                </c:pt>
                <c:pt idx="5444">
                  <c:v>42990</c:v>
                </c:pt>
                <c:pt idx="5445">
                  <c:v>42990</c:v>
                </c:pt>
                <c:pt idx="5446">
                  <c:v>42990</c:v>
                </c:pt>
                <c:pt idx="5447">
                  <c:v>42990</c:v>
                </c:pt>
                <c:pt idx="5448">
                  <c:v>42990</c:v>
                </c:pt>
                <c:pt idx="5449">
                  <c:v>42990</c:v>
                </c:pt>
                <c:pt idx="5450">
                  <c:v>42990</c:v>
                </c:pt>
                <c:pt idx="5451">
                  <c:v>42990</c:v>
                </c:pt>
                <c:pt idx="5452">
                  <c:v>42990</c:v>
                </c:pt>
                <c:pt idx="5453">
                  <c:v>42990</c:v>
                </c:pt>
                <c:pt idx="5454">
                  <c:v>42990</c:v>
                </c:pt>
                <c:pt idx="5455">
                  <c:v>42990</c:v>
                </c:pt>
                <c:pt idx="5456">
                  <c:v>42990</c:v>
                </c:pt>
                <c:pt idx="5457">
                  <c:v>42990</c:v>
                </c:pt>
                <c:pt idx="5458">
                  <c:v>42990</c:v>
                </c:pt>
                <c:pt idx="5459">
                  <c:v>42990</c:v>
                </c:pt>
                <c:pt idx="5460">
                  <c:v>42991</c:v>
                </c:pt>
                <c:pt idx="5461">
                  <c:v>42991</c:v>
                </c:pt>
                <c:pt idx="5462">
                  <c:v>42991</c:v>
                </c:pt>
                <c:pt idx="5463">
                  <c:v>42991</c:v>
                </c:pt>
                <c:pt idx="5464">
                  <c:v>42991</c:v>
                </c:pt>
                <c:pt idx="5465">
                  <c:v>42991</c:v>
                </c:pt>
                <c:pt idx="5466">
                  <c:v>42991</c:v>
                </c:pt>
                <c:pt idx="5467">
                  <c:v>42991</c:v>
                </c:pt>
                <c:pt idx="5468">
                  <c:v>42991</c:v>
                </c:pt>
                <c:pt idx="5469">
                  <c:v>42991</c:v>
                </c:pt>
                <c:pt idx="5470">
                  <c:v>42991</c:v>
                </c:pt>
                <c:pt idx="5471">
                  <c:v>42991</c:v>
                </c:pt>
                <c:pt idx="5472">
                  <c:v>42991</c:v>
                </c:pt>
                <c:pt idx="5473">
                  <c:v>42991</c:v>
                </c:pt>
                <c:pt idx="5474">
                  <c:v>42991</c:v>
                </c:pt>
                <c:pt idx="5475">
                  <c:v>42991</c:v>
                </c:pt>
                <c:pt idx="5476">
                  <c:v>42991</c:v>
                </c:pt>
                <c:pt idx="5477">
                  <c:v>42991</c:v>
                </c:pt>
                <c:pt idx="5478">
                  <c:v>42991</c:v>
                </c:pt>
                <c:pt idx="5479">
                  <c:v>42991</c:v>
                </c:pt>
                <c:pt idx="5480">
                  <c:v>42991</c:v>
                </c:pt>
                <c:pt idx="5481">
                  <c:v>42991</c:v>
                </c:pt>
                <c:pt idx="5482">
                  <c:v>42991</c:v>
                </c:pt>
                <c:pt idx="5483">
                  <c:v>42991</c:v>
                </c:pt>
                <c:pt idx="5484">
                  <c:v>42992</c:v>
                </c:pt>
                <c:pt idx="5485">
                  <c:v>42992</c:v>
                </c:pt>
                <c:pt idx="5486">
                  <c:v>42992</c:v>
                </c:pt>
                <c:pt idx="5487">
                  <c:v>42992</c:v>
                </c:pt>
                <c:pt idx="5488">
                  <c:v>42992</c:v>
                </c:pt>
                <c:pt idx="5489">
                  <c:v>42992</c:v>
                </c:pt>
                <c:pt idx="5490">
                  <c:v>42992</c:v>
                </c:pt>
                <c:pt idx="5491">
                  <c:v>42992</c:v>
                </c:pt>
                <c:pt idx="5492">
                  <c:v>42992</c:v>
                </c:pt>
                <c:pt idx="5493">
                  <c:v>42992</c:v>
                </c:pt>
                <c:pt idx="5494">
                  <c:v>42992</c:v>
                </c:pt>
                <c:pt idx="5495">
                  <c:v>42992</c:v>
                </c:pt>
                <c:pt idx="5496">
                  <c:v>42992</c:v>
                </c:pt>
                <c:pt idx="5497">
                  <c:v>42992</c:v>
                </c:pt>
                <c:pt idx="5498">
                  <c:v>42992</c:v>
                </c:pt>
                <c:pt idx="5499">
                  <c:v>42992</c:v>
                </c:pt>
                <c:pt idx="5500">
                  <c:v>42992</c:v>
                </c:pt>
                <c:pt idx="5501">
                  <c:v>42992</c:v>
                </c:pt>
                <c:pt idx="5502">
                  <c:v>42992</c:v>
                </c:pt>
                <c:pt idx="5503">
                  <c:v>42992</c:v>
                </c:pt>
                <c:pt idx="5504">
                  <c:v>42992</c:v>
                </c:pt>
                <c:pt idx="5505">
                  <c:v>42992</c:v>
                </c:pt>
                <c:pt idx="5506">
                  <c:v>42992</c:v>
                </c:pt>
                <c:pt idx="5507">
                  <c:v>42992</c:v>
                </c:pt>
                <c:pt idx="5508">
                  <c:v>42993</c:v>
                </c:pt>
                <c:pt idx="5509">
                  <c:v>42993</c:v>
                </c:pt>
                <c:pt idx="5510">
                  <c:v>42993</c:v>
                </c:pt>
                <c:pt idx="5511">
                  <c:v>42993</c:v>
                </c:pt>
                <c:pt idx="5512">
                  <c:v>42993</c:v>
                </c:pt>
                <c:pt idx="5513">
                  <c:v>42993</c:v>
                </c:pt>
                <c:pt idx="5514">
                  <c:v>42993</c:v>
                </c:pt>
                <c:pt idx="5515">
                  <c:v>42993</c:v>
                </c:pt>
                <c:pt idx="5516">
                  <c:v>42993</c:v>
                </c:pt>
                <c:pt idx="5517">
                  <c:v>42993</c:v>
                </c:pt>
                <c:pt idx="5518">
                  <c:v>42993</c:v>
                </c:pt>
                <c:pt idx="5519">
                  <c:v>42993</c:v>
                </c:pt>
                <c:pt idx="5520">
                  <c:v>42993</c:v>
                </c:pt>
                <c:pt idx="5521">
                  <c:v>42993</c:v>
                </c:pt>
                <c:pt idx="5522">
                  <c:v>42993</c:v>
                </c:pt>
                <c:pt idx="5523">
                  <c:v>42993</c:v>
                </c:pt>
                <c:pt idx="5524">
                  <c:v>42993</c:v>
                </c:pt>
                <c:pt idx="5525">
                  <c:v>42993</c:v>
                </c:pt>
                <c:pt idx="5526">
                  <c:v>42993</c:v>
                </c:pt>
                <c:pt idx="5527">
                  <c:v>42993</c:v>
                </c:pt>
                <c:pt idx="5528">
                  <c:v>42993</c:v>
                </c:pt>
                <c:pt idx="5529">
                  <c:v>42993</c:v>
                </c:pt>
                <c:pt idx="5530">
                  <c:v>42993</c:v>
                </c:pt>
                <c:pt idx="5531">
                  <c:v>42993</c:v>
                </c:pt>
                <c:pt idx="5532">
                  <c:v>42994</c:v>
                </c:pt>
                <c:pt idx="5533">
                  <c:v>42994</c:v>
                </c:pt>
                <c:pt idx="5534">
                  <c:v>42994</c:v>
                </c:pt>
                <c:pt idx="5535">
                  <c:v>42994</c:v>
                </c:pt>
                <c:pt idx="5536">
                  <c:v>42994</c:v>
                </c:pt>
                <c:pt idx="5537">
                  <c:v>42994</c:v>
                </c:pt>
                <c:pt idx="5538">
                  <c:v>42994</c:v>
                </c:pt>
                <c:pt idx="5539">
                  <c:v>42994</c:v>
                </c:pt>
                <c:pt idx="5540">
                  <c:v>42994</c:v>
                </c:pt>
                <c:pt idx="5541">
                  <c:v>42994</c:v>
                </c:pt>
                <c:pt idx="5542">
                  <c:v>42994</c:v>
                </c:pt>
                <c:pt idx="5543">
                  <c:v>42994</c:v>
                </c:pt>
                <c:pt idx="5544">
                  <c:v>42994</c:v>
                </c:pt>
                <c:pt idx="5545">
                  <c:v>42994</c:v>
                </c:pt>
                <c:pt idx="5546">
                  <c:v>42994</c:v>
                </c:pt>
                <c:pt idx="5547">
                  <c:v>42994</c:v>
                </c:pt>
                <c:pt idx="5548">
                  <c:v>42994</c:v>
                </c:pt>
                <c:pt idx="5549">
                  <c:v>42994</c:v>
                </c:pt>
                <c:pt idx="5550">
                  <c:v>42994</c:v>
                </c:pt>
                <c:pt idx="5551">
                  <c:v>42994</c:v>
                </c:pt>
                <c:pt idx="5552">
                  <c:v>42994</c:v>
                </c:pt>
                <c:pt idx="5553">
                  <c:v>42994</c:v>
                </c:pt>
                <c:pt idx="5554">
                  <c:v>42994</c:v>
                </c:pt>
                <c:pt idx="5555">
                  <c:v>42994</c:v>
                </c:pt>
                <c:pt idx="5556">
                  <c:v>42995</c:v>
                </c:pt>
                <c:pt idx="5557">
                  <c:v>42995</c:v>
                </c:pt>
                <c:pt idx="5558">
                  <c:v>42995</c:v>
                </c:pt>
                <c:pt idx="5559">
                  <c:v>42995</c:v>
                </c:pt>
                <c:pt idx="5560">
                  <c:v>42995</c:v>
                </c:pt>
                <c:pt idx="5561">
                  <c:v>42995</c:v>
                </c:pt>
                <c:pt idx="5562">
                  <c:v>42995</c:v>
                </c:pt>
                <c:pt idx="5563">
                  <c:v>42995</c:v>
                </c:pt>
                <c:pt idx="5564">
                  <c:v>42995</c:v>
                </c:pt>
                <c:pt idx="5565">
                  <c:v>42995</c:v>
                </c:pt>
                <c:pt idx="5566">
                  <c:v>42995</c:v>
                </c:pt>
                <c:pt idx="5567">
                  <c:v>42995</c:v>
                </c:pt>
                <c:pt idx="5568">
                  <c:v>42995</c:v>
                </c:pt>
                <c:pt idx="5569">
                  <c:v>42995</c:v>
                </c:pt>
                <c:pt idx="5570">
                  <c:v>42995</c:v>
                </c:pt>
                <c:pt idx="5571">
                  <c:v>42995</c:v>
                </c:pt>
                <c:pt idx="5572">
                  <c:v>42995</c:v>
                </c:pt>
                <c:pt idx="5573">
                  <c:v>42995</c:v>
                </c:pt>
                <c:pt idx="5574">
                  <c:v>42995</c:v>
                </c:pt>
                <c:pt idx="5575">
                  <c:v>42995</c:v>
                </c:pt>
                <c:pt idx="5576">
                  <c:v>42995</c:v>
                </c:pt>
                <c:pt idx="5577">
                  <c:v>42995</c:v>
                </c:pt>
                <c:pt idx="5578">
                  <c:v>42995</c:v>
                </c:pt>
                <c:pt idx="5579">
                  <c:v>42995</c:v>
                </c:pt>
                <c:pt idx="5580">
                  <c:v>42996</c:v>
                </c:pt>
                <c:pt idx="5581">
                  <c:v>42996</c:v>
                </c:pt>
                <c:pt idx="5582">
                  <c:v>42996</c:v>
                </c:pt>
                <c:pt idx="5583">
                  <c:v>42996</c:v>
                </c:pt>
                <c:pt idx="5584">
                  <c:v>42996</c:v>
                </c:pt>
                <c:pt idx="5585">
                  <c:v>42996</c:v>
                </c:pt>
                <c:pt idx="5586">
                  <c:v>42996</c:v>
                </c:pt>
                <c:pt idx="5587">
                  <c:v>42996</c:v>
                </c:pt>
                <c:pt idx="5588">
                  <c:v>42996</c:v>
                </c:pt>
                <c:pt idx="5589">
                  <c:v>42996</c:v>
                </c:pt>
                <c:pt idx="5590">
                  <c:v>42996</c:v>
                </c:pt>
                <c:pt idx="5591">
                  <c:v>42996</c:v>
                </c:pt>
                <c:pt idx="5592">
                  <c:v>42996</c:v>
                </c:pt>
                <c:pt idx="5593">
                  <c:v>42996</c:v>
                </c:pt>
                <c:pt idx="5594">
                  <c:v>42996</c:v>
                </c:pt>
                <c:pt idx="5595">
                  <c:v>42996</c:v>
                </c:pt>
                <c:pt idx="5596">
                  <c:v>42996</c:v>
                </c:pt>
                <c:pt idx="5597">
                  <c:v>42996</c:v>
                </c:pt>
                <c:pt idx="5598">
                  <c:v>42996</c:v>
                </c:pt>
                <c:pt idx="5599">
                  <c:v>42996</c:v>
                </c:pt>
                <c:pt idx="5600">
                  <c:v>42996</c:v>
                </c:pt>
                <c:pt idx="5601">
                  <c:v>42996</c:v>
                </c:pt>
                <c:pt idx="5602">
                  <c:v>42996</c:v>
                </c:pt>
                <c:pt idx="5603">
                  <c:v>42996</c:v>
                </c:pt>
                <c:pt idx="5604">
                  <c:v>42997</c:v>
                </c:pt>
                <c:pt idx="5605">
                  <c:v>42997</c:v>
                </c:pt>
                <c:pt idx="5606">
                  <c:v>42997</c:v>
                </c:pt>
                <c:pt idx="5607">
                  <c:v>42997</c:v>
                </c:pt>
                <c:pt idx="5608">
                  <c:v>42997</c:v>
                </c:pt>
                <c:pt idx="5609">
                  <c:v>42997</c:v>
                </c:pt>
                <c:pt idx="5610">
                  <c:v>42997</c:v>
                </c:pt>
                <c:pt idx="5611">
                  <c:v>42997</c:v>
                </c:pt>
                <c:pt idx="5612">
                  <c:v>42997</c:v>
                </c:pt>
                <c:pt idx="5613">
                  <c:v>42997</c:v>
                </c:pt>
                <c:pt idx="5614">
                  <c:v>42997</c:v>
                </c:pt>
                <c:pt idx="5615">
                  <c:v>42997</c:v>
                </c:pt>
                <c:pt idx="5616">
                  <c:v>42997</c:v>
                </c:pt>
                <c:pt idx="5617">
                  <c:v>42997</c:v>
                </c:pt>
                <c:pt idx="5618">
                  <c:v>42997</c:v>
                </c:pt>
                <c:pt idx="5619">
                  <c:v>42997</c:v>
                </c:pt>
                <c:pt idx="5620">
                  <c:v>42997</c:v>
                </c:pt>
                <c:pt idx="5621">
                  <c:v>42997</c:v>
                </c:pt>
                <c:pt idx="5622">
                  <c:v>42997</c:v>
                </c:pt>
                <c:pt idx="5623">
                  <c:v>42997</c:v>
                </c:pt>
                <c:pt idx="5624">
                  <c:v>42997</c:v>
                </c:pt>
                <c:pt idx="5625">
                  <c:v>42997</c:v>
                </c:pt>
                <c:pt idx="5626">
                  <c:v>42997</c:v>
                </c:pt>
                <c:pt idx="5627">
                  <c:v>42997</c:v>
                </c:pt>
                <c:pt idx="5628">
                  <c:v>42998</c:v>
                </c:pt>
                <c:pt idx="5629">
                  <c:v>42998</c:v>
                </c:pt>
                <c:pt idx="5630">
                  <c:v>42998</c:v>
                </c:pt>
                <c:pt idx="5631">
                  <c:v>42998</c:v>
                </c:pt>
                <c:pt idx="5632">
                  <c:v>42998</c:v>
                </c:pt>
                <c:pt idx="5633">
                  <c:v>42998</c:v>
                </c:pt>
                <c:pt idx="5634">
                  <c:v>42998</c:v>
                </c:pt>
                <c:pt idx="5635">
                  <c:v>42998</c:v>
                </c:pt>
                <c:pt idx="5636">
                  <c:v>42998</c:v>
                </c:pt>
                <c:pt idx="5637">
                  <c:v>42998</c:v>
                </c:pt>
                <c:pt idx="5638">
                  <c:v>42998</c:v>
                </c:pt>
                <c:pt idx="5639">
                  <c:v>42998</c:v>
                </c:pt>
                <c:pt idx="5640">
                  <c:v>42998</c:v>
                </c:pt>
                <c:pt idx="5641">
                  <c:v>42998</c:v>
                </c:pt>
                <c:pt idx="5642">
                  <c:v>42998</c:v>
                </c:pt>
                <c:pt idx="5643">
                  <c:v>42998</c:v>
                </c:pt>
                <c:pt idx="5644">
                  <c:v>42998</c:v>
                </c:pt>
                <c:pt idx="5645">
                  <c:v>42998</c:v>
                </c:pt>
                <c:pt idx="5646">
                  <c:v>42998</c:v>
                </c:pt>
                <c:pt idx="5647">
                  <c:v>42998</c:v>
                </c:pt>
                <c:pt idx="5648">
                  <c:v>42998</c:v>
                </c:pt>
                <c:pt idx="5649">
                  <c:v>42998</c:v>
                </c:pt>
                <c:pt idx="5650">
                  <c:v>42998</c:v>
                </c:pt>
                <c:pt idx="5651">
                  <c:v>42998</c:v>
                </c:pt>
                <c:pt idx="5652">
                  <c:v>42999</c:v>
                </c:pt>
                <c:pt idx="5653">
                  <c:v>42999</c:v>
                </c:pt>
                <c:pt idx="5654">
                  <c:v>42999</c:v>
                </c:pt>
                <c:pt idx="5655">
                  <c:v>42999</c:v>
                </c:pt>
                <c:pt idx="5656">
                  <c:v>42999</c:v>
                </c:pt>
                <c:pt idx="5657">
                  <c:v>42999</c:v>
                </c:pt>
                <c:pt idx="5658">
                  <c:v>42999</c:v>
                </c:pt>
                <c:pt idx="5659">
                  <c:v>42999</c:v>
                </c:pt>
                <c:pt idx="5660">
                  <c:v>42999</c:v>
                </c:pt>
                <c:pt idx="5661">
                  <c:v>42999</c:v>
                </c:pt>
                <c:pt idx="5662">
                  <c:v>42999</c:v>
                </c:pt>
                <c:pt idx="5663">
                  <c:v>42999</c:v>
                </c:pt>
                <c:pt idx="5664">
                  <c:v>42999</c:v>
                </c:pt>
                <c:pt idx="5665">
                  <c:v>42999</c:v>
                </c:pt>
                <c:pt idx="5666">
                  <c:v>42999</c:v>
                </c:pt>
                <c:pt idx="5667">
                  <c:v>42999</c:v>
                </c:pt>
                <c:pt idx="5668">
                  <c:v>42999</c:v>
                </c:pt>
                <c:pt idx="5669">
                  <c:v>42999</c:v>
                </c:pt>
                <c:pt idx="5670">
                  <c:v>42999</c:v>
                </c:pt>
                <c:pt idx="5671">
                  <c:v>42999</c:v>
                </c:pt>
                <c:pt idx="5672">
                  <c:v>42999</c:v>
                </c:pt>
                <c:pt idx="5673">
                  <c:v>42999</c:v>
                </c:pt>
                <c:pt idx="5674">
                  <c:v>42999</c:v>
                </c:pt>
                <c:pt idx="5675">
                  <c:v>42999</c:v>
                </c:pt>
                <c:pt idx="5676">
                  <c:v>43000</c:v>
                </c:pt>
                <c:pt idx="5677">
                  <c:v>43000</c:v>
                </c:pt>
                <c:pt idx="5678">
                  <c:v>43000</c:v>
                </c:pt>
                <c:pt idx="5679">
                  <c:v>43000</c:v>
                </c:pt>
                <c:pt idx="5680">
                  <c:v>43000</c:v>
                </c:pt>
                <c:pt idx="5681">
                  <c:v>43000</c:v>
                </c:pt>
                <c:pt idx="5682">
                  <c:v>43000</c:v>
                </c:pt>
                <c:pt idx="5683">
                  <c:v>43000</c:v>
                </c:pt>
                <c:pt idx="5684">
                  <c:v>43000</c:v>
                </c:pt>
                <c:pt idx="5685">
                  <c:v>43000</c:v>
                </c:pt>
                <c:pt idx="5686">
                  <c:v>43000</c:v>
                </c:pt>
                <c:pt idx="5687">
                  <c:v>43000</c:v>
                </c:pt>
                <c:pt idx="5688">
                  <c:v>43000</c:v>
                </c:pt>
                <c:pt idx="5689">
                  <c:v>43000</c:v>
                </c:pt>
                <c:pt idx="5690">
                  <c:v>43000</c:v>
                </c:pt>
                <c:pt idx="5691">
                  <c:v>43000</c:v>
                </c:pt>
                <c:pt idx="5692">
                  <c:v>43000</c:v>
                </c:pt>
                <c:pt idx="5693">
                  <c:v>43000</c:v>
                </c:pt>
                <c:pt idx="5694">
                  <c:v>43000</c:v>
                </c:pt>
                <c:pt idx="5695">
                  <c:v>43000</c:v>
                </c:pt>
                <c:pt idx="5696">
                  <c:v>43000</c:v>
                </c:pt>
                <c:pt idx="5697">
                  <c:v>43000</c:v>
                </c:pt>
                <c:pt idx="5698">
                  <c:v>43000</c:v>
                </c:pt>
                <c:pt idx="5699">
                  <c:v>43000</c:v>
                </c:pt>
                <c:pt idx="5700">
                  <c:v>43001</c:v>
                </c:pt>
                <c:pt idx="5701">
                  <c:v>43001</c:v>
                </c:pt>
                <c:pt idx="5702">
                  <c:v>43001</c:v>
                </c:pt>
                <c:pt idx="5703">
                  <c:v>43001</c:v>
                </c:pt>
                <c:pt idx="5704">
                  <c:v>43001</c:v>
                </c:pt>
                <c:pt idx="5705">
                  <c:v>43001</c:v>
                </c:pt>
                <c:pt idx="5706">
                  <c:v>43001</c:v>
                </c:pt>
                <c:pt idx="5707">
                  <c:v>43001</c:v>
                </c:pt>
                <c:pt idx="5708">
                  <c:v>43001</c:v>
                </c:pt>
                <c:pt idx="5709">
                  <c:v>43001</c:v>
                </c:pt>
                <c:pt idx="5710">
                  <c:v>43001</c:v>
                </c:pt>
                <c:pt idx="5711">
                  <c:v>43001</c:v>
                </c:pt>
                <c:pt idx="5712">
                  <c:v>43001</c:v>
                </c:pt>
                <c:pt idx="5713">
                  <c:v>43001</c:v>
                </c:pt>
                <c:pt idx="5714">
                  <c:v>43001</c:v>
                </c:pt>
                <c:pt idx="5715">
                  <c:v>43001</c:v>
                </c:pt>
                <c:pt idx="5716">
                  <c:v>43001</c:v>
                </c:pt>
                <c:pt idx="5717">
                  <c:v>43001</c:v>
                </c:pt>
                <c:pt idx="5718">
                  <c:v>43001</c:v>
                </c:pt>
                <c:pt idx="5719">
                  <c:v>43001</c:v>
                </c:pt>
                <c:pt idx="5720">
                  <c:v>43001</c:v>
                </c:pt>
                <c:pt idx="5721">
                  <c:v>43001</c:v>
                </c:pt>
                <c:pt idx="5722">
                  <c:v>43001</c:v>
                </c:pt>
                <c:pt idx="5723">
                  <c:v>43001</c:v>
                </c:pt>
                <c:pt idx="5724">
                  <c:v>43002</c:v>
                </c:pt>
                <c:pt idx="5725">
                  <c:v>43002</c:v>
                </c:pt>
                <c:pt idx="5726">
                  <c:v>43002</c:v>
                </c:pt>
                <c:pt idx="5727">
                  <c:v>43002</c:v>
                </c:pt>
                <c:pt idx="5728">
                  <c:v>43002</c:v>
                </c:pt>
                <c:pt idx="5729">
                  <c:v>43002</c:v>
                </c:pt>
                <c:pt idx="5730">
                  <c:v>43002</c:v>
                </c:pt>
                <c:pt idx="5731">
                  <c:v>43002</c:v>
                </c:pt>
                <c:pt idx="5732">
                  <c:v>43002</c:v>
                </c:pt>
                <c:pt idx="5733">
                  <c:v>43002</c:v>
                </c:pt>
                <c:pt idx="5734">
                  <c:v>43002</c:v>
                </c:pt>
                <c:pt idx="5735">
                  <c:v>43002</c:v>
                </c:pt>
                <c:pt idx="5736">
                  <c:v>43002</c:v>
                </c:pt>
                <c:pt idx="5737">
                  <c:v>43002</c:v>
                </c:pt>
                <c:pt idx="5738">
                  <c:v>43002</c:v>
                </c:pt>
                <c:pt idx="5739">
                  <c:v>43002</c:v>
                </c:pt>
                <c:pt idx="5740">
                  <c:v>43002</c:v>
                </c:pt>
                <c:pt idx="5741">
                  <c:v>43002</c:v>
                </c:pt>
                <c:pt idx="5742">
                  <c:v>43002</c:v>
                </c:pt>
                <c:pt idx="5743">
                  <c:v>43002</c:v>
                </c:pt>
                <c:pt idx="5744">
                  <c:v>43002</c:v>
                </c:pt>
                <c:pt idx="5745">
                  <c:v>43002</c:v>
                </c:pt>
                <c:pt idx="5746">
                  <c:v>43002</c:v>
                </c:pt>
                <c:pt idx="5747">
                  <c:v>43002</c:v>
                </c:pt>
                <c:pt idx="5748">
                  <c:v>43003</c:v>
                </c:pt>
                <c:pt idx="5749">
                  <c:v>43003</c:v>
                </c:pt>
                <c:pt idx="5750">
                  <c:v>43003</c:v>
                </c:pt>
                <c:pt idx="5751">
                  <c:v>43003</c:v>
                </c:pt>
                <c:pt idx="5752">
                  <c:v>43003</c:v>
                </c:pt>
                <c:pt idx="5753">
                  <c:v>43003</c:v>
                </c:pt>
                <c:pt idx="5754">
                  <c:v>43003</c:v>
                </c:pt>
                <c:pt idx="5755">
                  <c:v>43003</c:v>
                </c:pt>
                <c:pt idx="5756">
                  <c:v>43003</c:v>
                </c:pt>
                <c:pt idx="5757">
                  <c:v>43003</c:v>
                </c:pt>
                <c:pt idx="5758">
                  <c:v>43003</c:v>
                </c:pt>
                <c:pt idx="5759">
                  <c:v>43003</c:v>
                </c:pt>
                <c:pt idx="5760">
                  <c:v>43003</c:v>
                </c:pt>
                <c:pt idx="5761">
                  <c:v>43003</c:v>
                </c:pt>
                <c:pt idx="5762">
                  <c:v>43003</c:v>
                </c:pt>
                <c:pt idx="5763">
                  <c:v>43003</c:v>
                </c:pt>
                <c:pt idx="5764">
                  <c:v>43003</c:v>
                </c:pt>
                <c:pt idx="5765">
                  <c:v>43003</c:v>
                </c:pt>
                <c:pt idx="5766">
                  <c:v>43003</c:v>
                </c:pt>
                <c:pt idx="5767">
                  <c:v>43003</c:v>
                </c:pt>
                <c:pt idx="5768">
                  <c:v>43003</c:v>
                </c:pt>
                <c:pt idx="5769">
                  <c:v>43003</c:v>
                </c:pt>
                <c:pt idx="5770">
                  <c:v>43003</c:v>
                </c:pt>
                <c:pt idx="5771">
                  <c:v>43003</c:v>
                </c:pt>
                <c:pt idx="5772">
                  <c:v>43004</c:v>
                </c:pt>
                <c:pt idx="5773">
                  <c:v>43004</c:v>
                </c:pt>
                <c:pt idx="5774">
                  <c:v>43004</c:v>
                </c:pt>
                <c:pt idx="5775">
                  <c:v>43004</c:v>
                </c:pt>
                <c:pt idx="5776">
                  <c:v>43004</c:v>
                </c:pt>
                <c:pt idx="5777">
                  <c:v>43004</c:v>
                </c:pt>
                <c:pt idx="5778">
                  <c:v>43004</c:v>
                </c:pt>
                <c:pt idx="5779">
                  <c:v>43004</c:v>
                </c:pt>
                <c:pt idx="5780">
                  <c:v>43004</c:v>
                </c:pt>
                <c:pt idx="5781">
                  <c:v>43004</c:v>
                </c:pt>
                <c:pt idx="5782">
                  <c:v>43004</c:v>
                </c:pt>
                <c:pt idx="5783">
                  <c:v>43004</c:v>
                </c:pt>
                <c:pt idx="5784">
                  <c:v>43004</c:v>
                </c:pt>
                <c:pt idx="5785">
                  <c:v>43004</c:v>
                </c:pt>
                <c:pt idx="5786">
                  <c:v>43004</c:v>
                </c:pt>
                <c:pt idx="5787">
                  <c:v>43004</c:v>
                </c:pt>
                <c:pt idx="5788">
                  <c:v>43004</c:v>
                </c:pt>
                <c:pt idx="5789">
                  <c:v>43004</c:v>
                </c:pt>
                <c:pt idx="5790">
                  <c:v>43004</c:v>
                </c:pt>
                <c:pt idx="5791">
                  <c:v>43004</c:v>
                </c:pt>
                <c:pt idx="5792">
                  <c:v>43004</c:v>
                </c:pt>
                <c:pt idx="5793">
                  <c:v>43004</c:v>
                </c:pt>
                <c:pt idx="5794">
                  <c:v>43004</c:v>
                </c:pt>
                <c:pt idx="5795">
                  <c:v>43004</c:v>
                </c:pt>
                <c:pt idx="5796">
                  <c:v>43005</c:v>
                </c:pt>
                <c:pt idx="5797">
                  <c:v>43005</c:v>
                </c:pt>
                <c:pt idx="5798">
                  <c:v>43005</c:v>
                </c:pt>
                <c:pt idx="5799">
                  <c:v>43005</c:v>
                </c:pt>
                <c:pt idx="5800">
                  <c:v>43005</c:v>
                </c:pt>
                <c:pt idx="5801">
                  <c:v>43005</c:v>
                </c:pt>
                <c:pt idx="5802">
                  <c:v>43005</c:v>
                </c:pt>
                <c:pt idx="5803">
                  <c:v>43005</c:v>
                </c:pt>
                <c:pt idx="5804">
                  <c:v>43005</c:v>
                </c:pt>
                <c:pt idx="5805">
                  <c:v>43005</c:v>
                </c:pt>
                <c:pt idx="5806">
                  <c:v>43005</c:v>
                </c:pt>
                <c:pt idx="5807">
                  <c:v>43005</c:v>
                </c:pt>
                <c:pt idx="5808">
                  <c:v>43005</c:v>
                </c:pt>
                <c:pt idx="5809">
                  <c:v>43005</c:v>
                </c:pt>
                <c:pt idx="5810">
                  <c:v>43005</c:v>
                </c:pt>
                <c:pt idx="5811">
                  <c:v>43005</c:v>
                </c:pt>
                <c:pt idx="5812">
                  <c:v>43005</c:v>
                </c:pt>
                <c:pt idx="5813">
                  <c:v>43005</c:v>
                </c:pt>
                <c:pt idx="5814">
                  <c:v>43005</c:v>
                </c:pt>
                <c:pt idx="5815">
                  <c:v>43005</c:v>
                </c:pt>
                <c:pt idx="5816">
                  <c:v>43005</c:v>
                </c:pt>
                <c:pt idx="5817">
                  <c:v>43005</c:v>
                </c:pt>
                <c:pt idx="5818">
                  <c:v>43005</c:v>
                </c:pt>
                <c:pt idx="5819">
                  <c:v>43005</c:v>
                </c:pt>
                <c:pt idx="5820">
                  <c:v>43006</c:v>
                </c:pt>
                <c:pt idx="5821">
                  <c:v>43006</c:v>
                </c:pt>
                <c:pt idx="5822">
                  <c:v>43006</c:v>
                </c:pt>
                <c:pt idx="5823">
                  <c:v>43006</c:v>
                </c:pt>
                <c:pt idx="5824">
                  <c:v>43006</c:v>
                </c:pt>
                <c:pt idx="5825">
                  <c:v>43006</c:v>
                </c:pt>
                <c:pt idx="5826">
                  <c:v>43006</c:v>
                </c:pt>
                <c:pt idx="5827">
                  <c:v>43006</c:v>
                </c:pt>
                <c:pt idx="5828">
                  <c:v>43006</c:v>
                </c:pt>
                <c:pt idx="5829">
                  <c:v>43006</c:v>
                </c:pt>
                <c:pt idx="5830">
                  <c:v>43006</c:v>
                </c:pt>
                <c:pt idx="5831">
                  <c:v>43006</c:v>
                </c:pt>
                <c:pt idx="5832">
                  <c:v>43006</c:v>
                </c:pt>
                <c:pt idx="5833">
                  <c:v>43006</c:v>
                </c:pt>
                <c:pt idx="5834">
                  <c:v>43006</c:v>
                </c:pt>
                <c:pt idx="5835">
                  <c:v>43006</c:v>
                </c:pt>
                <c:pt idx="5836">
                  <c:v>43006</c:v>
                </c:pt>
                <c:pt idx="5837">
                  <c:v>43006</c:v>
                </c:pt>
                <c:pt idx="5838">
                  <c:v>43006</c:v>
                </c:pt>
                <c:pt idx="5839">
                  <c:v>43006</c:v>
                </c:pt>
                <c:pt idx="5840">
                  <c:v>43006</c:v>
                </c:pt>
                <c:pt idx="5841">
                  <c:v>43006</c:v>
                </c:pt>
                <c:pt idx="5842">
                  <c:v>43006</c:v>
                </c:pt>
                <c:pt idx="5843">
                  <c:v>43006</c:v>
                </c:pt>
                <c:pt idx="5844">
                  <c:v>43007</c:v>
                </c:pt>
                <c:pt idx="5845">
                  <c:v>43007</c:v>
                </c:pt>
                <c:pt idx="5846">
                  <c:v>43007</c:v>
                </c:pt>
                <c:pt idx="5847">
                  <c:v>43007</c:v>
                </c:pt>
                <c:pt idx="5848">
                  <c:v>43007</c:v>
                </c:pt>
                <c:pt idx="5849">
                  <c:v>43007</c:v>
                </c:pt>
                <c:pt idx="5850">
                  <c:v>43007</c:v>
                </c:pt>
                <c:pt idx="5851">
                  <c:v>43007</c:v>
                </c:pt>
                <c:pt idx="5852">
                  <c:v>43007</c:v>
                </c:pt>
                <c:pt idx="5853">
                  <c:v>43007</c:v>
                </c:pt>
                <c:pt idx="5854">
                  <c:v>43007</c:v>
                </c:pt>
                <c:pt idx="5855">
                  <c:v>43007</c:v>
                </c:pt>
                <c:pt idx="5856">
                  <c:v>43007</c:v>
                </c:pt>
                <c:pt idx="5857">
                  <c:v>43007</c:v>
                </c:pt>
                <c:pt idx="5858">
                  <c:v>43007</c:v>
                </c:pt>
                <c:pt idx="5859">
                  <c:v>43007</c:v>
                </c:pt>
                <c:pt idx="5860">
                  <c:v>43007</c:v>
                </c:pt>
                <c:pt idx="5861">
                  <c:v>43007</c:v>
                </c:pt>
                <c:pt idx="5862">
                  <c:v>43007</c:v>
                </c:pt>
                <c:pt idx="5863">
                  <c:v>43007</c:v>
                </c:pt>
                <c:pt idx="5864">
                  <c:v>43007</c:v>
                </c:pt>
                <c:pt idx="5865">
                  <c:v>43007</c:v>
                </c:pt>
                <c:pt idx="5866">
                  <c:v>43007</c:v>
                </c:pt>
                <c:pt idx="5867">
                  <c:v>43007</c:v>
                </c:pt>
                <c:pt idx="5868">
                  <c:v>43008</c:v>
                </c:pt>
                <c:pt idx="5869">
                  <c:v>43008</c:v>
                </c:pt>
                <c:pt idx="5870">
                  <c:v>43008</c:v>
                </c:pt>
                <c:pt idx="5871">
                  <c:v>43008</c:v>
                </c:pt>
                <c:pt idx="5872">
                  <c:v>43008</c:v>
                </c:pt>
                <c:pt idx="5873">
                  <c:v>43008</c:v>
                </c:pt>
                <c:pt idx="5874">
                  <c:v>43008</c:v>
                </c:pt>
                <c:pt idx="5875">
                  <c:v>43008</c:v>
                </c:pt>
                <c:pt idx="5876">
                  <c:v>43008</c:v>
                </c:pt>
                <c:pt idx="5877">
                  <c:v>43008</c:v>
                </c:pt>
                <c:pt idx="5878">
                  <c:v>43008</c:v>
                </c:pt>
                <c:pt idx="5879">
                  <c:v>43008</c:v>
                </c:pt>
                <c:pt idx="5880">
                  <c:v>43008</c:v>
                </c:pt>
                <c:pt idx="5881">
                  <c:v>43008</c:v>
                </c:pt>
                <c:pt idx="5882">
                  <c:v>43008</c:v>
                </c:pt>
                <c:pt idx="5883">
                  <c:v>43008</c:v>
                </c:pt>
                <c:pt idx="5884">
                  <c:v>43008</c:v>
                </c:pt>
                <c:pt idx="5885">
                  <c:v>43008</c:v>
                </c:pt>
                <c:pt idx="5886">
                  <c:v>43008</c:v>
                </c:pt>
                <c:pt idx="5887">
                  <c:v>43008</c:v>
                </c:pt>
                <c:pt idx="5888">
                  <c:v>43008</c:v>
                </c:pt>
                <c:pt idx="5889">
                  <c:v>43008</c:v>
                </c:pt>
                <c:pt idx="5890">
                  <c:v>43008</c:v>
                </c:pt>
              </c:numCache>
            </c:numRef>
          </c:cat>
          <c:val>
            <c:numRef>
              <c:f>WEBLinks!$AE$2870:$AE$8761</c:f>
              <c:numCache>
                <c:formatCode>General</c:formatCode>
                <c:ptCount val="5892"/>
                <c:pt idx="0">
                  <c:v>8.9</c:v>
                </c:pt>
                <c:pt idx="1">
                  <c:v>8.9</c:v>
                </c:pt>
                <c:pt idx="2">
                  <c:v>8.9</c:v>
                </c:pt>
                <c:pt idx="3">
                  <c:v>8.9</c:v>
                </c:pt>
                <c:pt idx="4">
                  <c:v>8.9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8.9</c:v>
                </c:pt>
                <c:pt idx="9">
                  <c:v>8.9</c:v>
                </c:pt>
                <c:pt idx="10">
                  <c:v>8.9</c:v>
                </c:pt>
                <c:pt idx="11">
                  <c:v>8.9</c:v>
                </c:pt>
                <c:pt idx="12">
                  <c:v>8.8000000000000007</c:v>
                </c:pt>
                <c:pt idx="13">
                  <c:v>8.8000000000000007</c:v>
                </c:pt>
                <c:pt idx="14">
                  <c:v>8.8000000000000007</c:v>
                </c:pt>
                <c:pt idx="15">
                  <c:v>8.8000000000000007</c:v>
                </c:pt>
                <c:pt idx="16">
                  <c:v>8.8000000000000007</c:v>
                </c:pt>
                <c:pt idx="17">
                  <c:v>8.6999999999999993</c:v>
                </c:pt>
                <c:pt idx="18">
                  <c:v>8.6999999999999993</c:v>
                </c:pt>
                <c:pt idx="19">
                  <c:v>8.9</c:v>
                </c:pt>
                <c:pt idx="20">
                  <c:v>8.9</c:v>
                </c:pt>
                <c:pt idx="21">
                  <c:v>8.9</c:v>
                </c:pt>
                <c:pt idx="22">
                  <c:v>8.9</c:v>
                </c:pt>
                <c:pt idx="23">
                  <c:v>8.9</c:v>
                </c:pt>
                <c:pt idx="24">
                  <c:v>8.9</c:v>
                </c:pt>
                <c:pt idx="25">
                  <c:v>8.9</c:v>
                </c:pt>
                <c:pt idx="26">
                  <c:v>8.9</c:v>
                </c:pt>
                <c:pt idx="27">
                  <c:v>8.8000000000000007</c:v>
                </c:pt>
                <c:pt idx="28">
                  <c:v>8.8000000000000007</c:v>
                </c:pt>
                <c:pt idx="29">
                  <c:v>9</c:v>
                </c:pt>
                <c:pt idx="30">
                  <c:v>9</c:v>
                </c:pt>
                <c:pt idx="31">
                  <c:v>9</c:v>
                </c:pt>
                <c:pt idx="32">
                  <c:v>9</c:v>
                </c:pt>
                <c:pt idx="33">
                  <c:v>8.9</c:v>
                </c:pt>
                <c:pt idx="34">
                  <c:v>8.9</c:v>
                </c:pt>
                <c:pt idx="35">
                  <c:v>8.9</c:v>
                </c:pt>
                <c:pt idx="36">
                  <c:v>8.9</c:v>
                </c:pt>
                <c:pt idx="37">
                  <c:v>8.9</c:v>
                </c:pt>
                <c:pt idx="38">
                  <c:v>8.9</c:v>
                </c:pt>
                <c:pt idx="39">
                  <c:v>8.9</c:v>
                </c:pt>
                <c:pt idx="40">
                  <c:v>8.8000000000000007</c:v>
                </c:pt>
                <c:pt idx="41">
                  <c:v>8.8000000000000007</c:v>
                </c:pt>
                <c:pt idx="42">
                  <c:v>8.8000000000000007</c:v>
                </c:pt>
                <c:pt idx="43">
                  <c:v>8.8000000000000007</c:v>
                </c:pt>
                <c:pt idx="44">
                  <c:v>9</c:v>
                </c:pt>
                <c:pt idx="45">
                  <c:v>8.9</c:v>
                </c:pt>
                <c:pt idx="46">
                  <c:v>8.9</c:v>
                </c:pt>
                <c:pt idx="47">
                  <c:v>8.9</c:v>
                </c:pt>
                <c:pt idx="48">
                  <c:v>8.9</c:v>
                </c:pt>
                <c:pt idx="49">
                  <c:v>8.9</c:v>
                </c:pt>
                <c:pt idx="50">
                  <c:v>8.6999999999999993</c:v>
                </c:pt>
                <c:pt idx="51">
                  <c:v>8.6999999999999993</c:v>
                </c:pt>
                <c:pt idx="52">
                  <c:v>8.5</c:v>
                </c:pt>
                <c:pt idx="53">
                  <c:v>8.4</c:v>
                </c:pt>
                <c:pt idx="54">
                  <c:v>8.4</c:v>
                </c:pt>
                <c:pt idx="55">
                  <c:v>8.4</c:v>
                </c:pt>
                <c:pt idx="56">
                  <c:v>8.4</c:v>
                </c:pt>
                <c:pt idx="57">
                  <c:v>8.4</c:v>
                </c:pt>
                <c:pt idx="58">
                  <c:v>8.4</c:v>
                </c:pt>
                <c:pt idx="59">
                  <c:v>8.3000000000000007</c:v>
                </c:pt>
                <c:pt idx="60">
                  <c:v>8.3000000000000007</c:v>
                </c:pt>
                <c:pt idx="61">
                  <c:v>8.3000000000000007</c:v>
                </c:pt>
                <c:pt idx="62">
                  <c:v>8.3000000000000007</c:v>
                </c:pt>
                <c:pt idx="63">
                  <c:v>8.3000000000000007</c:v>
                </c:pt>
                <c:pt idx="64">
                  <c:v>8.3000000000000007</c:v>
                </c:pt>
                <c:pt idx="65">
                  <c:v>8.3000000000000007</c:v>
                </c:pt>
                <c:pt idx="66">
                  <c:v>8.3000000000000007</c:v>
                </c:pt>
                <c:pt idx="67">
                  <c:v>8.4</c:v>
                </c:pt>
                <c:pt idx="68">
                  <c:v>8.5</c:v>
                </c:pt>
                <c:pt idx="69">
                  <c:v>8.6</c:v>
                </c:pt>
                <c:pt idx="70">
                  <c:v>8.6999999999999993</c:v>
                </c:pt>
                <c:pt idx="71">
                  <c:v>8.8000000000000007</c:v>
                </c:pt>
                <c:pt idx="72">
                  <c:v>8.9</c:v>
                </c:pt>
                <c:pt idx="73">
                  <c:v>8.8000000000000007</c:v>
                </c:pt>
                <c:pt idx="74">
                  <c:v>8.8000000000000007</c:v>
                </c:pt>
                <c:pt idx="75">
                  <c:v>8.8000000000000007</c:v>
                </c:pt>
                <c:pt idx="76">
                  <c:v>8.6999999999999993</c:v>
                </c:pt>
                <c:pt idx="77">
                  <c:v>8.6</c:v>
                </c:pt>
                <c:pt idx="78">
                  <c:v>8.5</c:v>
                </c:pt>
                <c:pt idx="79">
                  <c:v>8.4</c:v>
                </c:pt>
                <c:pt idx="80">
                  <c:v>8.4</c:v>
                </c:pt>
                <c:pt idx="81">
                  <c:v>8.4</c:v>
                </c:pt>
                <c:pt idx="82">
                  <c:v>8.4</c:v>
                </c:pt>
                <c:pt idx="83">
                  <c:v>8.3000000000000007</c:v>
                </c:pt>
                <c:pt idx="84">
                  <c:v>8.3000000000000007</c:v>
                </c:pt>
                <c:pt idx="85">
                  <c:v>8.3000000000000007</c:v>
                </c:pt>
                <c:pt idx="86">
                  <c:v>8.3000000000000007</c:v>
                </c:pt>
                <c:pt idx="87">
                  <c:v>8.3000000000000007</c:v>
                </c:pt>
                <c:pt idx="88">
                  <c:v>8.3000000000000007</c:v>
                </c:pt>
                <c:pt idx="89">
                  <c:v>8.3000000000000007</c:v>
                </c:pt>
                <c:pt idx="90">
                  <c:v>8.1999999999999993</c:v>
                </c:pt>
                <c:pt idx="91">
                  <c:v>8.3000000000000007</c:v>
                </c:pt>
                <c:pt idx="92">
                  <c:v>8.4</c:v>
                </c:pt>
                <c:pt idx="93">
                  <c:v>8.4</c:v>
                </c:pt>
                <c:pt idx="94">
                  <c:v>8.5</c:v>
                </c:pt>
                <c:pt idx="95">
                  <c:v>8.5</c:v>
                </c:pt>
                <c:pt idx="96">
                  <c:v>8.5</c:v>
                </c:pt>
                <c:pt idx="97">
                  <c:v>8.5</c:v>
                </c:pt>
                <c:pt idx="98">
                  <c:v>8.5</c:v>
                </c:pt>
                <c:pt idx="99">
                  <c:v>8.5</c:v>
                </c:pt>
                <c:pt idx="100">
                  <c:v>8.5</c:v>
                </c:pt>
                <c:pt idx="101">
                  <c:v>8.5</c:v>
                </c:pt>
                <c:pt idx="102">
                  <c:v>8.5</c:v>
                </c:pt>
                <c:pt idx="103">
                  <c:v>8.5</c:v>
                </c:pt>
                <c:pt idx="104">
                  <c:v>8.4</c:v>
                </c:pt>
                <c:pt idx="105">
                  <c:v>8.5</c:v>
                </c:pt>
                <c:pt idx="106">
                  <c:v>8.5</c:v>
                </c:pt>
                <c:pt idx="107">
                  <c:v>8.4</c:v>
                </c:pt>
                <c:pt idx="108">
                  <c:v>8.4</c:v>
                </c:pt>
                <c:pt idx="109">
                  <c:v>8.4</c:v>
                </c:pt>
                <c:pt idx="110">
                  <c:v>8.4</c:v>
                </c:pt>
                <c:pt idx="111">
                  <c:v>8.4</c:v>
                </c:pt>
                <c:pt idx="112">
                  <c:v>8.4</c:v>
                </c:pt>
                <c:pt idx="113">
                  <c:v>8.4</c:v>
                </c:pt>
                <c:pt idx="114">
                  <c:v>8.4</c:v>
                </c:pt>
                <c:pt idx="115">
                  <c:v>8.4</c:v>
                </c:pt>
                <c:pt idx="116">
                  <c:v>8.4</c:v>
                </c:pt>
                <c:pt idx="117">
                  <c:v>8.3000000000000007</c:v>
                </c:pt>
                <c:pt idx="118">
                  <c:v>8.3000000000000007</c:v>
                </c:pt>
                <c:pt idx="119">
                  <c:v>8.3000000000000007</c:v>
                </c:pt>
                <c:pt idx="120">
                  <c:v>8.3000000000000007</c:v>
                </c:pt>
                <c:pt idx="121">
                  <c:v>8.3000000000000007</c:v>
                </c:pt>
                <c:pt idx="122">
                  <c:v>8.4</c:v>
                </c:pt>
                <c:pt idx="123">
                  <c:v>8.4</c:v>
                </c:pt>
                <c:pt idx="124">
                  <c:v>8.4</c:v>
                </c:pt>
                <c:pt idx="125">
                  <c:v>8.4</c:v>
                </c:pt>
                <c:pt idx="126">
                  <c:v>8.4</c:v>
                </c:pt>
                <c:pt idx="127">
                  <c:v>8.4</c:v>
                </c:pt>
                <c:pt idx="128">
                  <c:v>8.3000000000000007</c:v>
                </c:pt>
                <c:pt idx="129">
                  <c:v>8.3000000000000007</c:v>
                </c:pt>
                <c:pt idx="130">
                  <c:v>8.3000000000000007</c:v>
                </c:pt>
                <c:pt idx="131">
                  <c:v>8.3000000000000007</c:v>
                </c:pt>
                <c:pt idx="132">
                  <c:v>8.3000000000000007</c:v>
                </c:pt>
                <c:pt idx="133">
                  <c:v>8.3000000000000007</c:v>
                </c:pt>
                <c:pt idx="134">
                  <c:v>8.5</c:v>
                </c:pt>
                <c:pt idx="135">
                  <c:v>8.6</c:v>
                </c:pt>
                <c:pt idx="136">
                  <c:v>8.6</c:v>
                </c:pt>
                <c:pt idx="137">
                  <c:v>8.4</c:v>
                </c:pt>
                <c:pt idx="138">
                  <c:v>8.3000000000000007</c:v>
                </c:pt>
                <c:pt idx="139">
                  <c:v>8.3000000000000007</c:v>
                </c:pt>
                <c:pt idx="140">
                  <c:v>8.3000000000000007</c:v>
                </c:pt>
                <c:pt idx="141">
                  <c:v>8.3000000000000007</c:v>
                </c:pt>
                <c:pt idx="142">
                  <c:v>8.3000000000000007</c:v>
                </c:pt>
                <c:pt idx="143">
                  <c:v>8.3000000000000007</c:v>
                </c:pt>
                <c:pt idx="144">
                  <c:v>8.3000000000000007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8.1999999999999993</c:v>
                </c:pt>
                <c:pt idx="148">
                  <c:v>8.1999999999999993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8.3000000000000007</c:v>
                </c:pt>
                <c:pt idx="152">
                  <c:v>8.1999999999999993</c:v>
                </c:pt>
                <c:pt idx="153">
                  <c:v>8.3000000000000007</c:v>
                </c:pt>
                <c:pt idx="154">
                  <c:v>8.3000000000000007</c:v>
                </c:pt>
                <c:pt idx="155">
                  <c:v>8.3000000000000007</c:v>
                </c:pt>
                <c:pt idx="156">
                  <c:v>8.1999999999999993</c:v>
                </c:pt>
                <c:pt idx="157">
                  <c:v>8.1999999999999993</c:v>
                </c:pt>
                <c:pt idx="158">
                  <c:v>8.1999999999999993</c:v>
                </c:pt>
                <c:pt idx="159">
                  <c:v>8.1999999999999993</c:v>
                </c:pt>
                <c:pt idx="160">
                  <c:v>8.1999999999999993</c:v>
                </c:pt>
                <c:pt idx="161">
                  <c:v>8.1999999999999993</c:v>
                </c:pt>
                <c:pt idx="162">
                  <c:v>8.1999999999999993</c:v>
                </c:pt>
                <c:pt idx="163">
                  <c:v>8.1999999999999993</c:v>
                </c:pt>
                <c:pt idx="164">
                  <c:v>8.1999999999999993</c:v>
                </c:pt>
                <c:pt idx="165">
                  <c:v>8.3000000000000007</c:v>
                </c:pt>
                <c:pt idx="166">
                  <c:v>8.3000000000000007</c:v>
                </c:pt>
                <c:pt idx="167">
                  <c:v>8.3000000000000007</c:v>
                </c:pt>
                <c:pt idx="168">
                  <c:v>8.3000000000000007</c:v>
                </c:pt>
                <c:pt idx="169">
                  <c:v>8.3000000000000007</c:v>
                </c:pt>
                <c:pt idx="170">
                  <c:v>8.3000000000000007</c:v>
                </c:pt>
                <c:pt idx="171">
                  <c:v>8.3000000000000007</c:v>
                </c:pt>
                <c:pt idx="172">
                  <c:v>8.4</c:v>
                </c:pt>
                <c:pt idx="173">
                  <c:v>8.4</c:v>
                </c:pt>
                <c:pt idx="174">
                  <c:v>8.4</c:v>
                </c:pt>
                <c:pt idx="175">
                  <c:v>8.3000000000000007</c:v>
                </c:pt>
                <c:pt idx="176">
                  <c:v>8.3000000000000007</c:v>
                </c:pt>
                <c:pt idx="177">
                  <c:v>8.3000000000000007</c:v>
                </c:pt>
                <c:pt idx="178">
                  <c:v>8.3000000000000007</c:v>
                </c:pt>
                <c:pt idx="179">
                  <c:v>8.3000000000000007</c:v>
                </c:pt>
                <c:pt idx="180">
                  <c:v>8.3000000000000007</c:v>
                </c:pt>
                <c:pt idx="181">
                  <c:v>8.3000000000000007</c:v>
                </c:pt>
                <c:pt idx="182">
                  <c:v>8.3000000000000007</c:v>
                </c:pt>
                <c:pt idx="183">
                  <c:v>8.3000000000000007</c:v>
                </c:pt>
                <c:pt idx="184">
                  <c:v>8.3000000000000007</c:v>
                </c:pt>
                <c:pt idx="185">
                  <c:v>8.3000000000000007</c:v>
                </c:pt>
                <c:pt idx="186">
                  <c:v>8.3000000000000007</c:v>
                </c:pt>
                <c:pt idx="187">
                  <c:v>8.3000000000000007</c:v>
                </c:pt>
                <c:pt idx="188">
                  <c:v>8.5</c:v>
                </c:pt>
                <c:pt idx="189">
                  <c:v>8.5</c:v>
                </c:pt>
                <c:pt idx="190">
                  <c:v>8.5</c:v>
                </c:pt>
                <c:pt idx="191">
                  <c:v>8.5</c:v>
                </c:pt>
                <c:pt idx="192">
                  <c:v>8.5</c:v>
                </c:pt>
                <c:pt idx="193">
                  <c:v>8.5</c:v>
                </c:pt>
                <c:pt idx="194">
                  <c:v>8.5</c:v>
                </c:pt>
                <c:pt idx="195">
                  <c:v>8.5</c:v>
                </c:pt>
                <c:pt idx="196">
                  <c:v>8.5</c:v>
                </c:pt>
                <c:pt idx="197">
                  <c:v>8.4</c:v>
                </c:pt>
                <c:pt idx="198">
                  <c:v>8.5</c:v>
                </c:pt>
                <c:pt idx="199">
                  <c:v>8.3000000000000007</c:v>
                </c:pt>
                <c:pt idx="200">
                  <c:v>8.1</c:v>
                </c:pt>
                <c:pt idx="201">
                  <c:v>8.1999999999999993</c:v>
                </c:pt>
                <c:pt idx="202">
                  <c:v>8.1</c:v>
                </c:pt>
                <c:pt idx="203">
                  <c:v>8.1</c:v>
                </c:pt>
                <c:pt idx="204">
                  <c:v>8.1</c:v>
                </c:pt>
                <c:pt idx="205">
                  <c:v>8.1</c:v>
                </c:pt>
                <c:pt idx="206">
                  <c:v>8.1</c:v>
                </c:pt>
                <c:pt idx="207">
                  <c:v>8.1</c:v>
                </c:pt>
                <c:pt idx="208">
                  <c:v>8.1</c:v>
                </c:pt>
                <c:pt idx="209">
                  <c:v>8.1</c:v>
                </c:pt>
                <c:pt idx="210">
                  <c:v>8.1</c:v>
                </c:pt>
                <c:pt idx="211">
                  <c:v>8.1</c:v>
                </c:pt>
                <c:pt idx="212">
                  <c:v>8.1</c:v>
                </c:pt>
                <c:pt idx="213">
                  <c:v>8.1</c:v>
                </c:pt>
                <c:pt idx="214">
                  <c:v>8.1</c:v>
                </c:pt>
                <c:pt idx="215">
                  <c:v>8.1</c:v>
                </c:pt>
                <c:pt idx="216">
                  <c:v>8.1</c:v>
                </c:pt>
                <c:pt idx="217">
                  <c:v>8.1</c:v>
                </c:pt>
                <c:pt idx="218">
                  <c:v>8.1</c:v>
                </c:pt>
                <c:pt idx="219">
                  <c:v>8.1</c:v>
                </c:pt>
                <c:pt idx="220">
                  <c:v>8.1</c:v>
                </c:pt>
                <c:pt idx="221">
                  <c:v>8.1</c:v>
                </c:pt>
                <c:pt idx="222">
                  <c:v>8.1</c:v>
                </c:pt>
                <c:pt idx="223">
                  <c:v>8.1</c:v>
                </c:pt>
                <c:pt idx="224">
                  <c:v>8.1</c:v>
                </c:pt>
                <c:pt idx="225">
                  <c:v>8.1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8.3000000000000007</c:v>
                </c:pt>
                <c:pt idx="237">
                  <c:v>8.3000000000000007</c:v>
                </c:pt>
                <c:pt idx="238">
                  <c:v>8.3000000000000007</c:v>
                </c:pt>
                <c:pt idx="239">
                  <c:v>8.3000000000000007</c:v>
                </c:pt>
                <c:pt idx="240">
                  <c:v>8.3000000000000007</c:v>
                </c:pt>
                <c:pt idx="241">
                  <c:v>8.3000000000000007</c:v>
                </c:pt>
                <c:pt idx="242">
                  <c:v>8.3000000000000007</c:v>
                </c:pt>
                <c:pt idx="243">
                  <c:v>8.1999999999999993</c:v>
                </c:pt>
                <c:pt idx="244">
                  <c:v>8.3000000000000007</c:v>
                </c:pt>
                <c:pt idx="245">
                  <c:v>8.3000000000000007</c:v>
                </c:pt>
                <c:pt idx="246">
                  <c:v>8.3000000000000007</c:v>
                </c:pt>
                <c:pt idx="247">
                  <c:v>8.3000000000000007</c:v>
                </c:pt>
                <c:pt idx="248">
                  <c:v>8.1999999999999993</c:v>
                </c:pt>
                <c:pt idx="249">
                  <c:v>8.1999999999999993</c:v>
                </c:pt>
                <c:pt idx="250">
                  <c:v>8.1999999999999993</c:v>
                </c:pt>
                <c:pt idx="251">
                  <c:v>8.1999999999999993</c:v>
                </c:pt>
                <c:pt idx="252">
                  <c:v>8.1999999999999993</c:v>
                </c:pt>
                <c:pt idx="253">
                  <c:v>8.1999999999999993</c:v>
                </c:pt>
                <c:pt idx="254">
                  <c:v>8.1999999999999993</c:v>
                </c:pt>
                <c:pt idx="255">
                  <c:v>8.1999999999999993</c:v>
                </c:pt>
                <c:pt idx="256">
                  <c:v>8.1999999999999993</c:v>
                </c:pt>
                <c:pt idx="257">
                  <c:v>8.1999999999999993</c:v>
                </c:pt>
                <c:pt idx="258">
                  <c:v>8.1999999999999993</c:v>
                </c:pt>
                <c:pt idx="259">
                  <c:v>8.1999999999999993</c:v>
                </c:pt>
                <c:pt idx="260">
                  <c:v>8.1999999999999993</c:v>
                </c:pt>
                <c:pt idx="261">
                  <c:v>8.1999999999999993</c:v>
                </c:pt>
                <c:pt idx="262">
                  <c:v>8.1999999999999993</c:v>
                </c:pt>
                <c:pt idx="263">
                  <c:v>8.1999999999999993</c:v>
                </c:pt>
                <c:pt idx="264">
                  <c:v>8.1</c:v>
                </c:pt>
                <c:pt idx="265">
                  <c:v>8.1999999999999993</c:v>
                </c:pt>
                <c:pt idx="266">
                  <c:v>8.1999999999999993</c:v>
                </c:pt>
                <c:pt idx="267">
                  <c:v>8.1999999999999993</c:v>
                </c:pt>
                <c:pt idx="268">
                  <c:v>8.1999999999999993</c:v>
                </c:pt>
                <c:pt idx="269">
                  <c:v>8.1999999999999993</c:v>
                </c:pt>
                <c:pt idx="270">
                  <c:v>8.1999999999999993</c:v>
                </c:pt>
                <c:pt idx="271">
                  <c:v>8.1999999999999993</c:v>
                </c:pt>
                <c:pt idx="272">
                  <c:v>8.1</c:v>
                </c:pt>
                <c:pt idx="273">
                  <c:v>8.1999999999999993</c:v>
                </c:pt>
                <c:pt idx="274">
                  <c:v>8.1999999999999993</c:v>
                </c:pt>
                <c:pt idx="275">
                  <c:v>8.1999999999999993</c:v>
                </c:pt>
                <c:pt idx="276">
                  <c:v>8.1</c:v>
                </c:pt>
                <c:pt idx="277">
                  <c:v>8.1</c:v>
                </c:pt>
                <c:pt idx="278">
                  <c:v>8.1</c:v>
                </c:pt>
                <c:pt idx="279">
                  <c:v>8.1</c:v>
                </c:pt>
                <c:pt idx="280">
                  <c:v>8.1</c:v>
                </c:pt>
                <c:pt idx="281">
                  <c:v>8.1999999999999993</c:v>
                </c:pt>
                <c:pt idx="282">
                  <c:v>8.1999999999999993</c:v>
                </c:pt>
                <c:pt idx="283">
                  <c:v>8.1999999999999993</c:v>
                </c:pt>
                <c:pt idx="284">
                  <c:v>8.1999999999999993</c:v>
                </c:pt>
                <c:pt idx="285">
                  <c:v>8.1</c:v>
                </c:pt>
                <c:pt idx="286">
                  <c:v>8.1</c:v>
                </c:pt>
                <c:pt idx="287">
                  <c:v>8.1</c:v>
                </c:pt>
                <c:pt idx="288">
                  <c:v>8.1999999999999993</c:v>
                </c:pt>
                <c:pt idx="289">
                  <c:v>8.1999999999999993</c:v>
                </c:pt>
                <c:pt idx="290">
                  <c:v>8.1999999999999993</c:v>
                </c:pt>
                <c:pt idx="291">
                  <c:v>8.1</c:v>
                </c:pt>
                <c:pt idx="292">
                  <c:v>8.1999999999999993</c:v>
                </c:pt>
                <c:pt idx="293">
                  <c:v>8.1999999999999993</c:v>
                </c:pt>
                <c:pt idx="294">
                  <c:v>8.1999999999999993</c:v>
                </c:pt>
                <c:pt idx="295">
                  <c:v>8.1999999999999993</c:v>
                </c:pt>
                <c:pt idx="296">
                  <c:v>8.1</c:v>
                </c:pt>
                <c:pt idx="297">
                  <c:v>8.1</c:v>
                </c:pt>
                <c:pt idx="298">
                  <c:v>8.1999999999999993</c:v>
                </c:pt>
                <c:pt idx="299">
                  <c:v>8.1999999999999993</c:v>
                </c:pt>
                <c:pt idx="300">
                  <c:v>8.1999999999999993</c:v>
                </c:pt>
                <c:pt idx="301">
                  <c:v>8.1999999999999993</c:v>
                </c:pt>
                <c:pt idx="302">
                  <c:v>8.1999999999999993</c:v>
                </c:pt>
                <c:pt idx="303">
                  <c:v>8.1999999999999993</c:v>
                </c:pt>
                <c:pt idx="304">
                  <c:v>8.1999999999999993</c:v>
                </c:pt>
                <c:pt idx="305">
                  <c:v>8.1999999999999993</c:v>
                </c:pt>
                <c:pt idx="306">
                  <c:v>8.3000000000000007</c:v>
                </c:pt>
                <c:pt idx="307">
                  <c:v>8.3000000000000007</c:v>
                </c:pt>
                <c:pt idx="308">
                  <c:v>8.3000000000000007</c:v>
                </c:pt>
                <c:pt idx="309">
                  <c:v>8.3000000000000007</c:v>
                </c:pt>
                <c:pt idx="310">
                  <c:v>8.1999999999999993</c:v>
                </c:pt>
                <c:pt idx="311">
                  <c:v>8.1999999999999993</c:v>
                </c:pt>
                <c:pt idx="312">
                  <c:v>8.3000000000000007</c:v>
                </c:pt>
                <c:pt idx="313">
                  <c:v>8.1999999999999993</c:v>
                </c:pt>
                <c:pt idx="314">
                  <c:v>8.3000000000000007</c:v>
                </c:pt>
                <c:pt idx="315">
                  <c:v>8.3000000000000007</c:v>
                </c:pt>
                <c:pt idx="316">
                  <c:v>8.3000000000000007</c:v>
                </c:pt>
                <c:pt idx="317">
                  <c:v>8.3000000000000007</c:v>
                </c:pt>
                <c:pt idx="318">
                  <c:v>8.3000000000000007</c:v>
                </c:pt>
                <c:pt idx="319">
                  <c:v>8.3000000000000007</c:v>
                </c:pt>
                <c:pt idx="320">
                  <c:v>8.1999999999999993</c:v>
                </c:pt>
                <c:pt idx="321">
                  <c:v>8.3000000000000007</c:v>
                </c:pt>
                <c:pt idx="322">
                  <c:v>8.3000000000000007</c:v>
                </c:pt>
                <c:pt idx="323">
                  <c:v>8.1999999999999993</c:v>
                </c:pt>
                <c:pt idx="324">
                  <c:v>8.1999999999999993</c:v>
                </c:pt>
                <c:pt idx="325">
                  <c:v>8.1999999999999993</c:v>
                </c:pt>
                <c:pt idx="326">
                  <c:v>8.3000000000000007</c:v>
                </c:pt>
                <c:pt idx="327">
                  <c:v>8.1999999999999993</c:v>
                </c:pt>
                <c:pt idx="328">
                  <c:v>8.1999999999999993</c:v>
                </c:pt>
                <c:pt idx="329">
                  <c:v>8.1999999999999993</c:v>
                </c:pt>
                <c:pt idx="330">
                  <c:v>8.1999999999999993</c:v>
                </c:pt>
                <c:pt idx="331">
                  <c:v>8.1999999999999993</c:v>
                </c:pt>
                <c:pt idx="332">
                  <c:v>8.1999999999999993</c:v>
                </c:pt>
                <c:pt idx="333">
                  <c:v>8.1999999999999993</c:v>
                </c:pt>
                <c:pt idx="334">
                  <c:v>8.1999999999999993</c:v>
                </c:pt>
                <c:pt idx="335">
                  <c:v>8.1999999999999993</c:v>
                </c:pt>
                <c:pt idx="336">
                  <c:v>8.1999999999999993</c:v>
                </c:pt>
                <c:pt idx="337">
                  <c:v>8.1999999999999993</c:v>
                </c:pt>
                <c:pt idx="338">
                  <c:v>8.1999999999999993</c:v>
                </c:pt>
                <c:pt idx="339">
                  <c:v>8.1999999999999993</c:v>
                </c:pt>
                <c:pt idx="340">
                  <c:v>8.1999999999999993</c:v>
                </c:pt>
                <c:pt idx="341">
                  <c:v>8.1999999999999993</c:v>
                </c:pt>
                <c:pt idx="342">
                  <c:v>8.1999999999999993</c:v>
                </c:pt>
                <c:pt idx="343">
                  <c:v>8.1999999999999993</c:v>
                </c:pt>
                <c:pt idx="344">
                  <c:v>8.3000000000000007</c:v>
                </c:pt>
                <c:pt idx="345">
                  <c:v>8.3000000000000007</c:v>
                </c:pt>
                <c:pt idx="346">
                  <c:v>8.3000000000000007</c:v>
                </c:pt>
                <c:pt idx="347">
                  <c:v>8.3000000000000007</c:v>
                </c:pt>
                <c:pt idx="348">
                  <c:v>8.3000000000000007</c:v>
                </c:pt>
                <c:pt idx="349">
                  <c:v>8.1999999999999993</c:v>
                </c:pt>
                <c:pt idx="350">
                  <c:v>8.1999999999999993</c:v>
                </c:pt>
                <c:pt idx="351">
                  <c:v>8.3000000000000007</c:v>
                </c:pt>
                <c:pt idx="352">
                  <c:v>8.1999999999999993</c:v>
                </c:pt>
                <c:pt idx="353">
                  <c:v>8.1999999999999993</c:v>
                </c:pt>
                <c:pt idx="354">
                  <c:v>8.1999999999999993</c:v>
                </c:pt>
                <c:pt idx="355">
                  <c:v>8.3000000000000007</c:v>
                </c:pt>
                <c:pt idx="356">
                  <c:v>8.1999999999999993</c:v>
                </c:pt>
                <c:pt idx="357">
                  <c:v>8.1999999999999993</c:v>
                </c:pt>
                <c:pt idx="358">
                  <c:v>8.1999999999999993</c:v>
                </c:pt>
                <c:pt idx="359">
                  <c:v>8.1999999999999993</c:v>
                </c:pt>
                <c:pt idx="360">
                  <c:v>8.1999999999999993</c:v>
                </c:pt>
                <c:pt idx="361">
                  <c:v>8.1999999999999993</c:v>
                </c:pt>
                <c:pt idx="362">
                  <c:v>8.1999999999999993</c:v>
                </c:pt>
                <c:pt idx="363">
                  <c:v>8.1999999999999993</c:v>
                </c:pt>
                <c:pt idx="364">
                  <c:v>8.1999999999999993</c:v>
                </c:pt>
                <c:pt idx="365">
                  <c:v>8.1999999999999993</c:v>
                </c:pt>
                <c:pt idx="366">
                  <c:v>8.3000000000000007</c:v>
                </c:pt>
                <c:pt idx="367">
                  <c:v>8.3000000000000007</c:v>
                </c:pt>
                <c:pt idx="368">
                  <c:v>8.1999999999999993</c:v>
                </c:pt>
                <c:pt idx="369">
                  <c:v>8.1999999999999993</c:v>
                </c:pt>
                <c:pt idx="370">
                  <c:v>8.1999999999999993</c:v>
                </c:pt>
                <c:pt idx="371">
                  <c:v>8.1999999999999993</c:v>
                </c:pt>
                <c:pt idx="372">
                  <c:v>8.1999999999999993</c:v>
                </c:pt>
                <c:pt idx="373">
                  <c:v>8.1999999999999993</c:v>
                </c:pt>
                <c:pt idx="374">
                  <c:v>8.1999999999999993</c:v>
                </c:pt>
                <c:pt idx="375">
                  <c:v>8.1999999999999993</c:v>
                </c:pt>
                <c:pt idx="376">
                  <c:v>8.1999999999999993</c:v>
                </c:pt>
                <c:pt idx="377">
                  <c:v>8.1999999999999993</c:v>
                </c:pt>
                <c:pt idx="378">
                  <c:v>8.1999999999999993</c:v>
                </c:pt>
                <c:pt idx="379">
                  <c:v>8.3000000000000007</c:v>
                </c:pt>
                <c:pt idx="380">
                  <c:v>8.3000000000000007</c:v>
                </c:pt>
                <c:pt idx="381">
                  <c:v>8.3000000000000007</c:v>
                </c:pt>
                <c:pt idx="382">
                  <c:v>8.1999999999999993</c:v>
                </c:pt>
                <c:pt idx="383">
                  <c:v>8.1999999999999993</c:v>
                </c:pt>
                <c:pt idx="384">
                  <c:v>8.1999999999999993</c:v>
                </c:pt>
                <c:pt idx="385">
                  <c:v>8.3000000000000007</c:v>
                </c:pt>
                <c:pt idx="386">
                  <c:v>8.1999999999999993</c:v>
                </c:pt>
                <c:pt idx="387">
                  <c:v>8.1999999999999993</c:v>
                </c:pt>
                <c:pt idx="388">
                  <c:v>8.1999999999999993</c:v>
                </c:pt>
                <c:pt idx="389">
                  <c:v>8.3000000000000007</c:v>
                </c:pt>
                <c:pt idx="390">
                  <c:v>8.3000000000000007</c:v>
                </c:pt>
                <c:pt idx="391">
                  <c:v>8.3000000000000007</c:v>
                </c:pt>
                <c:pt idx="392">
                  <c:v>8.3000000000000007</c:v>
                </c:pt>
                <c:pt idx="393">
                  <c:v>8.3000000000000007</c:v>
                </c:pt>
                <c:pt idx="394">
                  <c:v>8.1999999999999993</c:v>
                </c:pt>
                <c:pt idx="395">
                  <c:v>8.3000000000000007</c:v>
                </c:pt>
                <c:pt idx="396">
                  <c:v>8.3000000000000007</c:v>
                </c:pt>
                <c:pt idx="397">
                  <c:v>8.3000000000000007</c:v>
                </c:pt>
                <c:pt idx="398">
                  <c:v>8.1999999999999993</c:v>
                </c:pt>
                <c:pt idx="399">
                  <c:v>8.3000000000000007</c:v>
                </c:pt>
                <c:pt idx="400">
                  <c:v>8.3000000000000007</c:v>
                </c:pt>
                <c:pt idx="401">
                  <c:v>8.3000000000000007</c:v>
                </c:pt>
                <c:pt idx="402">
                  <c:v>8.3000000000000007</c:v>
                </c:pt>
                <c:pt idx="403">
                  <c:v>8.1999999999999993</c:v>
                </c:pt>
                <c:pt idx="404">
                  <c:v>8.1999999999999993</c:v>
                </c:pt>
                <c:pt idx="405">
                  <c:v>8.1999999999999993</c:v>
                </c:pt>
                <c:pt idx="406">
                  <c:v>8.1999999999999993</c:v>
                </c:pt>
                <c:pt idx="407">
                  <c:v>8.1999999999999993</c:v>
                </c:pt>
                <c:pt idx="408">
                  <c:v>8.1999999999999993</c:v>
                </c:pt>
                <c:pt idx="409">
                  <c:v>8.1999999999999993</c:v>
                </c:pt>
                <c:pt idx="410">
                  <c:v>8.1999999999999993</c:v>
                </c:pt>
                <c:pt idx="411">
                  <c:v>8.1999999999999993</c:v>
                </c:pt>
                <c:pt idx="412">
                  <c:v>8.1999999999999993</c:v>
                </c:pt>
                <c:pt idx="413">
                  <c:v>8.1999999999999993</c:v>
                </c:pt>
                <c:pt idx="414">
                  <c:v>8.1999999999999993</c:v>
                </c:pt>
                <c:pt idx="415">
                  <c:v>8.1999999999999993</c:v>
                </c:pt>
                <c:pt idx="416">
                  <c:v>8.1999999999999993</c:v>
                </c:pt>
                <c:pt idx="417">
                  <c:v>8.1999999999999993</c:v>
                </c:pt>
                <c:pt idx="418">
                  <c:v>8.1999999999999993</c:v>
                </c:pt>
                <c:pt idx="419">
                  <c:v>8.1999999999999993</c:v>
                </c:pt>
                <c:pt idx="420">
                  <c:v>8.1999999999999993</c:v>
                </c:pt>
                <c:pt idx="421">
                  <c:v>8.1999999999999993</c:v>
                </c:pt>
                <c:pt idx="422">
                  <c:v>8.1999999999999993</c:v>
                </c:pt>
                <c:pt idx="423">
                  <c:v>8.1999999999999993</c:v>
                </c:pt>
                <c:pt idx="424">
                  <c:v>8.1999999999999993</c:v>
                </c:pt>
                <c:pt idx="425">
                  <c:v>8.1999999999999993</c:v>
                </c:pt>
                <c:pt idx="426">
                  <c:v>8.1999999999999993</c:v>
                </c:pt>
                <c:pt idx="427">
                  <c:v>8.1999999999999993</c:v>
                </c:pt>
                <c:pt idx="428">
                  <c:v>8.1</c:v>
                </c:pt>
                <c:pt idx="429">
                  <c:v>8.1</c:v>
                </c:pt>
                <c:pt idx="430">
                  <c:v>8.1</c:v>
                </c:pt>
                <c:pt idx="431">
                  <c:v>8.1</c:v>
                </c:pt>
                <c:pt idx="432">
                  <c:v>8.1</c:v>
                </c:pt>
                <c:pt idx="433">
                  <c:v>8.1999999999999993</c:v>
                </c:pt>
                <c:pt idx="434">
                  <c:v>8.1999999999999993</c:v>
                </c:pt>
                <c:pt idx="435">
                  <c:v>8.1</c:v>
                </c:pt>
                <c:pt idx="436">
                  <c:v>8.1999999999999993</c:v>
                </c:pt>
                <c:pt idx="437">
                  <c:v>8.4</c:v>
                </c:pt>
                <c:pt idx="438">
                  <c:v>8.4</c:v>
                </c:pt>
                <c:pt idx="439">
                  <c:v>8.4</c:v>
                </c:pt>
                <c:pt idx="440">
                  <c:v>8.4</c:v>
                </c:pt>
                <c:pt idx="441">
                  <c:v>8.4</c:v>
                </c:pt>
                <c:pt idx="442">
                  <c:v>8.4</c:v>
                </c:pt>
                <c:pt idx="443">
                  <c:v>8.3000000000000007</c:v>
                </c:pt>
                <c:pt idx="444">
                  <c:v>8.3000000000000007</c:v>
                </c:pt>
                <c:pt idx="445">
                  <c:v>8.3000000000000007</c:v>
                </c:pt>
                <c:pt idx="446">
                  <c:v>8.3000000000000007</c:v>
                </c:pt>
                <c:pt idx="447">
                  <c:v>8.4</c:v>
                </c:pt>
                <c:pt idx="448">
                  <c:v>8.4</c:v>
                </c:pt>
                <c:pt idx="449">
                  <c:v>8.4</c:v>
                </c:pt>
                <c:pt idx="450">
                  <c:v>8.4</c:v>
                </c:pt>
                <c:pt idx="451">
                  <c:v>8.4</c:v>
                </c:pt>
                <c:pt idx="452">
                  <c:v>8.4</c:v>
                </c:pt>
                <c:pt idx="453">
                  <c:v>8.3000000000000007</c:v>
                </c:pt>
                <c:pt idx="454">
                  <c:v>8.4</c:v>
                </c:pt>
                <c:pt idx="455">
                  <c:v>8.3000000000000007</c:v>
                </c:pt>
                <c:pt idx="456">
                  <c:v>8.1</c:v>
                </c:pt>
                <c:pt idx="457">
                  <c:v>8.1</c:v>
                </c:pt>
                <c:pt idx="458">
                  <c:v>8.1</c:v>
                </c:pt>
                <c:pt idx="459">
                  <c:v>8.1</c:v>
                </c:pt>
                <c:pt idx="460">
                  <c:v>8.1</c:v>
                </c:pt>
                <c:pt idx="461">
                  <c:v>8.1</c:v>
                </c:pt>
                <c:pt idx="462">
                  <c:v>8.1</c:v>
                </c:pt>
                <c:pt idx="463">
                  <c:v>8.1</c:v>
                </c:pt>
                <c:pt idx="464">
                  <c:v>8.1</c:v>
                </c:pt>
                <c:pt idx="465">
                  <c:v>8.1</c:v>
                </c:pt>
                <c:pt idx="466">
                  <c:v>8.1</c:v>
                </c:pt>
                <c:pt idx="467">
                  <c:v>8.1</c:v>
                </c:pt>
                <c:pt idx="468">
                  <c:v>8.1</c:v>
                </c:pt>
                <c:pt idx="469">
                  <c:v>8.1</c:v>
                </c:pt>
                <c:pt idx="470">
                  <c:v>8.1</c:v>
                </c:pt>
                <c:pt idx="471">
                  <c:v>8.1</c:v>
                </c:pt>
                <c:pt idx="472">
                  <c:v>8.1</c:v>
                </c:pt>
                <c:pt idx="473">
                  <c:v>8.1</c:v>
                </c:pt>
                <c:pt idx="474">
                  <c:v>8.1</c:v>
                </c:pt>
                <c:pt idx="475">
                  <c:v>8.1</c:v>
                </c:pt>
                <c:pt idx="476">
                  <c:v>8.1</c:v>
                </c:pt>
                <c:pt idx="477">
                  <c:v>8.1</c:v>
                </c:pt>
                <c:pt idx="478">
                  <c:v>8.1</c:v>
                </c:pt>
                <c:pt idx="479">
                  <c:v>8.1</c:v>
                </c:pt>
                <c:pt idx="480">
                  <c:v>8.1</c:v>
                </c:pt>
                <c:pt idx="481">
                  <c:v>8.1</c:v>
                </c:pt>
                <c:pt idx="482">
                  <c:v>8.1</c:v>
                </c:pt>
                <c:pt idx="483">
                  <c:v>8.1</c:v>
                </c:pt>
                <c:pt idx="484">
                  <c:v>8.1</c:v>
                </c:pt>
                <c:pt idx="485">
                  <c:v>8.1</c:v>
                </c:pt>
                <c:pt idx="486">
                  <c:v>8.1</c:v>
                </c:pt>
                <c:pt idx="487">
                  <c:v>8.1</c:v>
                </c:pt>
                <c:pt idx="488">
                  <c:v>8.1</c:v>
                </c:pt>
                <c:pt idx="489">
                  <c:v>8.1</c:v>
                </c:pt>
                <c:pt idx="490">
                  <c:v>8</c:v>
                </c:pt>
                <c:pt idx="491">
                  <c:v>8.1</c:v>
                </c:pt>
                <c:pt idx="492">
                  <c:v>8.1</c:v>
                </c:pt>
                <c:pt idx="493">
                  <c:v>8</c:v>
                </c:pt>
                <c:pt idx="494">
                  <c:v>8.1</c:v>
                </c:pt>
                <c:pt idx="495">
                  <c:v>8</c:v>
                </c:pt>
                <c:pt idx="496">
                  <c:v>8.1</c:v>
                </c:pt>
                <c:pt idx="497">
                  <c:v>8</c:v>
                </c:pt>
                <c:pt idx="498">
                  <c:v>8</c:v>
                </c:pt>
                <c:pt idx="499">
                  <c:v>8.1</c:v>
                </c:pt>
                <c:pt idx="500">
                  <c:v>8.1</c:v>
                </c:pt>
                <c:pt idx="501">
                  <c:v>8.1</c:v>
                </c:pt>
                <c:pt idx="502">
                  <c:v>8</c:v>
                </c:pt>
                <c:pt idx="503">
                  <c:v>8</c:v>
                </c:pt>
                <c:pt idx="504">
                  <c:v>8</c:v>
                </c:pt>
                <c:pt idx="505">
                  <c:v>8</c:v>
                </c:pt>
                <c:pt idx="506">
                  <c:v>8</c:v>
                </c:pt>
                <c:pt idx="507">
                  <c:v>8</c:v>
                </c:pt>
                <c:pt idx="508">
                  <c:v>8</c:v>
                </c:pt>
                <c:pt idx="509">
                  <c:v>8</c:v>
                </c:pt>
                <c:pt idx="510">
                  <c:v>8</c:v>
                </c:pt>
                <c:pt idx="511">
                  <c:v>8.1</c:v>
                </c:pt>
                <c:pt idx="512">
                  <c:v>8</c:v>
                </c:pt>
                <c:pt idx="513">
                  <c:v>8</c:v>
                </c:pt>
                <c:pt idx="514">
                  <c:v>8</c:v>
                </c:pt>
                <c:pt idx="515">
                  <c:v>8</c:v>
                </c:pt>
                <c:pt idx="516">
                  <c:v>8</c:v>
                </c:pt>
                <c:pt idx="517">
                  <c:v>8</c:v>
                </c:pt>
                <c:pt idx="518">
                  <c:v>8</c:v>
                </c:pt>
                <c:pt idx="519">
                  <c:v>8</c:v>
                </c:pt>
                <c:pt idx="520">
                  <c:v>8</c:v>
                </c:pt>
                <c:pt idx="521">
                  <c:v>8</c:v>
                </c:pt>
                <c:pt idx="522">
                  <c:v>8</c:v>
                </c:pt>
                <c:pt idx="523">
                  <c:v>8</c:v>
                </c:pt>
                <c:pt idx="524">
                  <c:v>8</c:v>
                </c:pt>
                <c:pt idx="525">
                  <c:v>8</c:v>
                </c:pt>
                <c:pt idx="526">
                  <c:v>8</c:v>
                </c:pt>
                <c:pt idx="527">
                  <c:v>8</c:v>
                </c:pt>
                <c:pt idx="528">
                  <c:v>8</c:v>
                </c:pt>
                <c:pt idx="529">
                  <c:v>8</c:v>
                </c:pt>
                <c:pt idx="530">
                  <c:v>8</c:v>
                </c:pt>
                <c:pt idx="531">
                  <c:v>8</c:v>
                </c:pt>
                <c:pt idx="532">
                  <c:v>8</c:v>
                </c:pt>
                <c:pt idx="533">
                  <c:v>8</c:v>
                </c:pt>
                <c:pt idx="534">
                  <c:v>8.1</c:v>
                </c:pt>
                <c:pt idx="535">
                  <c:v>8.1</c:v>
                </c:pt>
                <c:pt idx="536">
                  <c:v>8</c:v>
                </c:pt>
                <c:pt idx="537">
                  <c:v>8</c:v>
                </c:pt>
                <c:pt idx="538">
                  <c:v>8</c:v>
                </c:pt>
                <c:pt idx="539">
                  <c:v>8</c:v>
                </c:pt>
                <c:pt idx="540">
                  <c:v>8</c:v>
                </c:pt>
                <c:pt idx="541">
                  <c:v>8</c:v>
                </c:pt>
                <c:pt idx="542">
                  <c:v>8</c:v>
                </c:pt>
                <c:pt idx="543">
                  <c:v>8</c:v>
                </c:pt>
                <c:pt idx="544">
                  <c:v>8</c:v>
                </c:pt>
                <c:pt idx="545">
                  <c:v>8</c:v>
                </c:pt>
                <c:pt idx="546">
                  <c:v>8</c:v>
                </c:pt>
                <c:pt idx="547">
                  <c:v>8</c:v>
                </c:pt>
                <c:pt idx="548">
                  <c:v>8</c:v>
                </c:pt>
                <c:pt idx="549">
                  <c:v>7.9</c:v>
                </c:pt>
                <c:pt idx="550">
                  <c:v>7.9</c:v>
                </c:pt>
                <c:pt idx="551">
                  <c:v>7.9</c:v>
                </c:pt>
                <c:pt idx="552">
                  <c:v>8</c:v>
                </c:pt>
                <c:pt idx="553">
                  <c:v>8</c:v>
                </c:pt>
                <c:pt idx="554">
                  <c:v>8</c:v>
                </c:pt>
                <c:pt idx="555">
                  <c:v>8</c:v>
                </c:pt>
                <c:pt idx="556">
                  <c:v>8</c:v>
                </c:pt>
                <c:pt idx="557">
                  <c:v>8</c:v>
                </c:pt>
                <c:pt idx="558">
                  <c:v>8</c:v>
                </c:pt>
                <c:pt idx="559">
                  <c:v>8</c:v>
                </c:pt>
                <c:pt idx="560">
                  <c:v>8</c:v>
                </c:pt>
                <c:pt idx="561">
                  <c:v>8</c:v>
                </c:pt>
                <c:pt idx="562">
                  <c:v>8</c:v>
                </c:pt>
                <c:pt idx="563">
                  <c:v>7.9</c:v>
                </c:pt>
                <c:pt idx="564">
                  <c:v>7.9</c:v>
                </c:pt>
                <c:pt idx="565">
                  <c:v>7.9</c:v>
                </c:pt>
                <c:pt idx="566">
                  <c:v>8</c:v>
                </c:pt>
                <c:pt idx="567">
                  <c:v>8</c:v>
                </c:pt>
                <c:pt idx="568">
                  <c:v>7.9</c:v>
                </c:pt>
                <c:pt idx="569">
                  <c:v>7.9</c:v>
                </c:pt>
                <c:pt idx="570">
                  <c:v>7.9</c:v>
                </c:pt>
                <c:pt idx="571">
                  <c:v>7.9</c:v>
                </c:pt>
                <c:pt idx="572">
                  <c:v>8</c:v>
                </c:pt>
                <c:pt idx="573">
                  <c:v>7.9</c:v>
                </c:pt>
                <c:pt idx="574">
                  <c:v>7.9</c:v>
                </c:pt>
                <c:pt idx="575">
                  <c:v>7.9</c:v>
                </c:pt>
                <c:pt idx="576">
                  <c:v>7.9</c:v>
                </c:pt>
                <c:pt idx="577">
                  <c:v>7.9</c:v>
                </c:pt>
                <c:pt idx="578">
                  <c:v>7.9</c:v>
                </c:pt>
                <c:pt idx="579">
                  <c:v>7.9</c:v>
                </c:pt>
                <c:pt idx="580">
                  <c:v>7.9</c:v>
                </c:pt>
                <c:pt idx="581">
                  <c:v>7.9</c:v>
                </c:pt>
                <c:pt idx="582">
                  <c:v>7.9</c:v>
                </c:pt>
                <c:pt idx="583">
                  <c:v>8</c:v>
                </c:pt>
                <c:pt idx="584">
                  <c:v>8</c:v>
                </c:pt>
                <c:pt idx="585">
                  <c:v>8.1</c:v>
                </c:pt>
                <c:pt idx="586">
                  <c:v>8.1</c:v>
                </c:pt>
                <c:pt idx="587">
                  <c:v>8.1</c:v>
                </c:pt>
                <c:pt idx="588">
                  <c:v>8.1</c:v>
                </c:pt>
                <c:pt idx="589">
                  <c:v>8.1</c:v>
                </c:pt>
                <c:pt idx="590">
                  <c:v>8.1</c:v>
                </c:pt>
                <c:pt idx="591">
                  <c:v>8.1</c:v>
                </c:pt>
                <c:pt idx="592">
                  <c:v>8.1</c:v>
                </c:pt>
                <c:pt idx="593">
                  <c:v>8.1</c:v>
                </c:pt>
                <c:pt idx="594">
                  <c:v>8.1</c:v>
                </c:pt>
                <c:pt idx="595">
                  <c:v>8.1999999999999993</c:v>
                </c:pt>
                <c:pt idx="596">
                  <c:v>8.1</c:v>
                </c:pt>
                <c:pt idx="597">
                  <c:v>8.1</c:v>
                </c:pt>
                <c:pt idx="598">
                  <c:v>8.1</c:v>
                </c:pt>
                <c:pt idx="599">
                  <c:v>8.1</c:v>
                </c:pt>
                <c:pt idx="600">
                  <c:v>8.1</c:v>
                </c:pt>
                <c:pt idx="601">
                  <c:v>8.1</c:v>
                </c:pt>
                <c:pt idx="602">
                  <c:v>8.1</c:v>
                </c:pt>
                <c:pt idx="603">
                  <c:v>8.1</c:v>
                </c:pt>
                <c:pt idx="604">
                  <c:v>9.9</c:v>
                </c:pt>
                <c:pt idx="605">
                  <c:v>10</c:v>
                </c:pt>
                <c:pt idx="606">
                  <c:v>10</c:v>
                </c:pt>
                <c:pt idx="607">
                  <c:v>9.9</c:v>
                </c:pt>
                <c:pt idx="608">
                  <c:v>9.9</c:v>
                </c:pt>
                <c:pt idx="609">
                  <c:v>9.9</c:v>
                </c:pt>
                <c:pt idx="610">
                  <c:v>9.9</c:v>
                </c:pt>
                <c:pt idx="611">
                  <c:v>9.9</c:v>
                </c:pt>
                <c:pt idx="612">
                  <c:v>9.9</c:v>
                </c:pt>
                <c:pt idx="613">
                  <c:v>9.9</c:v>
                </c:pt>
                <c:pt idx="614">
                  <c:v>9.9</c:v>
                </c:pt>
                <c:pt idx="615">
                  <c:v>9.8000000000000007</c:v>
                </c:pt>
                <c:pt idx="616">
                  <c:v>9.9</c:v>
                </c:pt>
                <c:pt idx="617">
                  <c:v>9.9</c:v>
                </c:pt>
                <c:pt idx="618">
                  <c:v>9.8000000000000007</c:v>
                </c:pt>
                <c:pt idx="619">
                  <c:v>9.8000000000000007</c:v>
                </c:pt>
                <c:pt idx="620">
                  <c:v>9.8000000000000007</c:v>
                </c:pt>
                <c:pt idx="621">
                  <c:v>9.8000000000000007</c:v>
                </c:pt>
                <c:pt idx="622">
                  <c:v>9.8000000000000007</c:v>
                </c:pt>
                <c:pt idx="623">
                  <c:v>9.8000000000000007</c:v>
                </c:pt>
                <c:pt idx="624">
                  <c:v>9.8000000000000007</c:v>
                </c:pt>
                <c:pt idx="625">
                  <c:v>9.8000000000000007</c:v>
                </c:pt>
                <c:pt idx="626">
                  <c:v>9.8000000000000007</c:v>
                </c:pt>
                <c:pt idx="627">
                  <c:v>9.8000000000000007</c:v>
                </c:pt>
                <c:pt idx="628">
                  <c:v>9.8000000000000007</c:v>
                </c:pt>
                <c:pt idx="629">
                  <c:v>9.8000000000000007</c:v>
                </c:pt>
                <c:pt idx="630">
                  <c:v>9.8000000000000007</c:v>
                </c:pt>
                <c:pt idx="631">
                  <c:v>9.8000000000000007</c:v>
                </c:pt>
                <c:pt idx="632">
                  <c:v>9.6999999999999993</c:v>
                </c:pt>
                <c:pt idx="633">
                  <c:v>9.6999999999999993</c:v>
                </c:pt>
                <c:pt idx="634">
                  <c:v>9.6999999999999993</c:v>
                </c:pt>
                <c:pt idx="635">
                  <c:v>9.6999999999999993</c:v>
                </c:pt>
                <c:pt idx="636">
                  <c:v>9.6999999999999993</c:v>
                </c:pt>
                <c:pt idx="637">
                  <c:v>9.6999999999999993</c:v>
                </c:pt>
                <c:pt idx="638">
                  <c:v>9.6999999999999993</c:v>
                </c:pt>
                <c:pt idx="639">
                  <c:v>9.6999999999999993</c:v>
                </c:pt>
                <c:pt idx="640">
                  <c:v>9.6999999999999993</c:v>
                </c:pt>
                <c:pt idx="641">
                  <c:v>9.6999999999999993</c:v>
                </c:pt>
                <c:pt idx="642">
                  <c:v>9.6999999999999993</c:v>
                </c:pt>
                <c:pt idx="643">
                  <c:v>9.6999999999999993</c:v>
                </c:pt>
                <c:pt idx="644">
                  <c:v>9.6999999999999993</c:v>
                </c:pt>
                <c:pt idx="645">
                  <c:v>9.6999999999999993</c:v>
                </c:pt>
                <c:pt idx="646">
                  <c:v>9.6999999999999993</c:v>
                </c:pt>
                <c:pt idx="647">
                  <c:v>9.6999999999999993</c:v>
                </c:pt>
                <c:pt idx="648">
                  <c:v>10</c:v>
                </c:pt>
                <c:pt idx="649">
                  <c:v>10.1</c:v>
                </c:pt>
                <c:pt idx="650">
                  <c:v>10</c:v>
                </c:pt>
                <c:pt idx="651">
                  <c:v>10</c:v>
                </c:pt>
                <c:pt idx="652">
                  <c:v>10</c:v>
                </c:pt>
                <c:pt idx="653">
                  <c:v>10.4</c:v>
                </c:pt>
                <c:pt idx="654">
                  <c:v>10.6</c:v>
                </c:pt>
                <c:pt idx="655">
                  <c:v>10.6</c:v>
                </c:pt>
                <c:pt idx="656">
                  <c:v>10.6</c:v>
                </c:pt>
                <c:pt idx="657">
                  <c:v>10.6</c:v>
                </c:pt>
                <c:pt idx="658">
                  <c:v>10.5</c:v>
                </c:pt>
                <c:pt idx="659">
                  <c:v>10.5</c:v>
                </c:pt>
                <c:pt idx="660">
                  <c:v>10.5</c:v>
                </c:pt>
                <c:pt idx="661">
                  <c:v>10.5</c:v>
                </c:pt>
                <c:pt idx="662">
                  <c:v>10.5</c:v>
                </c:pt>
                <c:pt idx="663">
                  <c:v>10.5</c:v>
                </c:pt>
                <c:pt idx="664">
                  <c:v>10.5</c:v>
                </c:pt>
                <c:pt idx="665">
                  <c:v>10.5</c:v>
                </c:pt>
                <c:pt idx="666">
                  <c:v>10.5</c:v>
                </c:pt>
                <c:pt idx="667">
                  <c:v>10.5</c:v>
                </c:pt>
                <c:pt idx="668">
                  <c:v>10.5</c:v>
                </c:pt>
                <c:pt idx="669">
                  <c:v>10.4</c:v>
                </c:pt>
                <c:pt idx="670">
                  <c:v>10.5</c:v>
                </c:pt>
                <c:pt idx="671">
                  <c:v>10.6</c:v>
                </c:pt>
                <c:pt idx="672">
                  <c:v>10.6</c:v>
                </c:pt>
                <c:pt idx="673">
                  <c:v>10.5</c:v>
                </c:pt>
                <c:pt idx="674">
                  <c:v>10.5</c:v>
                </c:pt>
                <c:pt idx="675">
                  <c:v>10.4</c:v>
                </c:pt>
                <c:pt idx="676">
                  <c:v>10.1</c:v>
                </c:pt>
                <c:pt idx="677">
                  <c:v>10.1</c:v>
                </c:pt>
                <c:pt idx="678">
                  <c:v>10</c:v>
                </c:pt>
                <c:pt idx="679">
                  <c:v>10.1</c:v>
                </c:pt>
                <c:pt idx="680">
                  <c:v>10</c:v>
                </c:pt>
                <c:pt idx="681">
                  <c:v>10</c:v>
                </c:pt>
                <c:pt idx="682">
                  <c:v>10</c:v>
                </c:pt>
                <c:pt idx="683">
                  <c:v>10</c:v>
                </c:pt>
                <c:pt idx="684">
                  <c:v>10</c:v>
                </c:pt>
                <c:pt idx="685">
                  <c:v>10</c:v>
                </c:pt>
                <c:pt idx="686">
                  <c:v>10</c:v>
                </c:pt>
                <c:pt idx="687">
                  <c:v>10</c:v>
                </c:pt>
                <c:pt idx="688">
                  <c:v>10</c:v>
                </c:pt>
                <c:pt idx="689">
                  <c:v>10</c:v>
                </c:pt>
                <c:pt idx="690">
                  <c:v>10</c:v>
                </c:pt>
                <c:pt idx="691">
                  <c:v>10</c:v>
                </c:pt>
                <c:pt idx="692">
                  <c:v>10</c:v>
                </c:pt>
                <c:pt idx="693">
                  <c:v>9.9</c:v>
                </c:pt>
                <c:pt idx="694">
                  <c:v>9.9</c:v>
                </c:pt>
                <c:pt idx="695">
                  <c:v>9.9</c:v>
                </c:pt>
                <c:pt idx="696">
                  <c:v>9.9</c:v>
                </c:pt>
                <c:pt idx="697">
                  <c:v>9.9</c:v>
                </c:pt>
                <c:pt idx="698">
                  <c:v>9.9</c:v>
                </c:pt>
                <c:pt idx="699">
                  <c:v>9.9</c:v>
                </c:pt>
                <c:pt idx="700">
                  <c:v>9.9</c:v>
                </c:pt>
                <c:pt idx="701">
                  <c:v>9.9</c:v>
                </c:pt>
                <c:pt idx="702">
                  <c:v>9.9</c:v>
                </c:pt>
                <c:pt idx="703">
                  <c:v>10</c:v>
                </c:pt>
                <c:pt idx="704">
                  <c:v>9.9</c:v>
                </c:pt>
                <c:pt idx="705">
                  <c:v>9.9</c:v>
                </c:pt>
                <c:pt idx="706">
                  <c:v>9.9</c:v>
                </c:pt>
                <c:pt idx="707">
                  <c:v>9.9</c:v>
                </c:pt>
                <c:pt idx="708">
                  <c:v>9.9</c:v>
                </c:pt>
                <c:pt idx="709">
                  <c:v>9.9</c:v>
                </c:pt>
                <c:pt idx="710">
                  <c:v>9.9</c:v>
                </c:pt>
                <c:pt idx="711">
                  <c:v>9.9</c:v>
                </c:pt>
                <c:pt idx="712">
                  <c:v>9.9</c:v>
                </c:pt>
                <c:pt idx="713">
                  <c:v>9.9</c:v>
                </c:pt>
                <c:pt idx="714">
                  <c:v>9.9</c:v>
                </c:pt>
                <c:pt idx="715">
                  <c:v>9.9</c:v>
                </c:pt>
                <c:pt idx="716">
                  <c:v>10.1</c:v>
                </c:pt>
                <c:pt idx="717">
                  <c:v>10.1</c:v>
                </c:pt>
                <c:pt idx="718">
                  <c:v>10.1</c:v>
                </c:pt>
                <c:pt idx="719">
                  <c:v>10.1</c:v>
                </c:pt>
                <c:pt idx="720">
                  <c:v>10.1</c:v>
                </c:pt>
                <c:pt idx="721">
                  <c:v>10.1</c:v>
                </c:pt>
                <c:pt idx="722">
                  <c:v>10.1</c:v>
                </c:pt>
                <c:pt idx="723">
                  <c:v>10</c:v>
                </c:pt>
                <c:pt idx="724">
                  <c:v>10.1</c:v>
                </c:pt>
                <c:pt idx="725">
                  <c:v>10.1</c:v>
                </c:pt>
                <c:pt idx="726">
                  <c:v>10.1</c:v>
                </c:pt>
                <c:pt idx="727">
                  <c:v>10.1</c:v>
                </c:pt>
                <c:pt idx="728">
                  <c:v>10</c:v>
                </c:pt>
                <c:pt idx="729">
                  <c:v>10</c:v>
                </c:pt>
                <c:pt idx="730">
                  <c:v>10</c:v>
                </c:pt>
                <c:pt idx="731">
                  <c:v>10</c:v>
                </c:pt>
                <c:pt idx="732">
                  <c:v>10</c:v>
                </c:pt>
                <c:pt idx="733">
                  <c:v>10</c:v>
                </c:pt>
                <c:pt idx="734">
                  <c:v>10</c:v>
                </c:pt>
                <c:pt idx="735">
                  <c:v>10</c:v>
                </c:pt>
                <c:pt idx="736">
                  <c:v>10</c:v>
                </c:pt>
                <c:pt idx="737">
                  <c:v>10</c:v>
                </c:pt>
                <c:pt idx="738">
                  <c:v>10</c:v>
                </c:pt>
                <c:pt idx="739">
                  <c:v>10</c:v>
                </c:pt>
                <c:pt idx="740">
                  <c:v>10</c:v>
                </c:pt>
                <c:pt idx="741">
                  <c:v>10</c:v>
                </c:pt>
                <c:pt idx="742">
                  <c:v>10</c:v>
                </c:pt>
                <c:pt idx="743">
                  <c:v>10</c:v>
                </c:pt>
                <c:pt idx="744">
                  <c:v>10</c:v>
                </c:pt>
                <c:pt idx="745">
                  <c:v>10</c:v>
                </c:pt>
                <c:pt idx="746">
                  <c:v>10.1</c:v>
                </c:pt>
                <c:pt idx="747">
                  <c:v>10</c:v>
                </c:pt>
                <c:pt idx="748">
                  <c:v>10.1</c:v>
                </c:pt>
                <c:pt idx="749">
                  <c:v>10.1</c:v>
                </c:pt>
                <c:pt idx="750">
                  <c:v>10.1</c:v>
                </c:pt>
                <c:pt idx="751">
                  <c:v>10.1</c:v>
                </c:pt>
                <c:pt idx="752">
                  <c:v>10</c:v>
                </c:pt>
                <c:pt idx="753">
                  <c:v>10.1</c:v>
                </c:pt>
                <c:pt idx="754">
                  <c:v>10</c:v>
                </c:pt>
                <c:pt idx="755">
                  <c:v>10</c:v>
                </c:pt>
                <c:pt idx="756">
                  <c:v>10</c:v>
                </c:pt>
                <c:pt idx="757">
                  <c:v>10</c:v>
                </c:pt>
                <c:pt idx="758">
                  <c:v>10</c:v>
                </c:pt>
                <c:pt idx="759">
                  <c:v>10</c:v>
                </c:pt>
                <c:pt idx="760">
                  <c:v>10</c:v>
                </c:pt>
                <c:pt idx="761">
                  <c:v>10</c:v>
                </c:pt>
                <c:pt idx="762">
                  <c:v>10</c:v>
                </c:pt>
                <c:pt idx="763">
                  <c:v>10</c:v>
                </c:pt>
                <c:pt idx="764">
                  <c:v>10</c:v>
                </c:pt>
                <c:pt idx="765">
                  <c:v>10</c:v>
                </c:pt>
                <c:pt idx="766">
                  <c:v>10</c:v>
                </c:pt>
                <c:pt idx="767">
                  <c:v>10</c:v>
                </c:pt>
                <c:pt idx="768">
                  <c:v>10</c:v>
                </c:pt>
                <c:pt idx="769">
                  <c:v>10</c:v>
                </c:pt>
                <c:pt idx="770">
                  <c:v>10</c:v>
                </c:pt>
                <c:pt idx="771">
                  <c:v>10</c:v>
                </c:pt>
                <c:pt idx="772">
                  <c:v>10</c:v>
                </c:pt>
                <c:pt idx="773">
                  <c:v>10</c:v>
                </c:pt>
                <c:pt idx="774">
                  <c:v>10</c:v>
                </c:pt>
                <c:pt idx="775">
                  <c:v>10</c:v>
                </c:pt>
                <c:pt idx="776">
                  <c:v>10</c:v>
                </c:pt>
                <c:pt idx="777">
                  <c:v>10</c:v>
                </c:pt>
                <c:pt idx="778">
                  <c:v>9.9</c:v>
                </c:pt>
                <c:pt idx="779">
                  <c:v>9.9</c:v>
                </c:pt>
                <c:pt idx="780">
                  <c:v>9.9</c:v>
                </c:pt>
                <c:pt idx="781">
                  <c:v>10.4</c:v>
                </c:pt>
                <c:pt idx="782">
                  <c:v>12.6</c:v>
                </c:pt>
                <c:pt idx="783">
                  <c:v>12.6</c:v>
                </c:pt>
                <c:pt idx="784">
                  <c:v>12.6</c:v>
                </c:pt>
                <c:pt idx="785">
                  <c:v>12.5</c:v>
                </c:pt>
                <c:pt idx="786">
                  <c:v>12.5</c:v>
                </c:pt>
                <c:pt idx="787">
                  <c:v>12.5</c:v>
                </c:pt>
                <c:pt idx="788">
                  <c:v>12.4</c:v>
                </c:pt>
                <c:pt idx="789">
                  <c:v>12.4</c:v>
                </c:pt>
                <c:pt idx="790">
                  <c:v>12.4</c:v>
                </c:pt>
                <c:pt idx="791">
                  <c:v>12.3</c:v>
                </c:pt>
                <c:pt idx="792">
                  <c:v>12.5</c:v>
                </c:pt>
                <c:pt idx="793">
                  <c:v>12.5</c:v>
                </c:pt>
                <c:pt idx="794">
                  <c:v>12.5</c:v>
                </c:pt>
                <c:pt idx="795">
                  <c:v>12.4</c:v>
                </c:pt>
                <c:pt idx="796">
                  <c:v>12.4</c:v>
                </c:pt>
                <c:pt idx="797">
                  <c:v>12.4</c:v>
                </c:pt>
                <c:pt idx="798">
                  <c:v>12.4</c:v>
                </c:pt>
                <c:pt idx="799">
                  <c:v>12.5</c:v>
                </c:pt>
                <c:pt idx="800">
                  <c:v>12.6</c:v>
                </c:pt>
                <c:pt idx="801">
                  <c:v>12.5</c:v>
                </c:pt>
                <c:pt idx="802">
                  <c:v>12.5</c:v>
                </c:pt>
                <c:pt idx="803">
                  <c:v>12.4</c:v>
                </c:pt>
                <c:pt idx="804">
                  <c:v>12.4</c:v>
                </c:pt>
                <c:pt idx="805">
                  <c:v>12.4</c:v>
                </c:pt>
                <c:pt idx="806">
                  <c:v>12.4</c:v>
                </c:pt>
                <c:pt idx="807">
                  <c:v>12.3</c:v>
                </c:pt>
                <c:pt idx="808">
                  <c:v>12.3</c:v>
                </c:pt>
                <c:pt idx="809">
                  <c:v>12.3</c:v>
                </c:pt>
                <c:pt idx="810">
                  <c:v>12.4</c:v>
                </c:pt>
                <c:pt idx="811">
                  <c:v>12.4</c:v>
                </c:pt>
                <c:pt idx="812">
                  <c:v>12.4</c:v>
                </c:pt>
                <c:pt idx="813">
                  <c:v>12.3</c:v>
                </c:pt>
                <c:pt idx="814">
                  <c:v>12.5</c:v>
                </c:pt>
                <c:pt idx="815">
                  <c:v>12.5</c:v>
                </c:pt>
                <c:pt idx="816">
                  <c:v>12.5</c:v>
                </c:pt>
                <c:pt idx="817">
                  <c:v>12.4</c:v>
                </c:pt>
                <c:pt idx="818">
                  <c:v>12.4</c:v>
                </c:pt>
                <c:pt idx="819">
                  <c:v>12.4</c:v>
                </c:pt>
                <c:pt idx="820">
                  <c:v>12.4</c:v>
                </c:pt>
                <c:pt idx="821">
                  <c:v>12.4</c:v>
                </c:pt>
                <c:pt idx="822">
                  <c:v>12.3</c:v>
                </c:pt>
                <c:pt idx="823">
                  <c:v>12.4</c:v>
                </c:pt>
                <c:pt idx="824">
                  <c:v>12.3</c:v>
                </c:pt>
                <c:pt idx="825">
                  <c:v>12.4</c:v>
                </c:pt>
                <c:pt idx="826">
                  <c:v>13.4</c:v>
                </c:pt>
                <c:pt idx="827">
                  <c:v>13.4</c:v>
                </c:pt>
                <c:pt idx="828">
                  <c:v>13.3</c:v>
                </c:pt>
                <c:pt idx="829">
                  <c:v>13.4</c:v>
                </c:pt>
                <c:pt idx="830">
                  <c:v>14.3</c:v>
                </c:pt>
                <c:pt idx="831">
                  <c:v>14.3</c:v>
                </c:pt>
                <c:pt idx="832">
                  <c:v>14.2</c:v>
                </c:pt>
                <c:pt idx="833">
                  <c:v>14.2</c:v>
                </c:pt>
                <c:pt idx="834">
                  <c:v>14.4</c:v>
                </c:pt>
                <c:pt idx="835">
                  <c:v>14.4</c:v>
                </c:pt>
                <c:pt idx="836">
                  <c:v>14.4</c:v>
                </c:pt>
                <c:pt idx="837">
                  <c:v>14.3</c:v>
                </c:pt>
                <c:pt idx="838">
                  <c:v>14.5</c:v>
                </c:pt>
                <c:pt idx="839">
                  <c:v>14.1</c:v>
                </c:pt>
                <c:pt idx="840">
                  <c:v>13.5</c:v>
                </c:pt>
                <c:pt idx="841">
                  <c:v>13.5</c:v>
                </c:pt>
                <c:pt idx="842">
                  <c:v>13.5</c:v>
                </c:pt>
                <c:pt idx="843">
                  <c:v>13.4</c:v>
                </c:pt>
                <c:pt idx="844">
                  <c:v>13.4</c:v>
                </c:pt>
                <c:pt idx="845">
                  <c:v>13.4</c:v>
                </c:pt>
                <c:pt idx="846">
                  <c:v>13.4</c:v>
                </c:pt>
                <c:pt idx="847">
                  <c:v>13.3</c:v>
                </c:pt>
                <c:pt idx="848">
                  <c:v>13.3</c:v>
                </c:pt>
                <c:pt idx="849">
                  <c:v>13.4</c:v>
                </c:pt>
                <c:pt idx="850">
                  <c:v>14.4</c:v>
                </c:pt>
                <c:pt idx="851">
                  <c:v>14.4</c:v>
                </c:pt>
                <c:pt idx="852">
                  <c:v>14.3</c:v>
                </c:pt>
                <c:pt idx="853">
                  <c:v>14.3</c:v>
                </c:pt>
                <c:pt idx="854">
                  <c:v>14.3</c:v>
                </c:pt>
                <c:pt idx="855">
                  <c:v>14.2</c:v>
                </c:pt>
                <c:pt idx="856">
                  <c:v>14.2</c:v>
                </c:pt>
                <c:pt idx="857">
                  <c:v>14.2</c:v>
                </c:pt>
                <c:pt idx="858">
                  <c:v>14.5</c:v>
                </c:pt>
                <c:pt idx="859">
                  <c:v>14.5</c:v>
                </c:pt>
                <c:pt idx="860">
                  <c:v>14.4</c:v>
                </c:pt>
                <c:pt idx="861">
                  <c:v>14.3</c:v>
                </c:pt>
                <c:pt idx="862">
                  <c:v>14.5</c:v>
                </c:pt>
                <c:pt idx="863">
                  <c:v>14.6</c:v>
                </c:pt>
                <c:pt idx="864">
                  <c:v>14.6</c:v>
                </c:pt>
                <c:pt idx="865">
                  <c:v>14.6</c:v>
                </c:pt>
                <c:pt idx="866">
                  <c:v>14.5</c:v>
                </c:pt>
                <c:pt idx="867">
                  <c:v>14.6</c:v>
                </c:pt>
                <c:pt idx="868">
                  <c:v>14.5</c:v>
                </c:pt>
                <c:pt idx="869">
                  <c:v>14.5</c:v>
                </c:pt>
                <c:pt idx="870">
                  <c:v>14.5</c:v>
                </c:pt>
                <c:pt idx="871">
                  <c:v>14.4</c:v>
                </c:pt>
                <c:pt idx="872">
                  <c:v>14.3</c:v>
                </c:pt>
                <c:pt idx="873">
                  <c:v>14.4</c:v>
                </c:pt>
                <c:pt idx="874">
                  <c:v>15.4</c:v>
                </c:pt>
                <c:pt idx="875">
                  <c:v>15.4</c:v>
                </c:pt>
                <c:pt idx="876">
                  <c:v>15.3</c:v>
                </c:pt>
                <c:pt idx="877">
                  <c:v>15.3</c:v>
                </c:pt>
                <c:pt idx="878">
                  <c:v>15.3</c:v>
                </c:pt>
                <c:pt idx="879">
                  <c:v>15.2</c:v>
                </c:pt>
                <c:pt idx="880">
                  <c:v>15.2</c:v>
                </c:pt>
                <c:pt idx="881">
                  <c:v>15.4</c:v>
                </c:pt>
                <c:pt idx="882">
                  <c:v>15.5</c:v>
                </c:pt>
                <c:pt idx="883">
                  <c:v>15.5</c:v>
                </c:pt>
                <c:pt idx="884">
                  <c:v>15.4</c:v>
                </c:pt>
                <c:pt idx="885">
                  <c:v>15.3</c:v>
                </c:pt>
                <c:pt idx="886">
                  <c:v>15.4</c:v>
                </c:pt>
                <c:pt idx="887">
                  <c:v>15.5</c:v>
                </c:pt>
                <c:pt idx="888">
                  <c:v>15.5</c:v>
                </c:pt>
                <c:pt idx="889">
                  <c:v>15.4</c:v>
                </c:pt>
                <c:pt idx="890">
                  <c:v>15.4</c:v>
                </c:pt>
                <c:pt idx="891">
                  <c:v>15.4</c:v>
                </c:pt>
                <c:pt idx="892">
                  <c:v>15.3</c:v>
                </c:pt>
                <c:pt idx="893">
                  <c:v>15.5</c:v>
                </c:pt>
                <c:pt idx="894">
                  <c:v>15.7</c:v>
                </c:pt>
                <c:pt idx="895">
                  <c:v>15.7</c:v>
                </c:pt>
                <c:pt idx="896">
                  <c:v>15.6</c:v>
                </c:pt>
                <c:pt idx="897">
                  <c:v>15.7</c:v>
                </c:pt>
                <c:pt idx="898">
                  <c:v>16.5</c:v>
                </c:pt>
                <c:pt idx="899">
                  <c:v>16.399999999999999</c:v>
                </c:pt>
                <c:pt idx="900">
                  <c:v>16.399999999999999</c:v>
                </c:pt>
                <c:pt idx="901">
                  <c:v>16.399999999999999</c:v>
                </c:pt>
                <c:pt idx="902">
                  <c:v>16.3</c:v>
                </c:pt>
                <c:pt idx="903">
                  <c:v>16.3</c:v>
                </c:pt>
                <c:pt idx="904">
                  <c:v>16.3</c:v>
                </c:pt>
                <c:pt idx="905">
                  <c:v>16.399999999999999</c:v>
                </c:pt>
                <c:pt idx="906">
                  <c:v>16.5</c:v>
                </c:pt>
                <c:pt idx="907">
                  <c:v>16.399999999999999</c:v>
                </c:pt>
                <c:pt idx="908">
                  <c:v>16.5</c:v>
                </c:pt>
                <c:pt idx="909">
                  <c:v>16.600000000000001</c:v>
                </c:pt>
                <c:pt idx="910">
                  <c:v>16.600000000000001</c:v>
                </c:pt>
                <c:pt idx="911">
                  <c:v>16.600000000000001</c:v>
                </c:pt>
                <c:pt idx="912">
                  <c:v>16.600000000000001</c:v>
                </c:pt>
                <c:pt idx="913">
                  <c:v>16.600000000000001</c:v>
                </c:pt>
                <c:pt idx="914">
                  <c:v>16.5</c:v>
                </c:pt>
                <c:pt idx="915">
                  <c:v>16.5</c:v>
                </c:pt>
                <c:pt idx="916">
                  <c:v>16.5</c:v>
                </c:pt>
                <c:pt idx="917">
                  <c:v>16.5</c:v>
                </c:pt>
                <c:pt idx="918">
                  <c:v>16.5</c:v>
                </c:pt>
                <c:pt idx="919">
                  <c:v>16.399999999999999</c:v>
                </c:pt>
                <c:pt idx="920">
                  <c:v>16.399999999999999</c:v>
                </c:pt>
                <c:pt idx="921">
                  <c:v>16.5</c:v>
                </c:pt>
                <c:pt idx="922">
                  <c:v>17.600000000000001</c:v>
                </c:pt>
                <c:pt idx="923">
                  <c:v>17.5</c:v>
                </c:pt>
                <c:pt idx="924">
                  <c:v>17.5</c:v>
                </c:pt>
                <c:pt idx="925">
                  <c:v>17.399999999999999</c:v>
                </c:pt>
                <c:pt idx="926">
                  <c:v>17.399999999999999</c:v>
                </c:pt>
                <c:pt idx="927">
                  <c:v>17.3</c:v>
                </c:pt>
                <c:pt idx="928">
                  <c:v>17.3</c:v>
                </c:pt>
                <c:pt idx="929">
                  <c:v>17.3</c:v>
                </c:pt>
                <c:pt idx="930">
                  <c:v>17.3</c:v>
                </c:pt>
                <c:pt idx="931">
                  <c:v>17.399999999999999</c:v>
                </c:pt>
                <c:pt idx="932">
                  <c:v>17.3</c:v>
                </c:pt>
                <c:pt idx="933">
                  <c:v>17.3</c:v>
                </c:pt>
                <c:pt idx="934">
                  <c:v>17.600000000000001</c:v>
                </c:pt>
                <c:pt idx="935">
                  <c:v>17.5</c:v>
                </c:pt>
                <c:pt idx="936">
                  <c:v>17.399999999999999</c:v>
                </c:pt>
                <c:pt idx="937">
                  <c:v>17.399999999999999</c:v>
                </c:pt>
                <c:pt idx="938">
                  <c:v>17.3</c:v>
                </c:pt>
                <c:pt idx="939">
                  <c:v>17.600000000000001</c:v>
                </c:pt>
                <c:pt idx="940">
                  <c:v>17.600000000000001</c:v>
                </c:pt>
                <c:pt idx="941">
                  <c:v>17.5</c:v>
                </c:pt>
                <c:pt idx="942">
                  <c:v>17.5</c:v>
                </c:pt>
                <c:pt idx="943">
                  <c:v>17.399999999999999</c:v>
                </c:pt>
                <c:pt idx="944">
                  <c:v>17.399999999999999</c:v>
                </c:pt>
                <c:pt idx="945">
                  <c:v>17.399999999999999</c:v>
                </c:pt>
                <c:pt idx="946">
                  <c:v>18.5</c:v>
                </c:pt>
                <c:pt idx="947">
                  <c:v>18.399999999999999</c:v>
                </c:pt>
                <c:pt idx="948">
                  <c:v>18.399999999999999</c:v>
                </c:pt>
                <c:pt idx="949">
                  <c:v>18.3</c:v>
                </c:pt>
                <c:pt idx="950">
                  <c:v>18.3</c:v>
                </c:pt>
                <c:pt idx="951">
                  <c:v>18.2</c:v>
                </c:pt>
                <c:pt idx="952">
                  <c:v>18.2</c:v>
                </c:pt>
                <c:pt idx="953">
                  <c:v>18.3</c:v>
                </c:pt>
                <c:pt idx="954">
                  <c:v>18.5</c:v>
                </c:pt>
                <c:pt idx="955">
                  <c:v>18.399999999999999</c:v>
                </c:pt>
                <c:pt idx="956">
                  <c:v>18.3</c:v>
                </c:pt>
                <c:pt idx="957">
                  <c:v>18.2</c:v>
                </c:pt>
                <c:pt idx="958">
                  <c:v>18.2</c:v>
                </c:pt>
                <c:pt idx="959">
                  <c:v>18.2</c:v>
                </c:pt>
                <c:pt idx="960">
                  <c:v>18.100000000000001</c:v>
                </c:pt>
                <c:pt idx="961">
                  <c:v>18.100000000000001</c:v>
                </c:pt>
                <c:pt idx="962">
                  <c:v>18</c:v>
                </c:pt>
                <c:pt idx="963">
                  <c:v>18</c:v>
                </c:pt>
                <c:pt idx="964">
                  <c:v>18.3</c:v>
                </c:pt>
                <c:pt idx="965">
                  <c:v>18.8</c:v>
                </c:pt>
                <c:pt idx="966">
                  <c:v>18.7</c:v>
                </c:pt>
                <c:pt idx="967">
                  <c:v>18.600000000000001</c:v>
                </c:pt>
                <c:pt idx="968">
                  <c:v>18.5</c:v>
                </c:pt>
                <c:pt idx="969">
                  <c:v>18.5</c:v>
                </c:pt>
                <c:pt idx="970">
                  <c:v>19.600000000000001</c:v>
                </c:pt>
                <c:pt idx="971">
                  <c:v>19.600000000000001</c:v>
                </c:pt>
                <c:pt idx="972">
                  <c:v>19.5</c:v>
                </c:pt>
                <c:pt idx="973">
                  <c:v>19.399999999999999</c:v>
                </c:pt>
                <c:pt idx="974">
                  <c:v>19.399999999999999</c:v>
                </c:pt>
                <c:pt idx="975">
                  <c:v>19.3</c:v>
                </c:pt>
                <c:pt idx="976">
                  <c:v>19.399999999999999</c:v>
                </c:pt>
                <c:pt idx="977">
                  <c:v>19.5</c:v>
                </c:pt>
                <c:pt idx="978">
                  <c:v>19.600000000000001</c:v>
                </c:pt>
                <c:pt idx="979">
                  <c:v>19.600000000000001</c:v>
                </c:pt>
                <c:pt idx="980">
                  <c:v>19.5</c:v>
                </c:pt>
                <c:pt idx="981">
                  <c:v>19.399999999999999</c:v>
                </c:pt>
                <c:pt idx="982">
                  <c:v>19.3</c:v>
                </c:pt>
                <c:pt idx="983">
                  <c:v>19.2</c:v>
                </c:pt>
                <c:pt idx="984">
                  <c:v>19.2</c:v>
                </c:pt>
                <c:pt idx="985">
                  <c:v>19.2</c:v>
                </c:pt>
                <c:pt idx="986">
                  <c:v>19.100000000000001</c:v>
                </c:pt>
                <c:pt idx="987">
                  <c:v>19.100000000000001</c:v>
                </c:pt>
                <c:pt idx="988">
                  <c:v>19</c:v>
                </c:pt>
                <c:pt idx="989">
                  <c:v>19</c:v>
                </c:pt>
                <c:pt idx="990">
                  <c:v>19</c:v>
                </c:pt>
                <c:pt idx="991">
                  <c:v>18.899999999999999</c:v>
                </c:pt>
                <c:pt idx="992">
                  <c:v>19.399999999999999</c:v>
                </c:pt>
                <c:pt idx="993">
                  <c:v>19.7</c:v>
                </c:pt>
                <c:pt idx="994">
                  <c:v>20.7</c:v>
                </c:pt>
                <c:pt idx="995">
                  <c:v>20.6</c:v>
                </c:pt>
                <c:pt idx="996">
                  <c:v>20.6</c:v>
                </c:pt>
                <c:pt idx="997">
                  <c:v>20.5</c:v>
                </c:pt>
                <c:pt idx="998">
                  <c:v>20.399999999999999</c:v>
                </c:pt>
                <c:pt idx="999">
                  <c:v>20.5</c:v>
                </c:pt>
                <c:pt idx="1000">
                  <c:v>20.7</c:v>
                </c:pt>
                <c:pt idx="1001">
                  <c:v>20.6</c:v>
                </c:pt>
                <c:pt idx="1002">
                  <c:v>20.5</c:v>
                </c:pt>
                <c:pt idx="1003">
                  <c:v>20.5</c:v>
                </c:pt>
                <c:pt idx="1004">
                  <c:v>20.5</c:v>
                </c:pt>
                <c:pt idx="1005">
                  <c:v>20.399999999999999</c:v>
                </c:pt>
                <c:pt idx="1006">
                  <c:v>20.2</c:v>
                </c:pt>
                <c:pt idx="1007">
                  <c:v>20.2</c:v>
                </c:pt>
                <c:pt idx="1008">
                  <c:v>20.100000000000001</c:v>
                </c:pt>
                <c:pt idx="1009">
                  <c:v>20</c:v>
                </c:pt>
                <c:pt idx="1010">
                  <c:v>20</c:v>
                </c:pt>
                <c:pt idx="1011">
                  <c:v>19.899999999999999</c:v>
                </c:pt>
                <c:pt idx="1012">
                  <c:v>19.899999999999999</c:v>
                </c:pt>
                <c:pt idx="1013">
                  <c:v>19.8</c:v>
                </c:pt>
                <c:pt idx="1014">
                  <c:v>19.8</c:v>
                </c:pt>
                <c:pt idx="1015">
                  <c:v>20.399999999999999</c:v>
                </c:pt>
                <c:pt idx="1016">
                  <c:v>20.6</c:v>
                </c:pt>
                <c:pt idx="1017">
                  <c:v>20.6</c:v>
                </c:pt>
                <c:pt idx="1018">
                  <c:v>21.7</c:v>
                </c:pt>
                <c:pt idx="1019">
                  <c:v>21.5</c:v>
                </c:pt>
                <c:pt idx="1020">
                  <c:v>21.4</c:v>
                </c:pt>
                <c:pt idx="1021">
                  <c:v>21.5</c:v>
                </c:pt>
                <c:pt idx="1022">
                  <c:v>21.5</c:v>
                </c:pt>
                <c:pt idx="1023">
                  <c:v>21.3</c:v>
                </c:pt>
                <c:pt idx="1024">
                  <c:v>21.4</c:v>
                </c:pt>
                <c:pt idx="1025">
                  <c:v>21.6</c:v>
                </c:pt>
                <c:pt idx="1026">
                  <c:v>21.6</c:v>
                </c:pt>
                <c:pt idx="1027">
                  <c:v>21.4</c:v>
                </c:pt>
                <c:pt idx="1028">
                  <c:v>21.3</c:v>
                </c:pt>
                <c:pt idx="1029">
                  <c:v>21.2</c:v>
                </c:pt>
                <c:pt idx="1030">
                  <c:v>21.2</c:v>
                </c:pt>
                <c:pt idx="1031">
                  <c:v>21.1</c:v>
                </c:pt>
                <c:pt idx="1032">
                  <c:v>21.1</c:v>
                </c:pt>
                <c:pt idx="1033">
                  <c:v>21.1</c:v>
                </c:pt>
                <c:pt idx="1034">
                  <c:v>21</c:v>
                </c:pt>
                <c:pt idx="1035">
                  <c:v>21</c:v>
                </c:pt>
                <c:pt idx="1036">
                  <c:v>21</c:v>
                </c:pt>
                <c:pt idx="1037">
                  <c:v>21</c:v>
                </c:pt>
                <c:pt idx="1038">
                  <c:v>21.6</c:v>
                </c:pt>
                <c:pt idx="1039">
                  <c:v>21.9</c:v>
                </c:pt>
                <c:pt idx="1040">
                  <c:v>21.8</c:v>
                </c:pt>
                <c:pt idx="1041">
                  <c:v>22.6</c:v>
                </c:pt>
                <c:pt idx="1042">
                  <c:v>22.4</c:v>
                </c:pt>
                <c:pt idx="1043">
                  <c:v>22.2</c:v>
                </c:pt>
                <c:pt idx="1044">
                  <c:v>22.3</c:v>
                </c:pt>
                <c:pt idx="1045">
                  <c:v>22.5</c:v>
                </c:pt>
                <c:pt idx="1046">
                  <c:v>22.4</c:v>
                </c:pt>
                <c:pt idx="1047">
                  <c:v>22.3</c:v>
                </c:pt>
                <c:pt idx="1048">
                  <c:v>22.4</c:v>
                </c:pt>
                <c:pt idx="1049">
                  <c:v>22.5</c:v>
                </c:pt>
                <c:pt idx="1050">
                  <c:v>22.5</c:v>
                </c:pt>
                <c:pt idx="1051">
                  <c:v>22.3</c:v>
                </c:pt>
                <c:pt idx="1052">
                  <c:v>22.8</c:v>
                </c:pt>
                <c:pt idx="1053">
                  <c:v>22.7</c:v>
                </c:pt>
                <c:pt idx="1054">
                  <c:v>22.7</c:v>
                </c:pt>
                <c:pt idx="1055">
                  <c:v>22.7</c:v>
                </c:pt>
                <c:pt idx="1056">
                  <c:v>22.5</c:v>
                </c:pt>
                <c:pt idx="1057">
                  <c:v>22.5</c:v>
                </c:pt>
                <c:pt idx="1058">
                  <c:v>22.4</c:v>
                </c:pt>
                <c:pt idx="1059">
                  <c:v>22.4</c:v>
                </c:pt>
                <c:pt idx="1060">
                  <c:v>22.3</c:v>
                </c:pt>
                <c:pt idx="1061">
                  <c:v>22.3</c:v>
                </c:pt>
                <c:pt idx="1062">
                  <c:v>22.3</c:v>
                </c:pt>
                <c:pt idx="1063">
                  <c:v>22.5</c:v>
                </c:pt>
                <c:pt idx="1064">
                  <c:v>22.5</c:v>
                </c:pt>
                <c:pt idx="1065">
                  <c:v>22.3</c:v>
                </c:pt>
                <c:pt idx="1066">
                  <c:v>22.2</c:v>
                </c:pt>
                <c:pt idx="1067">
                  <c:v>22.2</c:v>
                </c:pt>
                <c:pt idx="1068">
                  <c:v>22.2</c:v>
                </c:pt>
                <c:pt idx="1069">
                  <c:v>22.4</c:v>
                </c:pt>
                <c:pt idx="1070">
                  <c:v>22.4</c:v>
                </c:pt>
                <c:pt idx="1071">
                  <c:v>22.3</c:v>
                </c:pt>
                <c:pt idx="1072">
                  <c:v>22.2</c:v>
                </c:pt>
                <c:pt idx="1073">
                  <c:v>22.3</c:v>
                </c:pt>
                <c:pt idx="1074">
                  <c:v>22.2</c:v>
                </c:pt>
                <c:pt idx="1075">
                  <c:v>22.1</c:v>
                </c:pt>
                <c:pt idx="1076">
                  <c:v>22.2</c:v>
                </c:pt>
                <c:pt idx="1077">
                  <c:v>22.7</c:v>
                </c:pt>
                <c:pt idx="1078">
                  <c:v>22.6</c:v>
                </c:pt>
                <c:pt idx="1079">
                  <c:v>22.6</c:v>
                </c:pt>
                <c:pt idx="1080">
                  <c:v>22.5</c:v>
                </c:pt>
                <c:pt idx="1081">
                  <c:v>22.5</c:v>
                </c:pt>
                <c:pt idx="1082">
                  <c:v>22.4</c:v>
                </c:pt>
                <c:pt idx="1083">
                  <c:v>22.4</c:v>
                </c:pt>
                <c:pt idx="1084">
                  <c:v>22.3</c:v>
                </c:pt>
                <c:pt idx="1085">
                  <c:v>22.3</c:v>
                </c:pt>
                <c:pt idx="1086">
                  <c:v>22.2</c:v>
                </c:pt>
                <c:pt idx="1087">
                  <c:v>22.4</c:v>
                </c:pt>
                <c:pt idx="1088">
                  <c:v>22.5</c:v>
                </c:pt>
                <c:pt idx="1089">
                  <c:v>22.4</c:v>
                </c:pt>
                <c:pt idx="1090">
                  <c:v>22.3</c:v>
                </c:pt>
                <c:pt idx="1091">
                  <c:v>22.4</c:v>
                </c:pt>
                <c:pt idx="1092">
                  <c:v>22.3</c:v>
                </c:pt>
                <c:pt idx="1093">
                  <c:v>22.2</c:v>
                </c:pt>
                <c:pt idx="1094">
                  <c:v>22.2</c:v>
                </c:pt>
                <c:pt idx="1095">
                  <c:v>22.7</c:v>
                </c:pt>
                <c:pt idx="1096">
                  <c:v>22.5</c:v>
                </c:pt>
                <c:pt idx="1097">
                  <c:v>22.5</c:v>
                </c:pt>
                <c:pt idx="1098">
                  <c:v>22.5</c:v>
                </c:pt>
                <c:pt idx="1099">
                  <c:v>22.4</c:v>
                </c:pt>
                <c:pt idx="1100">
                  <c:v>22.3</c:v>
                </c:pt>
                <c:pt idx="1101">
                  <c:v>22.2</c:v>
                </c:pt>
                <c:pt idx="1102">
                  <c:v>22.2</c:v>
                </c:pt>
                <c:pt idx="1103">
                  <c:v>22.2</c:v>
                </c:pt>
                <c:pt idx="1104">
                  <c:v>22.4</c:v>
                </c:pt>
                <c:pt idx="1105">
                  <c:v>22.4</c:v>
                </c:pt>
                <c:pt idx="1106">
                  <c:v>22.3</c:v>
                </c:pt>
                <c:pt idx="1107">
                  <c:v>22.3</c:v>
                </c:pt>
                <c:pt idx="1108">
                  <c:v>22.5</c:v>
                </c:pt>
                <c:pt idx="1109">
                  <c:v>22.4</c:v>
                </c:pt>
                <c:pt idx="1110">
                  <c:v>22.3</c:v>
                </c:pt>
                <c:pt idx="1111">
                  <c:v>22.7</c:v>
                </c:pt>
                <c:pt idx="1112">
                  <c:v>22.6</c:v>
                </c:pt>
                <c:pt idx="1113">
                  <c:v>22.5</c:v>
                </c:pt>
                <c:pt idx="1114">
                  <c:v>22.4</c:v>
                </c:pt>
                <c:pt idx="1115">
                  <c:v>22.3</c:v>
                </c:pt>
                <c:pt idx="1116">
                  <c:v>22.3</c:v>
                </c:pt>
                <c:pt idx="1117">
                  <c:v>22.5</c:v>
                </c:pt>
                <c:pt idx="1118">
                  <c:v>22.6</c:v>
                </c:pt>
                <c:pt idx="1119">
                  <c:v>22.6</c:v>
                </c:pt>
                <c:pt idx="1120">
                  <c:v>22.6</c:v>
                </c:pt>
                <c:pt idx="1121">
                  <c:v>22.5</c:v>
                </c:pt>
                <c:pt idx="1122">
                  <c:v>22.5</c:v>
                </c:pt>
                <c:pt idx="1123">
                  <c:v>22.5</c:v>
                </c:pt>
                <c:pt idx="1124">
                  <c:v>22.4</c:v>
                </c:pt>
                <c:pt idx="1125">
                  <c:v>22.4</c:v>
                </c:pt>
                <c:pt idx="1126">
                  <c:v>22.4</c:v>
                </c:pt>
                <c:pt idx="1127">
                  <c:v>22.3</c:v>
                </c:pt>
                <c:pt idx="1128">
                  <c:v>22.3</c:v>
                </c:pt>
                <c:pt idx="1129">
                  <c:v>22.3</c:v>
                </c:pt>
                <c:pt idx="1130">
                  <c:v>22.3</c:v>
                </c:pt>
                <c:pt idx="1131">
                  <c:v>22.2</c:v>
                </c:pt>
                <c:pt idx="1132">
                  <c:v>22.2</c:v>
                </c:pt>
                <c:pt idx="1133">
                  <c:v>17.399999999999999</c:v>
                </c:pt>
                <c:pt idx="1134">
                  <c:v>12.5</c:v>
                </c:pt>
                <c:pt idx="1135">
                  <c:v>12.4</c:v>
                </c:pt>
                <c:pt idx="1136">
                  <c:v>12.3</c:v>
                </c:pt>
                <c:pt idx="1137">
                  <c:v>12.5</c:v>
                </c:pt>
                <c:pt idx="1138">
                  <c:v>12.5</c:v>
                </c:pt>
                <c:pt idx="1139">
                  <c:v>12.5</c:v>
                </c:pt>
                <c:pt idx="1140">
                  <c:v>12.4</c:v>
                </c:pt>
                <c:pt idx="1141">
                  <c:v>12.4</c:v>
                </c:pt>
                <c:pt idx="1142">
                  <c:v>12.4</c:v>
                </c:pt>
                <c:pt idx="1143">
                  <c:v>12.4</c:v>
                </c:pt>
                <c:pt idx="1144">
                  <c:v>12.3</c:v>
                </c:pt>
                <c:pt idx="1145">
                  <c:v>12.6</c:v>
                </c:pt>
                <c:pt idx="1146">
                  <c:v>12.6</c:v>
                </c:pt>
                <c:pt idx="1147">
                  <c:v>12.6</c:v>
                </c:pt>
                <c:pt idx="1148">
                  <c:v>12.5</c:v>
                </c:pt>
                <c:pt idx="1149">
                  <c:v>12.4</c:v>
                </c:pt>
                <c:pt idx="1150">
                  <c:v>12.4</c:v>
                </c:pt>
                <c:pt idx="1151">
                  <c:v>12.4</c:v>
                </c:pt>
                <c:pt idx="1152">
                  <c:v>12.4</c:v>
                </c:pt>
                <c:pt idx="1153">
                  <c:v>12.4</c:v>
                </c:pt>
                <c:pt idx="1154">
                  <c:v>12.3</c:v>
                </c:pt>
                <c:pt idx="1155">
                  <c:v>12.3</c:v>
                </c:pt>
                <c:pt idx="1156">
                  <c:v>12.3</c:v>
                </c:pt>
                <c:pt idx="1157">
                  <c:v>12.3</c:v>
                </c:pt>
                <c:pt idx="1158">
                  <c:v>12.3</c:v>
                </c:pt>
                <c:pt idx="1159">
                  <c:v>12.6</c:v>
                </c:pt>
                <c:pt idx="1160">
                  <c:v>12.6</c:v>
                </c:pt>
                <c:pt idx="1161">
                  <c:v>12.6</c:v>
                </c:pt>
                <c:pt idx="1162">
                  <c:v>12.5</c:v>
                </c:pt>
                <c:pt idx="1163">
                  <c:v>12.5</c:v>
                </c:pt>
                <c:pt idx="1164">
                  <c:v>12.5</c:v>
                </c:pt>
                <c:pt idx="1165">
                  <c:v>12.5</c:v>
                </c:pt>
                <c:pt idx="1166">
                  <c:v>12.4</c:v>
                </c:pt>
                <c:pt idx="1167">
                  <c:v>12.4</c:v>
                </c:pt>
                <c:pt idx="1168">
                  <c:v>12.4</c:v>
                </c:pt>
                <c:pt idx="1169">
                  <c:v>12.4</c:v>
                </c:pt>
                <c:pt idx="1170">
                  <c:v>12.4</c:v>
                </c:pt>
                <c:pt idx="1171">
                  <c:v>12.3</c:v>
                </c:pt>
                <c:pt idx="1172">
                  <c:v>12.3</c:v>
                </c:pt>
                <c:pt idx="1173">
                  <c:v>12.3</c:v>
                </c:pt>
                <c:pt idx="1174">
                  <c:v>12.3</c:v>
                </c:pt>
                <c:pt idx="1175">
                  <c:v>12.2</c:v>
                </c:pt>
                <c:pt idx="1176">
                  <c:v>12.2</c:v>
                </c:pt>
                <c:pt idx="1177">
                  <c:v>12.1</c:v>
                </c:pt>
                <c:pt idx="1178">
                  <c:v>12.1</c:v>
                </c:pt>
                <c:pt idx="1179">
                  <c:v>12.4</c:v>
                </c:pt>
                <c:pt idx="1180">
                  <c:v>12.4</c:v>
                </c:pt>
                <c:pt idx="1181">
                  <c:v>12.4</c:v>
                </c:pt>
                <c:pt idx="1182">
                  <c:v>12.4</c:v>
                </c:pt>
                <c:pt idx="1183">
                  <c:v>12.4</c:v>
                </c:pt>
                <c:pt idx="1184">
                  <c:v>12.3</c:v>
                </c:pt>
                <c:pt idx="1185">
                  <c:v>12.5</c:v>
                </c:pt>
                <c:pt idx="1186">
                  <c:v>12.6</c:v>
                </c:pt>
                <c:pt idx="1187">
                  <c:v>12.6</c:v>
                </c:pt>
                <c:pt idx="1188">
                  <c:v>12.4</c:v>
                </c:pt>
                <c:pt idx="1189">
                  <c:v>7.6</c:v>
                </c:pt>
                <c:pt idx="1190">
                  <c:v>7.6</c:v>
                </c:pt>
                <c:pt idx="1191">
                  <c:v>7.6</c:v>
                </c:pt>
                <c:pt idx="1192">
                  <c:v>7.5</c:v>
                </c:pt>
                <c:pt idx="1193">
                  <c:v>7.5</c:v>
                </c:pt>
                <c:pt idx="1194">
                  <c:v>7.5</c:v>
                </c:pt>
                <c:pt idx="1195">
                  <c:v>7.5</c:v>
                </c:pt>
                <c:pt idx="1196">
                  <c:v>7.5</c:v>
                </c:pt>
                <c:pt idx="1197">
                  <c:v>7.5</c:v>
                </c:pt>
                <c:pt idx="1198">
                  <c:v>7.5</c:v>
                </c:pt>
                <c:pt idx="1199">
                  <c:v>7.5</c:v>
                </c:pt>
                <c:pt idx="1200">
                  <c:v>7.5</c:v>
                </c:pt>
                <c:pt idx="1201">
                  <c:v>7.5</c:v>
                </c:pt>
                <c:pt idx="1202">
                  <c:v>8.1</c:v>
                </c:pt>
                <c:pt idx="1203">
                  <c:v>8</c:v>
                </c:pt>
                <c:pt idx="1204">
                  <c:v>8.1</c:v>
                </c:pt>
                <c:pt idx="1205">
                  <c:v>8.1</c:v>
                </c:pt>
                <c:pt idx="1206">
                  <c:v>8.1</c:v>
                </c:pt>
                <c:pt idx="1207">
                  <c:v>8.1</c:v>
                </c:pt>
                <c:pt idx="1208">
                  <c:v>8</c:v>
                </c:pt>
                <c:pt idx="1209">
                  <c:v>8</c:v>
                </c:pt>
                <c:pt idx="1210">
                  <c:v>8</c:v>
                </c:pt>
                <c:pt idx="1211">
                  <c:v>8</c:v>
                </c:pt>
                <c:pt idx="1212">
                  <c:v>8</c:v>
                </c:pt>
                <c:pt idx="1213">
                  <c:v>8</c:v>
                </c:pt>
                <c:pt idx="1214">
                  <c:v>8</c:v>
                </c:pt>
                <c:pt idx="1215">
                  <c:v>8</c:v>
                </c:pt>
                <c:pt idx="1216">
                  <c:v>8</c:v>
                </c:pt>
                <c:pt idx="1217">
                  <c:v>8</c:v>
                </c:pt>
                <c:pt idx="1218">
                  <c:v>8</c:v>
                </c:pt>
                <c:pt idx="1219">
                  <c:v>8</c:v>
                </c:pt>
                <c:pt idx="1220">
                  <c:v>8</c:v>
                </c:pt>
                <c:pt idx="1221">
                  <c:v>8</c:v>
                </c:pt>
                <c:pt idx="1222">
                  <c:v>8</c:v>
                </c:pt>
                <c:pt idx="1223">
                  <c:v>8</c:v>
                </c:pt>
                <c:pt idx="1224">
                  <c:v>8</c:v>
                </c:pt>
                <c:pt idx="1225">
                  <c:v>9.4</c:v>
                </c:pt>
                <c:pt idx="1226">
                  <c:v>11.7</c:v>
                </c:pt>
                <c:pt idx="1227">
                  <c:v>13.5</c:v>
                </c:pt>
                <c:pt idx="1228">
                  <c:v>15.7</c:v>
                </c:pt>
                <c:pt idx="1229">
                  <c:v>17.7</c:v>
                </c:pt>
                <c:pt idx="1230">
                  <c:v>19.399999999999999</c:v>
                </c:pt>
                <c:pt idx="1231">
                  <c:v>21.6</c:v>
                </c:pt>
                <c:pt idx="1232">
                  <c:v>23.5</c:v>
                </c:pt>
                <c:pt idx="1233">
                  <c:v>25.1</c:v>
                </c:pt>
                <c:pt idx="1234">
                  <c:v>25</c:v>
                </c:pt>
                <c:pt idx="1235">
                  <c:v>24.9</c:v>
                </c:pt>
                <c:pt idx="1236">
                  <c:v>24.8</c:v>
                </c:pt>
                <c:pt idx="1237">
                  <c:v>25.1</c:v>
                </c:pt>
                <c:pt idx="1238">
                  <c:v>25.1</c:v>
                </c:pt>
                <c:pt idx="1239">
                  <c:v>25</c:v>
                </c:pt>
                <c:pt idx="1240">
                  <c:v>24.9</c:v>
                </c:pt>
                <c:pt idx="1241">
                  <c:v>24.8</c:v>
                </c:pt>
                <c:pt idx="1242">
                  <c:v>25.1</c:v>
                </c:pt>
                <c:pt idx="1243">
                  <c:v>25.1</c:v>
                </c:pt>
                <c:pt idx="1244">
                  <c:v>25</c:v>
                </c:pt>
                <c:pt idx="1245">
                  <c:v>24.9</c:v>
                </c:pt>
                <c:pt idx="1246">
                  <c:v>24.8</c:v>
                </c:pt>
                <c:pt idx="1247">
                  <c:v>25.1</c:v>
                </c:pt>
                <c:pt idx="1248">
                  <c:v>25.2</c:v>
                </c:pt>
                <c:pt idx="1249">
                  <c:v>25</c:v>
                </c:pt>
                <c:pt idx="1250">
                  <c:v>25</c:v>
                </c:pt>
                <c:pt idx="1251">
                  <c:v>24.9</c:v>
                </c:pt>
                <c:pt idx="1252">
                  <c:v>25.1</c:v>
                </c:pt>
                <c:pt idx="1253">
                  <c:v>25.2</c:v>
                </c:pt>
                <c:pt idx="1254">
                  <c:v>25.1</c:v>
                </c:pt>
                <c:pt idx="1255">
                  <c:v>25</c:v>
                </c:pt>
                <c:pt idx="1256">
                  <c:v>25</c:v>
                </c:pt>
                <c:pt idx="1257">
                  <c:v>24.9</c:v>
                </c:pt>
                <c:pt idx="1258">
                  <c:v>24.8</c:v>
                </c:pt>
                <c:pt idx="1259">
                  <c:v>24.8</c:v>
                </c:pt>
                <c:pt idx="1260">
                  <c:v>25.2</c:v>
                </c:pt>
                <c:pt idx="1261">
                  <c:v>25.1</c:v>
                </c:pt>
                <c:pt idx="1262">
                  <c:v>25</c:v>
                </c:pt>
                <c:pt idx="1263">
                  <c:v>24.9</c:v>
                </c:pt>
                <c:pt idx="1264">
                  <c:v>24.9</c:v>
                </c:pt>
                <c:pt idx="1265">
                  <c:v>24.8</c:v>
                </c:pt>
                <c:pt idx="1266">
                  <c:v>24.8</c:v>
                </c:pt>
                <c:pt idx="1267">
                  <c:v>24.8</c:v>
                </c:pt>
                <c:pt idx="1268">
                  <c:v>24.9</c:v>
                </c:pt>
                <c:pt idx="1269">
                  <c:v>25.1</c:v>
                </c:pt>
                <c:pt idx="1270">
                  <c:v>25.4</c:v>
                </c:pt>
                <c:pt idx="1271">
                  <c:v>25.4</c:v>
                </c:pt>
                <c:pt idx="1272">
                  <c:v>25.3</c:v>
                </c:pt>
                <c:pt idx="1273">
                  <c:v>25.3</c:v>
                </c:pt>
                <c:pt idx="1274">
                  <c:v>25.2</c:v>
                </c:pt>
                <c:pt idx="1275">
                  <c:v>25.2</c:v>
                </c:pt>
                <c:pt idx="1276">
                  <c:v>25.1</c:v>
                </c:pt>
                <c:pt idx="1277">
                  <c:v>25.1</c:v>
                </c:pt>
                <c:pt idx="1278">
                  <c:v>25</c:v>
                </c:pt>
                <c:pt idx="1279">
                  <c:v>25</c:v>
                </c:pt>
                <c:pt idx="1280">
                  <c:v>25</c:v>
                </c:pt>
                <c:pt idx="1281">
                  <c:v>24.9</c:v>
                </c:pt>
                <c:pt idx="1282">
                  <c:v>24.9</c:v>
                </c:pt>
                <c:pt idx="1283">
                  <c:v>24.8</c:v>
                </c:pt>
                <c:pt idx="1284">
                  <c:v>24.8</c:v>
                </c:pt>
                <c:pt idx="1285">
                  <c:v>25.1</c:v>
                </c:pt>
                <c:pt idx="1286">
                  <c:v>25.1</c:v>
                </c:pt>
                <c:pt idx="1287">
                  <c:v>25</c:v>
                </c:pt>
                <c:pt idx="1288">
                  <c:v>24.9</c:v>
                </c:pt>
                <c:pt idx="1289">
                  <c:v>24.9</c:v>
                </c:pt>
                <c:pt idx="1290">
                  <c:v>24.8</c:v>
                </c:pt>
                <c:pt idx="1291">
                  <c:v>24.8</c:v>
                </c:pt>
                <c:pt idx="1292">
                  <c:v>24.9</c:v>
                </c:pt>
                <c:pt idx="1293">
                  <c:v>24.8</c:v>
                </c:pt>
                <c:pt idx="1294">
                  <c:v>24.7</c:v>
                </c:pt>
                <c:pt idx="1295">
                  <c:v>24.8</c:v>
                </c:pt>
                <c:pt idx="1296">
                  <c:v>25.1</c:v>
                </c:pt>
                <c:pt idx="1297">
                  <c:v>25.1</c:v>
                </c:pt>
                <c:pt idx="1298">
                  <c:v>25</c:v>
                </c:pt>
                <c:pt idx="1299">
                  <c:v>25</c:v>
                </c:pt>
                <c:pt idx="1300">
                  <c:v>24.9</c:v>
                </c:pt>
                <c:pt idx="1301">
                  <c:v>24.9</c:v>
                </c:pt>
                <c:pt idx="1302">
                  <c:v>24.9</c:v>
                </c:pt>
                <c:pt idx="1303">
                  <c:v>24.9</c:v>
                </c:pt>
                <c:pt idx="1304">
                  <c:v>24.8</c:v>
                </c:pt>
                <c:pt idx="1305">
                  <c:v>24.7</c:v>
                </c:pt>
                <c:pt idx="1306">
                  <c:v>24.7</c:v>
                </c:pt>
                <c:pt idx="1307">
                  <c:v>24.6</c:v>
                </c:pt>
                <c:pt idx="1308">
                  <c:v>24.9</c:v>
                </c:pt>
                <c:pt idx="1309">
                  <c:v>25.1</c:v>
                </c:pt>
                <c:pt idx="1310">
                  <c:v>25</c:v>
                </c:pt>
                <c:pt idx="1311">
                  <c:v>24.9</c:v>
                </c:pt>
                <c:pt idx="1312">
                  <c:v>24.8</c:v>
                </c:pt>
                <c:pt idx="1313">
                  <c:v>24.8</c:v>
                </c:pt>
                <c:pt idx="1314">
                  <c:v>24.7</c:v>
                </c:pt>
                <c:pt idx="1315">
                  <c:v>24.7</c:v>
                </c:pt>
                <c:pt idx="1316">
                  <c:v>24.6</c:v>
                </c:pt>
                <c:pt idx="1317">
                  <c:v>24.5</c:v>
                </c:pt>
                <c:pt idx="1318">
                  <c:v>25</c:v>
                </c:pt>
                <c:pt idx="1319">
                  <c:v>25.2</c:v>
                </c:pt>
                <c:pt idx="1320">
                  <c:v>25.3</c:v>
                </c:pt>
                <c:pt idx="1321">
                  <c:v>25.2</c:v>
                </c:pt>
                <c:pt idx="1322">
                  <c:v>25.2</c:v>
                </c:pt>
                <c:pt idx="1323">
                  <c:v>25.1</c:v>
                </c:pt>
                <c:pt idx="1324">
                  <c:v>25</c:v>
                </c:pt>
                <c:pt idx="1325">
                  <c:v>25</c:v>
                </c:pt>
                <c:pt idx="1326">
                  <c:v>24.9</c:v>
                </c:pt>
                <c:pt idx="1327">
                  <c:v>24.9</c:v>
                </c:pt>
                <c:pt idx="1328">
                  <c:v>24.8</c:v>
                </c:pt>
                <c:pt idx="1329">
                  <c:v>24.8</c:v>
                </c:pt>
                <c:pt idx="1330">
                  <c:v>24.7</c:v>
                </c:pt>
                <c:pt idx="1331">
                  <c:v>24.7</c:v>
                </c:pt>
                <c:pt idx="1332">
                  <c:v>24.7</c:v>
                </c:pt>
                <c:pt idx="1333">
                  <c:v>25.2</c:v>
                </c:pt>
                <c:pt idx="1334">
                  <c:v>25.1</c:v>
                </c:pt>
                <c:pt idx="1335">
                  <c:v>25.1</c:v>
                </c:pt>
                <c:pt idx="1336">
                  <c:v>25</c:v>
                </c:pt>
                <c:pt idx="1337">
                  <c:v>24.9</c:v>
                </c:pt>
                <c:pt idx="1338">
                  <c:v>24.9</c:v>
                </c:pt>
                <c:pt idx="1339">
                  <c:v>24.9</c:v>
                </c:pt>
                <c:pt idx="1340">
                  <c:v>24.8</c:v>
                </c:pt>
                <c:pt idx="1341">
                  <c:v>24.9</c:v>
                </c:pt>
                <c:pt idx="1342">
                  <c:v>25.3</c:v>
                </c:pt>
                <c:pt idx="1343">
                  <c:v>25.2</c:v>
                </c:pt>
                <c:pt idx="1344">
                  <c:v>25.2</c:v>
                </c:pt>
                <c:pt idx="1345">
                  <c:v>25.1</c:v>
                </c:pt>
                <c:pt idx="1346">
                  <c:v>25.1</c:v>
                </c:pt>
                <c:pt idx="1347">
                  <c:v>25</c:v>
                </c:pt>
                <c:pt idx="1348">
                  <c:v>24.9</c:v>
                </c:pt>
                <c:pt idx="1349">
                  <c:v>24.9</c:v>
                </c:pt>
                <c:pt idx="1350">
                  <c:v>24.9</c:v>
                </c:pt>
                <c:pt idx="1351">
                  <c:v>24.9</c:v>
                </c:pt>
                <c:pt idx="1352">
                  <c:v>24.8</c:v>
                </c:pt>
                <c:pt idx="1353">
                  <c:v>24.7</c:v>
                </c:pt>
                <c:pt idx="1354">
                  <c:v>24.7</c:v>
                </c:pt>
                <c:pt idx="1355">
                  <c:v>24.6</c:v>
                </c:pt>
                <c:pt idx="1356">
                  <c:v>24.6</c:v>
                </c:pt>
                <c:pt idx="1357">
                  <c:v>24.5</c:v>
                </c:pt>
                <c:pt idx="1358">
                  <c:v>24.5</c:v>
                </c:pt>
                <c:pt idx="1359">
                  <c:v>24.5</c:v>
                </c:pt>
                <c:pt idx="1360">
                  <c:v>24.5</c:v>
                </c:pt>
                <c:pt idx="1361">
                  <c:v>24.4</c:v>
                </c:pt>
                <c:pt idx="1362">
                  <c:v>24.8</c:v>
                </c:pt>
                <c:pt idx="1363">
                  <c:v>25.3</c:v>
                </c:pt>
                <c:pt idx="1364">
                  <c:v>25.2</c:v>
                </c:pt>
                <c:pt idx="1365">
                  <c:v>25.1</c:v>
                </c:pt>
                <c:pt idx="1366">
                  <c:v>25</c:v>
                </c:pt>
                <c:pt idx="1367">
                  <c:v>24.9</c:v>
                </c:pt>
                <c:pt idx="1368">
                  <c:v>24.9</c:v>
                </c:pt>
                <c:pt idx="1369">
                  <c:v>24.8</c:v>
                </c:pt>
                <c:pt idx="1370">
                  <c:v>24.8</c:v>
                </c:pt>
                <c:pt idx="1371">
                  <c:v>24.8</c:v>
                </c:pt>
                <c:pt idx="1372">
                  <c:v>25.1</c:v>
                </c:pt>
                <c:pt idx="1373">
                  <c:v>25</c:v>
                </c:pt>
                <c:pt idx="1374">
                  <c:v>25</c:v>
                </c:pt>
                <c:pt idx="1375">
                  <c:v>24.9</c:v>
                </c:pt>
                <c:pt idx="1376">
                  <c:v>24.8</c:v>
                </c:pt>
                <c:pt idx="1377">
                  <c:v>24.9</c:v>
                </c:pt>
                <c:pt idx="1378">
                  <c:v>25.1</c:v>
                </c:pt>
                <c:pt idx="1379">
                  <c:v>25</c:v>
                </c:pt>
                <c:pt idx="1380">
                  <c:v>24.9</c:v>
                </c:pt>
                <c:pt idx="1381">
                  <c:v>24.8</c:v>
                </c:pt>
                <c:pt idx="1382">
                  <c:v>24.7</c:v>
                </c:pt>
                <c:pt idx="1383">
                  <c:v>24.7</c:v>
                </c:pt>
                <c:pt idx="1384">
                  <c:v>24.6</c:v>
                </c:pt>
                <c:pt idx="1385">
                  <c:v>24.6</c:v>
                </c:pt>
                <c:pt idx="1386">
                  <c:v>24.7</c:v>
                </c:pt>
                <c:pt idx="1387">
                  <c:v>25.1</c:v>
                </c:pt>
                <c:pt idx="1388">
                  <c:v>25</c:v>
                </c:pt>
                <c:pt idx="1389">
                  <c:v>24.9</c:v>
                </c:pt>
                <c:pt idx="1390">
                  <c:v>24.8</c:v>
                </c:pt>
                <c:pt idx="1391">
                  <c:v>25</c:v>
                </c:pt>
                <c:pt idx="1392">
                  <c:v>25.1</c:v>
                </c:pt>
                <c:pt idx="1393">
                  <c:v>25</c:v>
                </c:pt>
                <c:pt idx="1394">
                  <c:v>24.9</c:v>
                </c:pt>
                <c:pt idx="1395">
                  <c:v>24.9</c:v>
                </c:pt>
                <c:pt idx="1396">
                  <c:v>24.8</c:v>
                </c:pt>
                <c:pt idx="1397">
                  <c:v>24.8</c:v>
                </c:pt>
                <c:pt idx="1398">
                  <c:v>24.7</c:v>
                </c:pt>
                <c:pt idx="1399">
                  <c:v>24.7</c:v>
                </c:pt>
                <c:pt idx="1400">
                  <c:v>24.7</c:v>
                </c:pt>
                <c:pt idx="1401">
                  <c:v>24.6</c:v>
                </c:pt>
                <c:pt idx="1402">
                  <c:v>24.5</c:v>
                </c:pt>
                <c:pt idx="1403">
                  <c:v>24.5</c:v>
                </c:pt>
                <c:pt idx="1404">
                  <c:v>24.4</c:v>
                </c:pt>
                <c:pt idx="1405">
                  <c:v>24.9</c:v>
                </c:pt>
                <c:pt idx="1406">
                  <c:v>25</c:v>
                </c:pt>
                <c:pt idx="1407">
                  <c:v>25</c:v>
                </c:pt>
                <c:pt idx="1408">
                  <c:v>24.9</c:v>
                </c:pt>
                <c:pt idx="1409">
                  <c:v>24.8</c:v>
                </c:pt>
                <c:pt idx="1410">
                  <c:v>24.8</c:v>
                </c:pt>
                <c:pt idx="1411">
                  <c:v>24.7</c:v>
                </c:pt>
                <c:pt idx="1412">
                  <c:v>24.9</c:v>
                </c:pt>
                <c:pt idx="1413">
                  <c:v>24.9</c:v>
                </c:pt>
                <c:pt idx="1414">
                  <c:v>25.1</c:v>
                </c:pt>
                <c:pt idx="1415">
                  <c:v>25.2</c:v>
                </c:pt>
                <c:pt idx="1416">
                  <c:v>25</c:v>
                </c:pt>
                <c:pt idx="1417">
                  <c:v>25</c:v>
                </c:pt>
                <c:pt idx="1418">
                  <c:v>24.9</c:v>
                </c:pt>
                <c:pt idx="1419">
                  <c:v>24.9</c:v>
                </c:pt>
                <c:pt idx="1420">
                  <c:v>24.8</c:v>
                </c:pt>
                <c:pt idx="1421">
                  <c:v>24.8</c:v>
                </c:pt>
                <c:pt idx="1422">
                  <c:v>24.7</c:v>
                </c:pt>
                <c:pt idx="1423">
                  <c:v>24.7</c:v>
                </c:pt>
                <c:pt idx="1424">
                  <c:v>24.7</c:v>
                </c:pt>
                <c:pt idx="1425">
                  <c:v>24.6</c:v>
                </c:pt>
                <c:pt idx="1426">
                  <c:v>24.6</c:v>
                </c:pt>
                <c:pt idx="1427">
                  <c:v>24.5</c:v>
                </c:pt>
                <c:pt idx="1428">
                  <c:v>24.5</c:v>
                </c:pt>
                <c:pt idx="1429">
                  <c:v>25</c:v>
                </c:pt>
                <c:pt idx="1430">
                  <c:v>25</c:v>
                </c:pt>
                <c:pt idx="1431">
                  <c:v>24.9</c:v>
                </c:pt>
                <c:pt idx="1432">
                  <c:v>24.9</c:v>
                </c:pt>
                <c:pt idx="1433">
                  <c:v>24.8</c:v>
                </c:pt>
                <c:pt idx="1434">
                  <c:v>24.8</c:v>
                </c:pt>
                <c:pt idx="1435">
                  <c:v>25.1</c:v>
                </c:pt>
                <c:pt idx="1436">
                  <c:v>25.1</c:v>
                </c:pt>
                <c:pt idx="1437">
                  <c:v>25</c:v>
                </c:pt>
                <c:pt idx="1438">
                  <c:v>25</c:v>
                </c:pt>
                <c:pt idx="1439">
                  <c:v>24.9</c:v>
                </c:pt>
                <c:pt idx="1440">
                  <c:v>24.9</c:v>
                </c:pt>
                <c:pt idx="1441">
                  <c:v>24.8</c:v>
                </c:pt>
                <c:pt idx="1442">
                  <c:v>24.9</c:v>
                </c:pt>
                <c:pt idx="1443">
                  <c:v>24.9</c:v>
                </c:pt>
                <c:pt idx="1444">
                  <c:v>24.9</c:v>
                </c:pt>
                <c:pt idx="1445">
                  <c:v>24.8</c:v>
                </c:pt>
                <c:pt idx="1446">
                  <c:v>24.8</c:v>
                </c:pt>
                <c:pt idx="1447">
                  <c:v>24.8</c:v>
                </c:pt>
                <c:pt idx="1448">
                  <c:v>24.7</c:v>
                </c:pt>
                <c:pt idx="1449">
                  <c:v>24.7</c:v>
                </c:pt>
                <c:pt idx="1450">
                  <c:v>24.6</c:v>
                </c:pt>
                <c:pt idx="1451">
                  <c:v>24.5</c:v>
                </c:pt>
                <c:pt idx="1452">
                  <c:v>24.6</c:v>
                </c:pt>
                <c:pt idx="1453">
                  <c:v>24.9</c:v>
                </c:pt>
                <c:pt idx="1454">
                  <c:v>24.8</c:v>
                </c:pt>
                <c:pt idx="1455">
                  <c:v>24.7</c:v>
                </c:pt>
                <c:pt idx="1456">
                  <c:v>24.7</c:v>
                </c:pt>
                <c:pt idx="1457">
                  <c:v>24.6</c:v>
                </c:pt>
                <c:pt idx="1458">
                  <c:v>24.6</c:v>
                </c:pt>
                <c:pt idx="1459">
                  <c:v>25.3</c:v>
                </c:pt>
                <c:pt idx="1460">
                  <c:v>25.2</c:v>
                </c:pt>
                <c:pt idx="1461">
                  <c:v>25.1</c:v>
                </c:pt>
                <c:pt idx="1462">
                  <c:v>25.1</c:v>
                </c:pt>
                <c:pt idx="1463">
                  <c:v>25</c:v>
                </c:pt>
                <c:pt idx="1464">
                  <c:v>25</c:v>
                </c:pt>
                <c:pt idx="1465">
                  <c:v>25</c:v>
                </c:pt>
                <c:pt idx="1466">
                  <c:v>25.1</c:v>
                </c:pt>
                <c:pt idx="1467">
                  <c:v>25.1</c:v>
                </c:pt>
                <c:pt idx="1468">
                  <c:v>25.1</c:v>
                </c:pt>
                <c:pt idx="1469">
                  <c:v>25.1</c:v>
                </c:pt>
                <c:pt idx="1470">
                  <c:v>25.1</c:v>
                </c:pt>
                <c:pt idx="1471">
                  <c:v>25.1</c:v>
                </c:pt>
                <c:pt idx="1472">
                  <c:v>25.1</c:v>
                </c:pt>
                <c:pt idx="1473">
                  <c:v>25.1</c:v>
                </c:pt>
                <c:pt idx="1474">
                  <c:v>25</c:v>
                </c:pt>
                <c:pt idx="1475">
                  <c:v>25</c:v>
                </c:pt>
                <c:pt idx="1476">
                  <c:v>25</c:v>
                </c:pt>
                <c:pt idx="1477">
                  <c:v>24.9</c:v>
                </c:pt>
                <c:pt idx="1478">
                  <c:v>24.9</c:v>
                </c:pt>
                <c:pt idx="1479">
                  <c:v>24.9</c:v>
                </c:pt>
                <c:pt idx="1480">
                  <c:v>24.9</c:v>
                </c:pt>
                <c:pt idx="1481">
                  <c:v>24.9</c:v>
                </c:pt>
                <c:pt idx="1482">
                  <c:v>24.8</c:v>
                </c:pt>
                <c:pt idx="1483">
                  <c:v>25.1</c:v>
                </c:pt>
                <c:pt idx="1484">
                  <c:v>25.1</c:v>
                </c:pt>
                <c:pt idx="1485">
                  <c:v>25.1</c:v>
                </c:pt>
                <c:pt idx="1486">
                  <c:v>25</c:v>
                </c:pt>
                <c:pt idx="1487">
                  <c:v>25</c:v>
                </c:pt>
                <c:pt idx="1488">
                  <c:v>25</c:v>
                </c:pt>
                <c:pt idx="1489">
                  <c:v>25</c:v>
                </c:pt>
                <c:pt idx="1490">
                  <c:v>25</c:v>
                </c:pt>
                <c:pt idx="1491">
                  <c:v>25</c:v>
                </c:pt>
                <c:pt idx="1492">
                  <c:v>25</c:v>
                </c:pt>
                <c:pt idx="1493">
                  <c:v>25</c:v>
                </c:pt>
                <c:pt idx="1494">
                  <c:v>25</c:v>
                </c:pt>
                <c:pt idx="1495">
                  <c:v>25</c:v>
                </c:pt>
                <c:pt idx="1496">
                  <c:v>25</c:v>
                </c:pt>
                <c:pt idx="1497">
                  <c:v>25</c:v>
                </c:pt>
                <c:pt idx="1498">
                  <c:v>25</c:v>
                </c:pt>
                <c:pt idx="1499">
                  <c:v>25</c:v>
                </c:pt>
                <c:pt idx="1500">
                  <c:v>24.9</c:v>
                </c:pt>
                <c:pt idx="1501">
                  <c:v>24.9</c:v>
                </c:pt>
                <c:pt idx="1502">
                  <c:v>24.9</c:v>
                </c:pt>
                <c:pt idx="1503">
                  <c:v>24.9</c:v>
                </c:pt>
                <c:pt idx="1504">
                  <c:v>24.9</c:v>
                </c:pt>
                <c:pt idx="1505">
                  <c:v>24.9</c:v>
                </c:pt>
                <c:pt idx="1506">
                  <c:v>24.8</c:v>
                </c:pt>
                <c:pt idx="1507">
                  <c:v>25.1</c:v>
                </c:pt>
                <c:pt idx="1508">
                  <c:v>25.4</c:v>
                </c:pt>
                <c:pt idx="1509">
                  <c:v>25.4</c:v>
                </c:pt>
                <c:pt idx="1510">
                  <c:v>25.2</c:v>
                </c:pt>
                <c:pt idx="1511">
                  <c:v>25.1</c:v>
                </c:pt>
                <c:pt idx="1512">
                  <c:v>25.1</c:v>
                </c:pt>
                <c:pt idx="1513">
                  <c:v>25.1</c:v>
                </c:pt>
                <c:pt idx="1514">
                  <c:v>25</c:v>
                </c:pt>
                <c:pt idx="1515">
                  <c:v>25.1</c:v>
                </c:pt>
                <c:pt idx="1516">
                  <c:v>25</c:v>
                </c:pt>
                <c:pt idx="1517">
                  <c:v>25</c:v>
                </c:pt>
                <c:pt idx="1518">
                  <c:v>25</c:v>
                </c:pt>
                <c:pt idx="1519">
                  <c:v>25</c:v>
                </c:pt>
                <c:pt idx="1520">
                  <c:v>25</c:v>
                </c:pt>
                <c:pt idx="1521">
                  <c:v>25</c:v>
                </c:pt>
                <c:pt idx="1522">
                  <c:v>25</c:v>
                </c:pt>
                <c:pt idx="1523">
                  <c:v>25</c:v>
                </c:pt>
                <c:pt idx="1524">
                  <c:v>24.9</c:v>
                </c:pt>
                <c:pt idx="1525">
                  <c:v>24.9</c:v>
                </c:pt>
                <c:pt idx="1526">
                  <c:v>24.9</c:v>
                </c:pt>
                <c:pt idx="1527">
                  <c:v>24.9</c:v>
                </c:pt>
                <c:pt idx="1528">
                  <c:v>24.9</c:v>
                </c:pt>
                <c:pt idx="1529">
                  <c:v>24.8</c:v>
                </c:pt>
                <c:pt idx="1530">
                  <c:v>25.1</c:v>
                </c:pt>
                <c:pt idx="1531">
                  <c:v>25.1</c:v>
                </c:pt>
                <c:pt idx="1532">
                  <c:v>25.1</c:v>
                </c:pt>
                <c:pt idx="1533">
                  <c:v>25</c:v>
                </c:pt>
                <c:pt idx="1534">
                  <c:v>25.1</c:v>
                </c:pt>
                <c:pt idx="1535">
                  <c:v>25</c:v>
                </c:pt>
                <c:pt idx="1536">
                  <c:v>25.1</c:v>
                </c:pt>
                <c:pt idx="1537">
                  <c:v>25</c:v>
                </c:pt>
                <c:pt idx="1538">
                  <c:v>25</c:v>
                </c:pt>
                <c:pt idx="1539">
                  <c:v>25</c:v>
                </c:pt>
                <c:pt idx="1540">
                  <c:v>25</c:v>
                </c:pt>
                <c:pt idx="1541">
                  <c:v>25</c:v>
                </c:pt>
                <c:pt idx="1542">
                  <c:v>25.1</c:v>
                </c:pt>
                <c:pt idx="1543">
                  <c:v>25.1</c:v>
                </c:pt>
                <c:pt idx="1544">
                  <c:v>25.1</c:v>
                </c:pt>
                <c:pt idx="1545">
                  <c:v>25</c:v>
                </c:pt>
                <c:pt idx="1546">
                  <c:v>25</c:v>
                </c:pt>
                <c:pt idx="1547">
                  <c:v>25</c:v>
                </c:pt>
                <c:pt idx="1548">
                  <c:v>25</c:v>
                </c:pt>
                <c:pt idx="1549">
                  <c:v>25</c:v>
                </c:pt>
                <c:pt idx="1550">
                  <c:v>24.9</c:v>
                </c:pt>
                <c:pt idx="1551">
                  <c:v>25</c:v>
                </c:pt>
                <c:pt idx="1552">
                  <c:v>24.9</c:v>
                </c:pt>
                <c:pt idx="1553">
                  <c:v>24.9</c:v>
                </c:pt>
                <c:pt idx="1554">
                  <c:v>24.9</c:v>
                </c:pt>
                <c:pt idx="1555">
                  <c:v>24.9</c:v>
                </c:pt>
                <c:pt idx="1556">
                  <c:v>24.8</c:v>
                </c:pt>
                <c:pt idx="1557">
                  <c:v>25</c:v>
                </c:pt>
                <c:pt idx="1558">
                  <c:v>25.4</c:v>
                </c:pt>
                <c:pt idx="1559">
                  <c:v>25.4</c:v>
                </c:pt>
                <c:pt idx="1560">
                  <c:v>25.3</c:v>
                </c:pt>
                <c:pt idx="1561">
                  <c:v>25.3</c:v>
                </c:pt>
                <c:pt idx="1562">
                  <c:v>25.3</c:v>
                </c:pt>
                <c:pt idx="1563">
                  <c:v>25.3</c:v>
                </c:pt>
                <c:pt idx="1564">
                  <c:v>25.2</c:v>
                </c:pt>
                <c:pt idx="1565">
                  <c:v>25.2</c:v>
                </c:pt>
                <c:pt idx="1566">
                  <c:v>25.3</c:v>
                </c:pt>
                <c:pt idx="1567">
                  <c:v>25.3</c:v>
                </c:pt>
                <c:pt idx="1568">
                  <c:v>25.2</c:v>
                </c:pt>
                <c:pt idx="1569">
                  <c:v>25.2</c:v>
                </c:pt>
                <c:pt idx="1570">
                  <c:v>25.1</c:v>
                </c:pt>
                <c:pt idx="1571">
                  <c:v>25.1</c:v>
                </c:pt>
                <c:pt idx="1572">
                  <c:v>25.1</c:v>
                </c:pt>
                <c:pt idx="1573">
                  <c:v>25.1</c:v>
                </c:pt>
                <c:pt idx="1574">
                  <c:v>25</c:v>
                </c:pt>
                <c:pt idx="1575">
                  <c:v>24.9</c:v>
                </c:pt>
                <c:pt idx="1576">
                  <c:v>24.9</c:v>
                </c:pt>
                <c:pt idx="1577">
                  <c:v>24.9</c:v>
                </c:pt>
                <c:pt idx="1578">
                  <c:v>24.9</c:v>
                </c:pt>
                <c:pt idx="1579">
                  <c:v>24.8</c:v>
                </c:pt>
                <c:pt idx="1580">
                  <c:v>24.7</c:v>
                </c:pt>
                <c:pt idx="1581">
                  <c:v>24.7</c:v>
                </c:pt>
                <c:pt idx="1582">
                  <c:v>24.7</c:v>
                </c:pt>
                <c:pt idx="1583">
                  <c:v>24.7</c:v>
                </c:pt>
                <c:pt idx="1584">
                  <c:v>24.7</c:v>
                </c:pt>
                <c:pt idx="1585">
                  <c:v>24.7</c:v>
                </c:pt>
                <c:pt idx="1586">
                  <c:v>24.7</c:v>
                </c:pt>
                <c:pt idx="1587">
                  <c:v>24.5</c:v>
                </c:pt>
                <c:pt idx="1588">
                  <c:v>24.9</c:v>
                </c:pt>
                <c:pt idx="1589">
                  <c:v>24.9</c:v>
                </c:pt>
                <c:pt idx="1590">
                  <c:v>24.8</c:v>
                </c:pt>
                <c:pt idx="1591">
                  <c:v>24.8</c:v>
                </c:pt>
                <c:pt idx="1592">
                  <c:v>25</c:v>
                </c:pt>
                <c:pt idx="1593">
                  <c:v>24.9</c:v>
                </c:pt>
                <c:pt idx="1594">
                  <c:v>24.8</c:v>
                </c:pt>
                <c:pt idx="1595">
                  <c:v>24.7</c:v>
                </c:pt>
                <c:pt idx="1596">
                  <c:v>25</c:v>
                </c:pt>
                <c:pt idx="1597">
                  <c:v>24.9</c:v>
                </c:pt>
                <c:pt idx="1598">
                  <c:v>24.8</c:v>
                </c:pt>
                <c:pt idx="1599">
                  <c:v>24.9</c:v>
                </c:pt>
                <c:pt idx="1600">
                  <c:v>25.2</c:v>
                </c:pt>
                <c:pt idx="1601">
                  <c:v>25.1</c:v>
                </c:pt>
                <c:pt idx="1602">
                  <c:v>25</c:v>
                </c:pt>
                <c:pt idx="1603">
                  <c:v>24.9</c:v>
                </c:pt>
                <c:pt idx="1604">
                  <c:v>24.8</c:v>
                </c:pt>
                <c:pt idx="1605">
                  <c:v>24.7</c:v>
                </c:pt>
                <c:pt idx="1606">
                  <c:v>24.6</c:v>
                </c:pt>
                <c:pt idx="1607">
                  <c:v>24.8</c:v>
                </c:pt>
                <c:pt idx="1608">
                  <c:v>25.1</c:v>
                </c:pt>
                <c:pt idx="1609">
                  <c:v>25</c:v>
                </c:pt>
                <c:pt idx="1610">
                  <c:v>25</c:v>
                </c:pt>
                <c:pt idx="1611">
                  <c:v>24.9</c:v>
                </c:pt>
                <c:pt idx="1612">
                  <c:v>25</c:v>
                </c:pt>
                <c:pt idx="1613">
                  <c:v>25</c:v>
                </c:pt>
                <c:pt idx="1614">
                  <c:v>25</c:v>
                </c:pt>
                <c:pt idx="1615">
                  <c:v>24.9</c:v>
                </c:pt>
                <c:pt idx="1616">
                  <c:v>25</c:v>
                </c:pt>
                <c:pt idx="1617">
                  <c:v>24.8</c:v>
                </c:pt>
                <c:pt idx="1618">
                  <c:v>24.8</c:v>
                </c:pt>
                <c:pt idx="1619">
                  <c:v>24.8</c:v>
                </c:pt>
                <c:pt idx="1620">
                  <c:v>24.8</c:v>
                </c:pt>
                <c:pt idx="1621">
                  <c:v>25.1</c:v>
                </c:pt>
                <c:pt idx="1622">
                  <c:v>25.1</c:v>
                </c:pt>
                <c:pt idx="1623">
                  <c:v>25</c:v>
                </c:pt>
                <c:pt idx="1624">
                  <c:v>24.9</c:v>
                </c:pt>
                <c:pt idx="1625">
                  <c:v>24.8</c:v>
                </c:pt>
                <c:pt idx="1626">
                  <c:v>24.8</c:v>
                </c:pt>
                <c:pt idx="1627">
                  <c:v>24.6</c:v>
                </c:pt>
                <c:pt idx="1628">
                  <c:v>25.2</c:v>
                </c:pt>
                <c:pt idx="1629">
                  <c:v>25</c:v>
                </c:pt>
                <c:pt idx="1630">
                  <c:v>24.9</c:v>
                </c:pt>
                <c:pt idx="1631">
                  <c:v>24.9</c:v>
                </c:pt>
                <c:pt idx="1632">
                  <c:v>24.8</c:v>
                </c:pt>
                <c:pt idx="1633">
                  <c:v>24.7</c:v>
                </c:pt>
                <c:pt idx="1634">
                  <c:v>24.6</c:v>
                </c:pt>
                <c:pt idx="1635">
                  <c:v>24.6</c:v>
                </c:pt>
                <c:pt idx="1636">
                  <c:v>24.6</c:v>
                </c:pt>
                <c:pt idx="1637">
                  <c:v>24.6</c:v>
                </c:pt>
                <c:pt idx="1638">
                  <c:v>25.1</c:v>
                </c:pt>
                <c:pt idx="1639">
                  <c:v>25</c:v>
                </c:pt>
                <c:pt idx="1640">
                  <c:v>24.9</c:v>
                </c:pt>
                <c:pt idx="1641">
                  <c:v>24.7</c:v>
                </c:pt>
                <c:pt idx="1642">
                  <c:v>24.7</c:v>
                </c:pt>
                <c:pt idx="1643">
                  <c:v>25.1</c:v>
                </c:pt>
                <c:pt idx="1644">
                  <c:v>25.1</c:v>
                </c:pt>
                <c:pt idx="1645">
                  <c:v>24.9</c:v>
                </c:pt>
                <c:pt idx="1646">
                  <c:v>24.8</c:v>
                </c:pt>
                <c:pt idx="1647">
                  <c:v>24.7</c:v>
                </c:pt>
                <c:pt idx="1648">
                  <c:v>24.7</c:v>
                </c:pt>
                <c:pt idx="1649">
                  <c:v>24.7</c:v>
                </c:pt>
                <c:pt idx="1650">
                  <c:v>25</c:v>
                </c:pt>
                <c:pt idx="1651">
                  <c:v>24.9</c:v>
                </c:pt>
                <c:pt idx="1652">
                  <c:v>24.8</c:v>
                </c:pt>
                <c:pt idx="1653">
                  <c:v>24.8</c:v>
                </c:pt>
                <c:pt idx="1654">
                  <c:v>25</c:v>
                </c:pt>
                <c:pt idx="1655">
                  <c:v>25</c:v>
                </c:pt>
                <c:pt idx="1656">
                  <c:v>25</c:v>
                </c:pt>
                <c:pt idx="1657">
                  <c:v>25</c:v>
                </c:pt>
                <c:pt idx="1658">
                  <c:v>25</c:v>
                </c:pt>
                <c:pt idx="1659">
                  <c:v>25</c:v>
                </c:pt>
                <c:pt idx="1660">
                  <c:v>25</c:v>
                </c:pt>
                <c:pt idx="1661">
                  <c:v>25</c:v>
                </c:pt>
                <c:pt idx="1662">
                  <c:v>25</c:v>
                </c:pt>
                <c:pt idx="1663">
                  <c:v>25</c:v>
                </c:pt>
                <c:pt idx="1664">
                  <c:v>24.9</c:v>
                </c:pt>
                <c:pt idx="1665">
                  <c:v>24.9</c:v>
                </c:pt>
                <c:pt idx="1666">
                  <c:v>24.9</c:v>
                </c:pt>
                <c:pt idx="1667">
                  <c:v>24.9</c:v>
                </c:pt>
                <c:pt idx="1668">
                  <c:v>24.9</c:v>
                </c:pt>
                <c:pt idx="1669">
                  <c:v>24.9</c:v>
                </c:pt>
                <c:pt idx="1670">
                  <c:v>24.9</c:v>
                </c:pt>
                <c:pt idx="1671">
                  <c:v>24.9</c:v>
                </c:pt>
                <c:pt idx="1672">
                  <c:v>24.8</c:v>
                </c:pt>
                <c:pt idx="1673">
                  <c:v>25.3</c:v>
                </c:pt>
                <c:pt idx="1674">
                  <c:v>25.3</c:v>
                </c:pt>
                <c:pt idx="1675">
                  <c:v>25.3</c:v>
                </c:pt>
                <c:pt idx="1676">
                  <c:v>25.3</c:v>
                </c:pt>
                <c:pt idx="1677">
                  <c:v>25.3</c:v>
                </c:pt>
                <c:pt idx="1678">
                  <c:v>25.2</c:v>
                </c:pt>
                <c:pt idx="1679">
                  <c:v>25.2</c:v>
                </c:pt>
                <c:pt idx="1680">
                  <c:v>25.2</c:v>
                </c:pt>
                <c:pt idx="1681">
                  <c:v>25.2</c:v>
                </c:pt>
                <c:pt idx="1682">
                  <c:v>25.2</c:v>
                </c:pt>
                <c:pt idx="1683">
                  <c:v>25.1</c:v>
                </c:pt>
                <c:pt idx="1684">
                  <c:v>25.1</c:v>
                </c:pt>
                <c:pt idx="1685">
                  <c:v>25.1</c:v>
                </c:pt>
                <c:pt idx="1686">
                  <c:v>25.1</c:v>
                </c:pt>
                <c:pt idx="1687">
                  <c:v>25.2</c:v>
                </c:pt>
                <c:pt idx="1688">
                  <c:v>25.2</c:v>
                </c:pt>
                <c:pt idx="1689">
                  <c:v>25.1</c:v>
                </c:pt>
                <c:pt idx="1690">
                  <c:v>25.1</c:v>
                </c:pt>
                <c:pt idx="1691">
                  <c:v>25.1</c:v>
                </c:pt>
                <c:pt idx="1692">
                  <c:v>25</c:v>
                </c:pt>
                <c:pt idx="1693">
                  <c:v>25</c:v>
                </c:pt>
                <c:pt idx="1694">
                  <c:v>25.1</c:v>
                </c:pt>
                <c:pt idx="1695">
                  <c:v>25</c:v>
                </c:pt>
                <c:pt idx="1696">
                  <c:v>25</c:v>
                </c:pt>
                <c:pt idx="1697">
                  <c:v>25</c:v>
                </c:pt>
                <c:pt idx="1698">
                  <c:v>25</c:v>
                </c:pt>
                <c:pt idx="1699">
                  <c:v>24.9</c:v>
                </c:pt>
                <c:pt idx="1700">
                  <c:v>24.9</c:v>
                </c:pt>
                <c:pt idx="1701">
                  <c:v>24.9</c:v>
                </c:pt>
                <c:pt idx="1702">
                  <c:v>24.9</c:v>
                </c:pt>
                <c:pt idx="1703">
                  <c:v>24.9</c:v>
                </c:pt>
                <c:pt idx="1704">
                  <c:v>24.8</c:v>
                </c:pt>
                <c:pt idx="1705">
                  <c:v>25.3</c:v>
                </c:pt>
                <c:pt idx="1706">
                  <c:v>25.3</c:v>
                </c:pt>
                <c:pt idx="1707">
                  <c:v>25.3</c:v>
                </c:pt>
                <c:pt idx="1708">
                  <c:v>25.2</c:v>
                </c:pt>
                <c:pt idx="1709">
                  <c:v>25.3</c:v>
                </c:pt>
                <c:pt idx="1710">
                  <c:v>25.2</c:v>
                </c:pt>
                <c:pt idx="1711">
                  <c:v>25.2</c:v>
                </c:pt>
                <c:pt idx="1712">
                  <c:v>25.2</c:v>
                </c:pt>
                <c:pt idx="1713">
                  <c:v>25.2</c:v>
                </c:pt>
                <c:pt idx="1714">
                  <c:v>25.1</c:v>
                </c:pt>
                <c:pt idx="1715">
                  <c:v>25.1</c:v>
                </c:pt>
                <c:pt idx="1716">
                  <c:v>25.1</c:v>
                </c:pt>
                <c:pt idx="1717">
                  <c:v>25.1</c:v>
                </c:pt>
                <c:pt idx="1718">
                  <c:v>25.1</c:v>
                </c:pt>
                <c:pt idx="1719">
                  <c:v>25</c:v>
                </c:pt>
                <c:pt idx="1720">
                  <c:v>25</c:v>
                </c:pt>
                <c:pt idx="1721">
                  <c:v>25</c:v>
                </c:pt>
                <c:pt idx="1722">
                  <c:v>25</c:v>
                </c:pt>
                <c:pt idx="1723">
                  <c:v>25</c:v>
                </c:pt>
                <c:pt idx="1724">
                  <c:v>24.9</c:v>
                </c:pt>
                <c:pt idx="1725">
                  <c:v>25.3</c:v>
                </c:pt>
                <c:pt idx="1726">
                  <c:v>25.3</c:v>
                </c:pt>
                <c:pt idx="1727">
                  <c:v>25.3</c:v>
                </c:pt>
                <c:pt idx="1728">
                  <c:v>25.3</c:v>
                </c:pt>
                <c:pt idx="1729">
                  <c:v>25.3</c:v>
                </c:pt>
                <c:pt idx="1730">
                  <c:v>25.3</c:v>
                </c:pt>
                <c:pt idx="1731">
                  <c:v>25.3</c:v>
                </c:pt>
                <c:pt idx="1732">
                  <c:v>25.3</c:v>
                </c:pt>
                <c:pt idx="1733">
                  <c:v>25.3</c:v>
                </c:pt>
                <c:pt idx="1734">
                  <c:v>25.3</c:v>
                </c:pt>
                <c:pt idx="1735">
                  <c:v>25.2</c:v>
                </c:pt>
                <c:pt idx="1736">
                  <c:v>25.2</c:v>
                </c:pt>
                <c:pt idx="1737">
                  <c:v>25.2</c:v>
                </c:pt>
                <c:pt idx="1738">
                  <c:v>25.1</c:v>
                </c:pt>
                <c:pt idx="1739">
                  <c:v>25.1</c:v>
                </c:pt>
                <c:pt idx="1740">
                  <c:v>25.1</c:v>
                </c:pt>
                <c:pt idx="1741">
                  <c:v>25.1</c:v>
                </c:pt>
                <c:pt idx="1742">
                  <c:v>25.1</c:v>
                </c:pt>
                <c:pt idx="1743">
                  <c:v>25.1</c:v>
                </c:pt>
                <c:pt idx="1744">
                  <c:v>25.1</c:v>
                </c:pt>
                <c:pt idx="1745">
                  <c:v>25</c:v>
                </c:pt>
                <c:pt idx="1746">
                  <c:v>25</c:v>
                </c:pt>
                <c:pt idx="1747">
                  <c:v>25</c:v>
                </c:pt>
                <c:pt idx="1748">
                  <c:v>24.9</c:v>
                </c:pt>
                <c:pt idx="1749">
                  <c:v>24.9</c:v>
                </c:pt>
                <c:pt idx="1750">
                  <c:v>24.9</c:v>
                </c:pt>
                <c:pt idx="1751">
                  <c:v>24.9</c:v>
                </c:pt>
                <c:pt idx="1752">
                  <c:v>25</c:v>
                </c:pt>
                <c:pt idx="1753">
                  <c:v>24.9</c:v>
                </c:pt>
                <c:pt idx="1754">
                  <c:v>24.9</c:v>
                </c:pt>
                <c:pt idx="1755">
                  <c:v>24.9</c:v>
                </c:pt>
                <c:pt idx="1756">
                  <c:v>25</c:v>
                </c:pt>
                <c:pt idx="1757">
                  <c:v>24.9</c:v>
                </c:pt>
                <c:pt idx="1758">
                  <c:v>24.9</c:v>
                </c:pt>
                <c:pt idx="1759">
                  <c:v>24.9</c:v>
                </c:pt>
                <c:pt idx="1760">
                  <c:v>24.9</c:v>
                </c:pt>
                <c:pt idx="1761">
                  <c:v>24.9</c:v>
                </c:pt>
                <c:pt idx="1762">
                  <c:v>24.9</c:v>
                </c:pt>
                <c:pt idx="1763">
                  <c:v>24.9</c:v>
                </c:pt>
                <c:pt idx="1764">
                  <c:v>24.9</c:v>
                </c:pt>
                <c:pt idx="1765">
                  <c:v>24.9</c:v>
                </c:pt>
                <c:pt idx="1766">
                  <c:v>24.9</c:v>
                </c:pt>
                <c:pt idx="1767">
                  <c:v>24.8</c:v>
                </c:pt>
                <c:pt idx="1768">
                  <c:v>25</c:v>
                </c:pt>
                <c:pt idx="1769">
                  <c:v>25.3</c:v>
                </c:pt>
                <c:pt idx="1770">
                  <c:v>25.2</c:v>
                </c:pt>
                <c:pt idx="1771">
                  <c:v>25.2</c:v>
                </c:pt>
                <c:pt idx="1772">
                  <c:v>25.2</c:v>
                </c:pt>
                <c:pt idx="1773">
                  <c:v>25.2</c:v>
                </c:pt>
                <c:pt idx="1774">
                  <c:v>25.2</c:v>
                </c:pt>
                <c:pt idx="1775">
                  <c:v>25.2</c:v>
                </c:pt>
                <c:pt idx="1776">
                  <c:v>25.2</c:v>
                </c:pt>
                <c:pt idx="1777">
                  <c:v>25.2</c:v>
                </c:pt>
                <c:pt idx="1778">
                  <c:v>25.2</c:v>
                </c:pt>
                <c:pt idx="1779">
                  <c:v>25.2</c:v>
                </c:pt>
                <c:pt idx="1780">
                  <c:v>25.2</c:v>
                </c:pt>
                <c:pt idx="1781">
                  <c:v>25.2</c:v>
                </c:pt>
                <c:pt idx="1782">
                  <c:v>25.2</c:v>
                </c:pt>
                <c:pt idx="1783">
                  <c:v>25.2</c:v>
                </c:pt>
                <c:pt idx="1784">
                  <c:v>25.2</c:v>
                </c:pt>
                <c:pt idx="1785">
                  <c:v>25.2</c:v>
                </c:pt>
                <c:pt idx="1786">
                  <c:v>25.1</c:v>
                </c:pt>
                <c:pt idx="1787">
                  <c:v>25.2</c:v>
                </c:pt>
                <c:pt idx="1788">
                  <c:v>25.2</c:v>
                </c:pt>
                <c:pt idx="1789">
                  <c:v>25.2</c:v>
                </c:pt>
                <c:pt idx="1790">
                  <c:v>25.1</c:v>
                </c:pt>
                <c:pt idx="1791">
                  <c:v>25.1</c:v>
                </c:pt>
                <c:pt idx="1792">
                  <c:v>25.1</c:v>
                </c:pt>
                <c:pt idx="1793">
                  <c:v>25.1</c:v>
                </c:pt>
                <c:pt idx="1794">
                  <c:v>25.1</c:v>
                </c:pt>
                <c:pt idx="1795">
                  <c:v>25.1</c:v>
                </c:pt>
                <c:pt idx="1796">
                  <c:v>25.1</c:v>
                </c:pt>
                <c:pt idx="1797">
                  <c:v>25.1</c:v>
                </c:pt>
                <c:pt idx="1798">
                  <c:v>25.1</c:v>
                </c:pt>
                <c:pt idx="1799">
                  <c:v>25.1</c:v>
                </c:pt>
                <c:pt idx="1800">
                  <c:v>25.1</c:v>
                </c:pt>
                <c:pt idx="1801">
                  <c:v>25.1</c:v>
                </c:pt>
                <c:pt idx="1802">
                  <c:v>25.1</c:v>
                </c:pt>
                <c:pt idx="1803">
                  <c:v>25.1</c:v>
                </c:pt>
                <c:pt idx="1804">
                  <c:v>25</c:v>
                </c:pt>
                <c:pt idx="1805">
                  <c:v>25</c:v>
                </c:pt>
                <c:pt idx="1806">
                  <c:v>25.1</c:v>
                </c:pt>
                <c:pt idx="1807">
                  <c:v>25.1</c:v>
                </c:pt>
                <c:pt idx="1808">
                  <c:v>25.1</c:v>
                </c:pt>
                <c:pt idx="1809">
                  <c:v>25.1</c:v>
                </c:pt>
                <c:pt idx="1810">
                  <c:v>25</c:v>
                </c:pt>
                <c:pt idx="1811">
                  <c:v>25</c:v>
                </c:pt>
                <c:pt idx="1812">
                  <c:v>25</c:v>
                </c:pt>
                <c:pt idx="1813">
                  <c:v>25</c:v>
                </c:pt>
                <c:pt idx="1814">
                  <c:v>25</c:v>
                </c:pt>
                <c:pt idx="1815">
                  <c:v>25</c:v>
                </c:pt>
                <c:pt idx="1816">
                  <c:v>25</c:v>
                </c:pt>
                <c:pt idx="1817">
                  <c:v>25</c:v>
                </c:pt>
                <c:pt idx="1818">
                  <c:v>25</c:v>
                </c:pt>
                <c:pt idx="1819">
                  <c:v>25</c:v>
                </c:pt>
                <c:pt idx="1820">
                  <c:v>25</c:v>
                </c:pt>
                <c:pt idx="1821">
                  <c:v>25</c:v>
                </c:pt>
                <c:pt idx="1822">
                  <c:v>25</c:v>
                </c:pt>
                <c:pt idx="1823">
                  <c:v>25</c:v>
                </c:pt>
                <c:pt idx="1824">
                  <c:v>25</c:v>
                </c:pt>
                <c:pt idx="1825">
                  <c:v>25</c:v>
                </c:pt>
                <c:pt idx="1826">
                  <c:v>25</c:v>
                </c:pt>
                <c:pt idx="1827">
                  <c:v>24.9</c:v>
                </c:pt>
                <c:pt idx="1828">
                  <c:v>25</c:v>
                </c:pt>
                <c:pt idx="1829">
                  <c:v>24.9</c:v>
                </c:pt>
                <c:pt idx="1830">
                  <c:v>24.9</c:v>
                </c:pt>
                <c:pt idx="1831">
                  <c:v>24.9</c:v>
                </c:pt>
                <c:pt idx="1832">
                  <c:v>24.9</c:v>
                </c:pt>
                <c:pt idx="1833">
                  <c:v>24.9</c:v>
                </c:pt>
                <c:pt idx="1834">
                  <c:v>24.9</c:v>
                </c:pt>
                <c:pt idx="1835">
                  <c:v>24.9</c:v>
                </c:pt>
                <c:pt idx="1836">
                  <c:v>24.9</c:v>
                </c:pt>
                <c:pt idx="1837">
                  <c:v>20.5</c:v>
                </c:pt>
                <c:pt idx="1838">
                  <c:v>15.2</c:v>
                </c:pt>
                <c:pt idx="1839">
                  <c:v>11.1</c:v>
                </c:pt>
                <c:pt idx="1840">
                  <c:v>8.1999999999999993</c:v>
                </c:pt>
                <c:pt idx="1841">
                  <c:v>8.1999999999999993</c:v>
                </c:pt>
                <c:pt idx="1842">
                  <c:v>8.1999999999999993</c:v>
                </c:pt>
                <c:pt idx="1843">
                  <c:v>8.1</c:v>
                </c:pt>
                <c:pt idx="1844">
                  <c:v>8.1</c:v>
                </c:pt>
                <c:pt idx="1845">
                  <c:v>8.1999999999999993</c:v>
                </c:pt>
                <c:pt idx="1846">
                  <c:v>8.1999999999999993</c:v>
                </c:pt>
                <c:pt idx="1847">
                  <c:v>8.1999999999999993</c:v>
                </c:pt>
                <c:pt idx="1848">
                  <c:v>8.1999999999999993</c:v>
                </c:pt>
                <c:pt idx="1849">
                  <c:v>8.1999999999999993</c:v>
                </c:pt>
                <c:pt idx="1850">
                  <c:v>8.1999999999999993</c:v>
                </c:pt>
                <c:pt idx="1851">
                  <c:v>8.1999999999999993</c:v>
                </c:pt>
                <c:pt idx="1852">
                  <c:v>8.1999999999999993</c:v>
                </c:pt>
                <c:pt idx="1853">
                  <c:v>8.1999999999999993</c:v>
                </c:pt>
                <c:pt idx="1854">
                  <c:v>8.1999999999999993</c:v>
                </c:pt>
                <c:pt idx="1855">
                  <c:v>8.1999999999999993</c:v>
                </c:pt>
                <c:pt idx="1856">
                  <c:v>8.1999999999999993</c:v>
                </c:pt>
                <c:pt idx="1857">
                  <c:v>8.1999999999999993</c:v>
                </c:pt>
                <c:pt idx="1858">
                  <c:v>8.1999999999999993</c:v>
                </c:pt>
                <c:pt idx="1859">
                  <c:v>8.1999999999999993</c:v>
                </c:pt>
                <c:pt idx="1860">
                  <c:v>8.1</c:v>
                </c:pt>
                <c:pt idx="1861">
                  <c:v>8.1999999999999993</c:v>
                </c:pt>
                <c:pt idx="1862">
                  <c:v>8.1999999999999993</c:v>
                </c:pt>
                <c:pt idx="1863">
                  <c:v>8.1</c:v>
                </c:pt>
                <c:pt idx="1864">
                  <c:v>8.1</c:v>
                </c:pt>
                <c:pt idx="1865">
                  <c:v>8.1999999999999993</c:v>
                </c:pt>
                <c:pt idx="1866">
                  <c:v>8.1999999999999993</c:v>
                </c:pt>
                <c:pt idx="1867">
                  <c:v>8.1</c:v>
                </c:pt>
                <c:pt idx="1868">
                  <c:v>8.1</c:v>
                </c:pt>
                <c:pt idx="1869">
                  <c:v>7.7</c:v>
                </c:pt>
                <c:pt idx="1870">
                  <c:v>7.7</c:v>
                </c:pt>
                <c:pt idx="1871">
                  <c:v>7.7</c:v>
                </c:pt>
                <c:pt idx="1872">
                  <c:v>7.7</c:v>
                </c:pt>
                <c:pt idx="1873">
                  <c:v>7.7</c:v>
                </c:pt>
                <c:pt idx="1874">
                  <c:v>7.7</c:v>
                </c:pt>
                <c:pt idx="1875">
                  <c:v>7.7</c:v>
                </c:pt>
                <c:pt idx="1876">
                  <c:v>7.7</c:v>
                </c:pt>
                <c:pt idx="1877">
                  <c:v>7.7</c:v>
                </c:pt>
                <c:pt idx="1878">
                  <c:v>7.7</c:v>
                </c:pt>
                <c:pt idx="1879">
                  <c:v>7.7</c:v>
                </c:pt>
                <c:pt idx="1880">
                  <c:v>7.7</c:v>
                </c:pt>
                <c:pt idx="1881">
                  <c:v>7.7</c:v>
                </c:pt>
                <c:pt idx="1882">
                  <c:v>7.7</c:v>
                </c:pt>
                <c:pt idx="1883">
                  <c:v>7.7</c:v>
                </c:pt>
                <c:pt idx="1884">
                  <c:v>7.7</c:v>
                </c:pt>
                <c:pt idx="1885">
                  <c:v>7.7</c:v>
                </c:pt>
                <c:pt idx="1886">
                  <c:v>7.7</c:v>
                </c:pt>
                <c:pt idx="1887">
                  <c:v>7.9</c:v>
                </c:pt>
                <c:pt idx="1888">
                  <c:v>7.9</c:v>
                </c:pt>
                <c:pt idx="1889">
                  <c:v>7.9</c:v>
                </c:pt>
                <c:pt idx="1890">
                  <c:v>7.9</c:v>
                </c:pt>
                <c:pt idx="1891">
                  <c:v>7.9</c:v>
                </c:pt>
                <c:pt idx="1892">
                  <c:v>7.9</c:v>
                </c:pt>
                <c:pt idx="1893">
                  <c:v>7.9</c:v>
                </c:pt>
                <c:pt idx="1894">
                  <c:v>7.9</c:v>
                </c:pt>
                <c:pt idx="1895">
                  <c:v>7.9</c:v>
                </c:pt>
                <c:pt idx="1896">
                  <c:v>7.9</c:v>
                </c:pt>
                <c:pt idx="1897">
                  <c:v>7.4</c:v>
                </c:pt>
                <c:pt idx="1898">
                  <c:v>7.4</c:v>
                </c:pt>
                <c:pt idx="1899">
                  <c:v>7.4</c:v>
                </c:pt>
                <c:pt idx="1900">
                  <c:v>7.4</c:v>
                </c:pt>
                <c:pt idx="1901">
                  <c:v>7.4</c:v>
                </c:pt>
                <c:pt idx="1902">
                  <c:v>7.5</c:v>
                </c:pt>
                <c:pt idx="1903">
                  <c:v>7.4</c:v>
                </c:pt>
                <c:pt idx="1904">
                  <c:v>7.4</c:v>
                </c:pt>
                <c:pt idx="1905">
                  <c:v>7.4</c:v>
                </c:pt>
                <c:pt idx="1906">
                  <c:v>7.4</c:v>
                </c:pt>
                <c:pt idx="1907">
                  <c:v>7.4</c:v>
                </c:pt>
                <c:pt idx="1908">
                  <c:v>7.3</c:v>
                </c:pt>
                <c:pt idx="1909">
                  <c:v>7.5</c:v>
                </c:pt>
                <c:pt idx="1910">
                  <c:v>7.5</c:v>
                </c:pt>
                <c:pt idx="1911">
                  <c:v>7.5</c:v>
                </c:pt>
                <c:pt idx="1912">
                  <c:v>7.5</c:v>
                </c:pt>
                <c:pt idx="1913">
                  <c:v>7.5</c:v>
                </c:pt>
                <c:pt idx="1914">
                  <c:v>7.6</c:v>
                </c:pt>
                <c:pt idx="1915">
                  <c:v>7.5</c:v>
                </c:pt>
                <c:pt idx="1916">
                  <c:v>7.5</c:v>
                </c:pt>
                <c:pt idx="1917">
                  <c:v>7.4</c:v>
                </c:pt>
                <c:pt idx="1918">
                  <c:v>7.5</c:v>
                </c:pt>
                <c:pt idx="1919">
                  <c:v>7.5</c:v>
                </c:pt>
                <c:pt idx="1920">
                  <c:v>7.5</c:v>
                </c:pt>
                <c:pt idx="1921">
                  <c:v>7.5</c:v>
                </c:pt>
                <c:pt idx="1922">
                  <c:v>7.5</c:v>
                </c:pt>
                <c:pt idx="1923">
                  <c:v>7.5</c:v>
                </c:pt>
                <c:pt idx="1924">
                  <c:v>7.5</c:v>
                </c:pt>
                <c:pt idx="1925">
                  <c:v>7.5</c:v>
                </c:pt>
                <c:pt idx="1926">
                  <c:v>7.5</c:v>
                </c:pt>
                <c:pt idx="1927">
                  <c:v>7.5</c:v>
                </c:pt>
                <c:pt idx="1928">
                  <c:v>7.5</c:v>
                </c:pt>
                <c:pt idx="1929">
                  <c:v>7.5</c:v>
                </c:pt>
                <c:pt idx="1930">
                  <c:v>7.5</c:v>
                </c:pt>
                <c:pt idx="1931">
                  <c:v>7.5</c:v>
                </c:pt>
                <c:pt idx="1932">
                  <c:v>7.5</c:v>
                </c:pt>
                <c:pt idx="1933">
                  <c:v>7.5</c:v>
                </c:pt>
                <c:pt idx="1934">
                  <c:v>7.4</c:v>
                </c:pt>
                <c:pt idx="1935">
                  <c:v>7.4</c:v>
                </c:pt>
                <c:pt idx="1936">
                  <c:v>7.5</c:v>
                </c:pt>
                <c:pt idx="1937">
                  <c:v>7.5</c:v>
                </c:pt>
                <c:pt idx="1938">
                  <c:v>7.5</c:v>
                </c:pt>
                <c:pt idx="1939">
                  <c:v>7.5</c:v>
                </c:pt>
                <c:pt idx="1940">
                  <c:v>7.4</c:v>
                </c:pt>
                <c:pt idx="1941">
                  <c:v>7.3</c:v>
                </c:pt>
                <c:pt idx="1942">
                  <c:v>7.4</c:v>
                </c:pt>
                <c:pt idx="1943">
                  <c:v>7.4</c:v>
                </c:pt>
                <c:pt idx="1944">
                  <c:v>7.3</c:v>
                </c:pt>
                <c:pt idx="1945">
                  <c:v>7.3</c:v>
                </c:pt>
                <c:pt idx="1946">
                  <c:v>7.3</c:v>
                </c:pt>
                <c:pt idx="1947">
                  <c:v>7.3</c:v>
                </c:pt>
                <c:pt idx="1948">
                  <c:v>7.3</c:v>
                </c:pt>
                <c:pt idx="1949">
                  <c:v>7.3</c:v>
                </c:pt>
                <c:pt idx="1950">
                  <c:v>7.3</c:v>
                </c:pt>
                <c:pt idx="1951">
                  <c:v>7.5</c:v>
                </c:pt>
                <c:pt idx="1952">
                  <c:v>7.5</c:v>
                </c:pt>
                <c:pt idx="1953">
                  <c:v>7.4</c:v>
                </c:pt>
                <c:pt idx="1954">
                  <c:v>7.4</c:v>
                </c:pt>
                <c:pt idx="1955">
                  <c:v>7.4</c:v>
                </c:pt>
                <c:pt idx="1956">
                  <c:v>7.3</c:v>
                </c:pt>
                <c:pt idx="1957">
                  <c:v>7.5</c:v>
                </c:pt>
                <c:pt idx="1958">
                  <c:v>7.6</c:v>
                </c:pt>
                <c:pt idx="1959">
                  <c:v>7.5</c:v>
                </c:pt>
                <c:pt idx="1960">
                  <c:v>7.4</c:v>
                </c:pt>
                <c:pt idx="1961">
                  <c:v>7.4</c:v>
                </c:pt>
                <c:pt idx="1962">
                  <c:v>7.4</c:v>
                </c:pt>
                <c:pt idx="1963">
                  <c:v>7.3</c:v>
                </c:pt>
                <c:pt idx="1964">
                  <c:v>7.3</c:v>
                </c:pt>
                <c:pt idx="1965">
                  <c:v>7.2</c:v>
                </c:pt>
                <c:pt idx="1966">
                  <c:v>7.2</c:v>
                </c:pt>
                <c:pt idx="1967">
                  <c:v>7.7</c:v>
                </c:pt>
                <c:pt idx="1968">
                  <c:v>7.7</c:v>
                </c:pt>
                <c:pt idx="1969">
                  <c:v>7.7</c:v>
                </c:pt>
                <c:pt idx="1970">
                  <c:v>7.6</c:v>
                </c:pt>
                <c:pt idx="1971">
                  <c:v>7.6</c:v>
                </c:pt>
                <c:pt idx="1972">
                  <c:v>7.6</c:v>
                </c:pt>
                <c:pt idx="1973">
                  <c:v>7.6</c:v>
                </c:pt>
                <c:pt idx="1974">
                  <c:v>7.6</c:v>
                </c:pt>
                <c:pt idx="1975">
                  <c:v>7.5</c:v>
                </c:pt>
                <c:pt idx="1976">
                  <c:v>7.5</c:v>
                </c:pt>
                <c:pt idx="1977">
                  <c:v>7.4</c:v>
                </c:pt>
                <c:pt idx="1978">
                  <c:v>7.4</c:v>
                </c:pt>
                <c:pt idx="1979">
                  <c:v>7.4</c:v>
                </c:pt>
                <c:pt idx="1980">
                  <c:v>7.3</c:v>
                </c:pt>
                <c:pt idx="1981">
                  <c:v>7.3</c:v>
                </c:pt>
                <c:pt idx="1982">
                  <c:v>7.3</c:v>
                </c:pt>
                <c:pt idx="1983">
                  <c:v>7.7</c:v>
                </c:pt>
                <c:pt idx="1984">
                  <c:v>7.7</c:v>
                </c:pt>
                <c:pt idx="1985">
                  <c:v>7.6</c:v>
                </c:pt>
                <c:pt idx="1986">
                  <c:v>7.6</c:v>
                </c:pt>
                <c:pt idx="1987">
                  <c:v>7.5</c:v>
                </c:pt>
                <c:pt idx="1988">
                  <c:v>7.4</c:v>
                </c:pt>
                <c:pt idx="1989">
                  <c:v>7.4</c:v>
                </c:pt>
                <c:pt idx="1990">
                  <c:v>7.4</c:v>
                </c:pt>
                <c:pt idx="1991">
                  <c:v>7.4</c:v>
                </c:pt>
                <c:pt idx="1992">
                  <c:v>7.3</c:v>
                </c:pt>
                <c:pt idx="1993">
                  <c:v>7.4</c:v>
                </c:pt>
                <c:pt idx="1994">
                  <c:v>7.6</c:v>
                </c:pt>
                <c:pt idx="1995">
                  <c:v>7.5</c:v>
                </c:pt>
                <c:pt idx="1996">
                  <c:v>7.5</c:v>
                </c:pt>
                <c:pt idx="1997">
                  <c:v>7.5</c:v>
                </c:pt>
                <c:pt idx="1998">
                  <c:v>7.5</c:v>
                </c:pt>
                <c:pt idx="1999">
                  <c:v>7.5</c:v>
                </c:pt>
                <c:pt idx="2000">
                  <c:v>7.4</c:v>
                </c:pt>
                <c:pt idx="2001">
                  <c:v>7.4</c:v>
                </c:pt>
                <c:pt idx="2002">
                  <c:v>7.3</c:v>
                </c:pt>
                <c:pt idx="2003">
                  <c:v>7.3</c:v>
                </c:pt>
                <c:pt idx="2004">
                  <c:v>7.3</c:v>
                </c:pt>
                <c:pt idx="2005">
                  <c:v>7.3</c:v>
                </c:pt>
                <c:pt idx="2006">
                  <c:v>7.6</c:v>
                </c:pt>
                <c:pt idx="2007">
                  <c:v>7.6</c:v>
                </c:pt>
                <c:pt idx="2008">
                  <c:v>7.5</c:v>
                </c:pt>
                <c:pt idx="2009">
                  <c:v>7.5</c:v>
                </c:pt>
                <c:pt idx="2010">
                  <c:v>7.4</c:v>
                </c:pt>
                <c:pt idx="2011">
                  <c:v>7.3</c:v>
                </c:pt>
                <c:pt idx="2012">
                  <c:v>7.3</c:v>
                </c:pt>
                <c:pt idx="2013">
                  <c:v>7.3</c:v>
                </c:pt>
                <c:pt idx="2014">
                  <c:v>7.3</c:v>
                </c:pt>
                <c:pt idx="2015">
                  <c:v>7.3</c:v>
                </c:pt>
                <c:pt idx="2016">
                  <c:v>7.6</c:v>
                </c:pt>
                <c:pt idx="2017">
                  <c:v>7.6</c:v>
                </c:pt>
                <c:pt idx="2018">
                  <c:v>7.5</c:v>
                </c:pt>
                <c:pt idx="2019">
                  <c:v>7.5</c:v>
                </c:pt>
                <c:pt idx="2020">
                  <c:v>7.4</c:v>
                </c:pt>
                <c:pt idx="2021">
                  <c:v>7.5</c:v>
                </c:pt>
                <c:pt idx="2022">
                  <c:v>7.4</c:v>
                </c:pt>
                <c:pt idx="2023">
                  <c:v>7.4</c:v>
                </c:pt>
                <c:pt idx="2024">
                  <c:v>7.4</c:v>
                </c:pt>
                <c:pt idx="2025">
                  <c:v>7.4</c:v>
                </c:pt>
                <c:pt idx="2026">
                  <c:v>7.3</c:v>
                </c:pt>
                <c:pt idx="2027">
                  <c:v>7.3</c:v>
                </c:pt>
                <c:pt idx="2028">
                  <c:v>7.3</c:v>
                </c:pt>
                <c:pt idx="2029">
                  <c:v>7.3</c:v>
                </c:pt>
                <c:pt idx="2030">
                  <c:v>7.3</c:v>
                </c:pt>
                <c:pt idx="2031">
                  <c:v>7.6</c:v>
                </c:pt>
                <c:pt idx="2032">
                  <c:v>7.6</c:v>
                </c:pt>
                <c:pt idx="2033">
                  <c:v>7.6</c:v>
                </c:pt>
                <c:pt idx="2034">
                  <c:v>7.5</c:v>
                </c:pt>
                <c:pt idx="2035">
                  <c:v>7.5</c:v>
                </c:pt>
                <c:pt idx="2036">
                  <c:v>7.4</c:v>
                </c:pt>
                <c:pt idx="2037">
                  <c:v>7.4</c:v>
                </c:pt>
                <c:pt idx="2038">
                  <c:v>7.3</c:v>
                </c:pt>
                <c:pt idx="2039">
                  <c:v>7.3</c:v>
                </c:pt>
                <c:pt idx="2040">
                  <c:v>7.3</c:v>
                </c:pt>
                <c:pt idx="2041">
                  <c:v>7.3</c:v>
                </c:pt>
                <c:pt idx="2042">
                  <c:v>7.3</c:v>
                </c:pt>
                <c:pt idx="2043">
                  <c:v>7.2</c:v>
                </c:pt>
                <c:pt idx="2044">
                  <c:v>7.3</c:v>
                </c:pt>
                <c:pt idx="2045">
                  <c:v>7.7</c:v>
                </c:pt>
                <c:pt idx="2046">
                  <c:v>7.6</c:v>
                </c:pt>
                <c:pt idx="2047">
                  <c:v>7.4</c:v>
                </c:pt>
                <c:pt idx="2048">
                  <c:v>7.4</c:v>
                </c:pt>
                <c:pt idx="2049">
                  <c:v>7.4</c:v>
                </c:pt>
                <c:pt idx="2050">
                  <c:v>7.3</c:v>
                </c:pt>
                <c:pt idx="2051">
                  <c:v>7.4</c:v>
                </c:pt>
                <c:pt idx="2052">
                  <c:v>7.4</c:v>
                </c:pt>
                <c:pt idx="2053">
                  <c:v>7.4</c:v>
                </c:pt>
                <c:pt idx="2054">
                  <c:v>7.3</c:v>
                </c:pt>
                <c:pt idx="2055">
                  <c:v>7.3</c:v>
                </c:pt>
                <c:pt idx="2056">
                  <c:v>7.3</c:v>
                </c:pt>
                <c:pt idx="2057">
                  <c:v>7.4</c:v>
                </c:pt>
                <c:pt idx="2058">
                  <c:v>7.4</c:v>
                </c:pt>
                <c:pt idx="2059">
                  <c:v>7.4</c:v>
                </c:pt>
                <c:pt idx="2060">
                  <c:v>7.3</c:v>
                </c:pt>
                <c:pt idx="2061">
                  <c:v>7.3</c:v>
                </c:pt>
                <c:pt idx="2062">
                  <c:v>7.3</c:v>
                </c:pt>
                <c:pt idx="2063">
                  <c:v>7.3</c:v>
                </c:pt>
                <c:pt idx="2064">
                  <c:v>7.3</c:v>
                </c:pt>
                <c:pt idx="2065">
                  <c:v>7.3</c:v>
                </c:pt>
                <c:pt idx="2066">
                  <c:v>7.3</c:v>
                </c:pt>
                <c:pt idx="2067">
                  <c:v>7.2</c:v>
                </c:pt>
                <c:pt idx="2068">
                  <c:v>7.2</c:v>
                </c:pt>
                <c:pt idx="2069">
                  <c:v>7.2</c:v>
                </c:pt>
                <c:pt idx="2070">
                  <c:v>7.2</c:v>
                </c:pt>
                <c:pt idx="2071">
                  <c:v>7.4</c:v>
                </c:pt>
                <c:pt idx="2072">
                  <c:v>7.5</c:v>
                </c:pt>
                <c:pt idx="2073">
                  <c:v>7.4</c:v>
                </c:pt>
                <c:pt idx="2074">
                  <c:v>7.4</c:v>
                </c:pt>
                <c:pt idx="2075">
                  <c:v>7.3</c:v>
                </c:pt>
                <c:pt idx="2076">
                  <c:v>7.3</c:v>
                </c:pt>
                <c:pt idx="2077">
                  <c:v>7.3</c:v>
                </c:pt>
                <c:pt idx="2078">
                  <c:v>7.3</c:v>
                </c:pt>
                <c:pt idx="2079">
                  <c:v>7.3</c:v>
                </c:pt>
                <c:pt idx="2080">
                  <c:v>7.2</c:v>
                </c:pt>
                <c:pt idx="2081">
                  <c:v>7.2</c:v>
                </c:pt>
                <c:pt idx="2082">
                  <c:v>7.5</c:v>
                </c:pt>
                <c:pt idx="2083">
                  <c:v>7.5</c:v>
                </c:pt>
                <c:pt idx="2084">
                  <c:v>7.4</c:v>
                </c:pt>
                <c:pt idx="2085">
                  <c:v>7.4</c:v>
                </c:pt>
                <c:pt idx="2086">
                  <c:v>7.3</c:v>
                </c:pt>
                <c:pt idx="2087">
                  <c:v>7.3</c:v>
                </c:pt>
                <c:pt idx="2088">
                  <c:v>7.3</c:v>
                </c:pt>
                <c:pt idx="2089">
                  <c:v>7.3</c:v>
                </c:pt>
                <c:pt idx="2090">
                  <c:v>7.3</c:v>
                </c:pt>
                <c:pt idx="2091">
                  <c:v>7.5</c:v>
                </c:pt>
                <c:pt idx="2092">
                  <c:v>7.5</c:v>
                </c:pt>
                <c:pt idx="2093">
                  <c:v>7.4</c:v>
                </c:pt>
                <c:pt idx="2094">
                  <c:v>7.4</c:v>
                </c:pt>
                <c:pt idx="2095">
                  <c:v>7.4</c:v>
                </c:pt>
                <c:pt idx="2096">
                  <c:v>7.4</c:v>
                </c:pt>
                <c:pt idx="2097">
                  <c:v>7.3</c:v>
                </c:pt>
                <c:pt idx="2098">
                  <c:v>7.3</c:v>
                </c:pt>
                <c:pt idx="2099">
                  <c:v>7.2</c:v>
                </c:pt>
                <c:pt idx="2100">
                  <c:v>7.2</c:v>
                </c:pt>
                <c:pt idx="2101">
                  <c:v>7.2</c:v>
                </c:pt>
                <c:pt idx="2102">
                  <c:v>7.5</c:v>
                </c:pt>
                <c:pt idx="2103">
                  <c:v>7.5</c:v>
                </c:pt>
                <c:pt idx="2104">
                  <c:v>7.5</c:v>
                </c:pt>
                <c:pt idx="2105">
                  <c:v>7.5</c:v>
                </c:pt>
                <c:pt idx="2106">
                  <c:v>7.4</c:v>
                </c:pt>
                <c:pt idx="2107">
                  <c:v>7.4</c:v>
                </c:pt>
                <c:pt idx="2108">
                  <c:v>7.3</c:v>
                </c:pt>
                <c:pt idx="2109">
                  <c:v>7.3</c:v>
                </c:pt>
                <c:pt idx="2110">
                  <c:v>7.2</c:v>
                </c:pt>
                <c:pt idx="2111">
                  <c:v>7.2</c:v>
                </c:pt>
                <c:pt idx="2112">
                  <c:v>7.2</c:v>
                </c:pt>
                <c:pt idx="2113">
                  <c:v>7.2</c:v>
                </c:pt>
                <c:pt idx="2114">
                  <c:v>7.2</c:v>
                </c:pt>
                <c:pt idx="2115">
                  <c:v>7.2</c:v>
                </c:pt>
                <c:pt idx="2116">
                  <c:v>7.1</c:v>
                </c:pt>
                <c:pt idx="2117">
                  <c:v>7.1</c:v>
                </c:pt>
                <c:pt idx="2118">
                  <c:v>7.1</c:v>
                </c:pt>
                <c:pt idx="2119">
                  <c:v>7.5</c:v>
                </c:pt>
                <c:pt idx="2120">
                  <c:v>7.5</c:v>
                </c:pt>
                <c:pt idx="2121">
                  <c:v>7.4</c:v>
                </c:pt>
                <c:pt idx="2122">
                  <c:v>7.3</c:v>
                </c:pt>
                <c:pt idx="2123">
                  <c:v>7.3</c:v>
                </c:pt>
                <c:pt idx="2124">
                  <c:v>7.3</c:v>
                </c:pt>
                <c:pt idx="2125">
                  <c:v>7.2</c:v>
                </c:pt>
                <c:pt idx="2126">
                  <c:v>7.2</c:v>
                </c:pt>
                <c:pt idx="2127">
                  <c:v>7.1</c:v>
                </c:pt>
                <c:pt idx="2128">
                  <c:v>7.1</c:v>
                </c:pt>
                <c:pt idx="2129">
                  <c:v>7.1</c:v>
                </c:pt>
                <c:pt idx="2130">
                  <c:v>7.5</c:v>
                </c:pt>
                <c:pt idx="2131">
                  <c:v>7.5</c:v>
                </c:pt>
                <c:pt idx="2132">
                  <c:v>7.4</c:v>
                </c:pt>
                <c:pt idx="2133">
                  <c:v>7.4</c:v>
                </c:pt>
                <c:pt idx="2134">
                  <c:v>7.2</c:v>
                </c:pt>
                <c:pt idx="2135">
                  <c:v>7.1</c:v>
                </c:pt>
                <c:pt idx="2136">
                  <c:v>7.1</c:v>
                </c:pt>
                <c:pt idx="2137">
                  <c:v>7.1</c:v>
                </c:pt>
                <c:pt idx="2138">
                  <c:v>7.1</c:v>
                </c:pt>
                <c:pt idx="2139">
                  <c:v>7</c:v>
                </c:pt>
                <c:pt idx="2140">
                  <c:v>7</c:v>
                </c:pt>
                <c:pt idx="2141">
                  <c:v>7</c:v>
                </c:pt>
                <c:pt idx="2142">
                  <c:v>7</c:v>
                </c:pt>
                <c:pt idx="2143">
                  <c:v>7</c:v>
                </c:pt>
                <c:pt idx="2144">
                  <c:v>7.1</c:v>
                </c:pt>
                <c:pt idx="2145">
                  <c:v>7.1</c:v>
                </c:pt>
                <c:pt idx="2146">
                  <c:v>7.2</c:v>
                </c:pt>
                <c:pt idx="2147">
                  <c:v>7.3</c:v>
                </c:pt>
                <c:pt idx="2148">
                  <c:v>7.2</c:v>
                </c:pt>
                <c:pt idx="2149">
                  <c:v>7.2</c:v>
                </c:pt>
                <c:pt idx="2150">
                  <c:v>7.2</c:v>
                </c:pt>
                <c:pt idx="2151">
                  <c:v>7.2</c:v>
                </c:pt>
                <c:pt idx="2152">
                  <c:v>7.2</c:v>
                </c:pt>
                <c:pt idx="2153">
                  <c:v>7.3</c:v>
                </c:pt>
                <c:pt idx="2154">
                  <c:v>7.3</c:v>
                </c:pt>
                <c:pt idx="2155">
                  <c:v>7.3</c:v>
                </c:pt>
                <c:pt idx="2156">
                  <c:v>7.2</c:v>
                </c:pt>
                <c:pt idx="2157">
                  <c:v>7.2</c:v>
                </c:pt>
                <c:pt idx="2158">
                  <c:v>7.1</c:v>
                </c:pt>
                <c:pt idx="2159">
                  <c:v>7.3</c:v>
                </c:pt>
                <c:pt idx="2160">
                  <c:v>7.4</c:v>
                </c:pt>
                <c:pt idx="2161">
                  <c:v>7.3</c:v>
                </c:pt>
                <c:pt idx="2162">
                  <c:v>7.3</c:v>
                </c:pt>
                <c:pt idx="2163">
                  <c:v>7.2</c:v>
                </c:pt>
                <c:pt idx="2164">
                  <c:v>7.2</c:v>
                </c:pt>
                <c:pt idx="2165">
                  <c:v>7.2</c:v>
                </c:pt>
                <c:pt idx="2166">
                  <c:v>7.2</c:v>
                </c:pt>
                <c:pt idx="2167">
                  <c:v>7.2</c:v>
                </c:pt>
                <c:pt idx="2168">
                  <c:v>7.1</c:v>
                </c:pt>
                <c:pt idx="2169">
                  <c:v>7.1</c:v>
                </c:pt>
                <c:pt idx="2170">
                  <c:v>7.3</c:v>
                </c:pt>
                <c:pt idx="2171">
                  <c:v>7.2</c:v>
                </c:pt>
                <c:pt idx="2172">
                  <c:v>7.2</c:v>
                </c:pt>
                <c:pt idx="2173">
                  <c:v>7.1</c:v>
                </c:pt>
                <c:pt idx="2174">
                  <c:v>7.4</c:v>
                </c:pt>
                <c:pt idx="2175">
                  <c:v>7.4</c:v>
                </c:pt>
                <c:pt idx="2176">
                  <c:v>7.3</c:v>
                </c:pt>
                <c:pt idx="2177">
                  <c:v>7.3</c:v>
                </c:pt>
                <c:pt idx="2178">
                  <c:v>7.2</c:v>
                </c:pt>
                <c:pt idx="2179">
                  <c:v>7.2</c:v>
                </c:pt>
                <c:pt idx="2180">
                  <c:v>7.1</c:v>
                </c:pt>
                <c:pt idx="2181">
                  <c:v>7.4</c:v>
                </c:pt>
                <c:pt idx="2182">
                  <c:v>7.5</c:v>
                </c:pt>
                <c:pt idx="2183">
                  <c:v>7.5</c:v>
                </c:pt>
                <c:pt idx="2184">
                  <c:v>7.4</c:v>
                </c:pt>
                <c:pt idx="2185">
                  <c:v>7.4</c:v>
                </c:pt>
                <c:pt idx="2186">
                  <c:v>7.3</c:v>
                </c:pt>
                <c:pt idx="2187">
                  <c:v>7.4</c:v>
                </c:pt>
                <c:pt idx="2188">
                  <c:v>7.3</c:v>
                </c:pt>
                <c:pt idx="2189">
                  <c:v>7.3</c:v>
                </c:pt>
                <c:pt idx="2190">
                  <c:v>7.3</c:v>
                </c:pt>
                <c:pt idx="2191">
                  <c:v>7.3</c:v>
                </c:pt>
                <c:pt idx="2192">
                  <c:v>7.3</c:v>
                </c:pt>
                <c:pt idx="2193">
                  <c:v>7.3</c:v>
                </c:pt>
                <c:pt idx="2194">
                  <c:v>7.2</c:v>
                </c:pt>
                <c:pt idx="2195">
                  <c:v>7.2</c:v>
                </c:pt>
                <c:pt idx="2196">
                  <c:v>7.2</c:v>
                </c:pt>
                <c:pt idx="2197">
                  <c:v>7.2</c:v>
                </c:pt>
                <c:pt idx="2198">
                  <c:v>7.1</c:v>
                </c:pt>
                <c:pt idx="2199">
                  <c:v>7.1</c:v>
                </c:pt>
                <c:pt idx="2200">
                  <c:v>7.4</c:v>
                </c:pt>
                <c:pt idx="2201">
                  <c:v>7.3</c:v>
                </c:pt>
                <c:pt idx="2202">
                  <c:v>7.3</c:v>
                </c:pt>
                <c:pt idx="2203">
                  <c:v>7.2</c:v>
                </c:pt>
                <c:pt idx="2204">
                  <c:v>7.2</c:v>
                </c:pt>
                <c:pt idx="2205">
                  <c:v>7.2</c:v>
                </c:pt>
                <c:pt idx="2206">
                  <c:v>7.1</c:v>
                </c:pt>
                <c:pt idx="2207">
                  <c:v>7.3</c:v>
                </c:pt>
                <c:pt idx="2208">
                  <c:v>7.5</c:v>
                </c:pt>
                <c:pt idx="2209">
                  <c:v>7.4</c:v>
                </c:pt>
                <c:pt idx="2210">
                  <c:v>7.4</c:v>
                </c:pt>
                <c:pt idx="2211">
                  <c:v>7.4</c:v>
                </c:pt>
                <c:pt idx="2212">
                  <c:v>7.3</c:v>
                </c:pt>
                <c:pt idx="2213">
                  <c:v>7.3</c:v>
                </c:pt>
                <c:pt idx="2214">
                  <c:v>7.3</c:v>
                </c:pt>
                <c:pt idx="2215">
                  <c:v>7.3</c:v>
                </c:pt>
                <c:pt idx="2216">
                  <c:v>7.3</c:v>
                </c:pt>
                <c:pt idx="2217">
                  <c:v>7.2</c:v>
                </c:pt>
                <c:pt idx="2218">
                  <c:v>7.2</c:v>
                </c:pt>
                <c:pt idx="2219">
                  <c:v>7.1</c:v>
                </c:pt>
                <c:pt idx="2220">
                  <c:v>6.8</c:v>
                </c:pt>
                <c:pt idx="2221">
                  <c:v>4.8</c:v>
                </c:pt>
                <c:pt idx="2222">
                  <c:v>4.8</c:v>
                </c:pt>
                <c:pt idx="2223">
                  <c:v>4.8</c:v>
                </c:pt>
                <c:pt idx="2224">
                  <c:v>4.8</c:v>
                </c:pt>
                <c:pt idx="2225">
                  <c:v>4.9000000000000004</c:v>
                </c:pt>
                <c:pt idx="2226">
                  <c:v>4.8</c:v>
                </c:pt>
                <c:pt idx="2227">
                  <c:v>4.8</c:v>
                </c:pt>
                <c:pt idx="2228">
                  <c:v>4.7</c:v>
                </c:pt>
                <c:pt idx="2229">
                  <c:v>4.7</c:v>
                </c:pt>
                <c:pt idx="2230">
                  <c:v>4.7</c:v>
                </c:pt>
                <c:pt idx="2231">
                  <c:v>4.8</c:v>
                </c:pt>
                <c:pt idx="2232">
                  <c:v>4.8</c:v>
                </c:pt>
                <c:pt idx="2233">
                  <c:v>4.7</c:v>
                </c:pt>
                <c:pt idx="2234">
                  <c:v>4.8</c:v>
                </c:pt>
                <c:pt idx="2235">
                  <c:v>4.8</c:v>
                </c:pt>
                <c:pt idx="2236">
                  <c:v>4.8</c:v>
                </c:pt>
                <c:pt idx="2237">
                  <c:v>4.8</c:v>
                </c:pt>
                <c:pt idx="2238">
                  <c:v>4.8</c:v>
                </c:pt>
                <c:pt idx="2239">
                  <c:v>4.7</c:v>
                </c:pt>
                <c:pt idx="2240">
                  <c:v>4.8</c:v>
                </c:pt>
                <c:pt idx="2241">
                  <c:v>4.7</c:v>
                </c:pt>
                <c:pt idx="2242">
                  <c:v>4.7</c:v>
                </c:pt>
                <c:pt idx="2243">
                  <c:v>4.7</c:v>
                </c:pt>
                <c:pt idx="2244">
                  <c:v>4.7</c:v>
                </c:pt>
                <c:pt idx="2245">
                  <c:v>4.7</c:v>
                </c:pt>
                <c:pt idx="2246">
                  <c:v>4.8</c:v>
                </c:pt>
                <c:pt idx="2247">
                  <c:v>4.7</c:v>
                </c:pt>
                <c:pt idx="2248">
                  <c:v>4.7</c:v>
                </c:pt>
                <c:pt idx="2249">
                  <c:v>4.7</c:v>
                </c:pt>
                <c:pt idx="2250">
                  <c:v>4.8</c:v>
                </c:pt>
                <c:pt idx="2251">
                  <c:v>4.8</c:v>
                </c:pt>
                <c:pt idx="2252">
                  <c:v>4.7</c:v>
                </c:pt>
                <c:pt idx="2253">
                  <c:v>4.7</c:v>
                </c:pt>
                <c:pt idx="2254">
                  <c:v>4.7</c:v>
                </c:pt>
                <c:pt idx="2255">
                  <c:v>4.7</c:v>
                </c:pt>
                <c:pt idx="2256">
                  <c:v>4.7</c:v>
                </c:pt>
                <c:pt idx="2257">
                  <c:v>4.8</c:v>
                </c:pt>
                <c:pt idx="2258">
                  <c:v>4.7</c:v>
                </c:pt>
                <c:pt idx="2259">
                  <c:v>4.8</c:v>
                </c:pt>
                <c:pt idx="2260">
                  <c:v>4.7</c:v>
                </c:pt>
                <c:pt idx="2261">
                  <c:v>4.7</c:v>
                </c:pt>
                <c:pt idx="2262">
                  <c:v>4.7</c:v>
                </c:pt>
                <c:pt idx="2263">
                  <c:v>4.8</c:v>
                </c:pt>
                <c:pt idx="2264">
                  <c:v>4.7</c:v>
                </c:pt>
                <c:pt idx="2265">
                  <c:v>4.7</c:v>
                </c:pt>
                <c:pt idx="2266">
                  <c:v>4.7</c:v>
                </c:pt>
                <c:pt idx="2267">
                  <c:v>4.7</c:v>
                </c:pt>
                <c:pt idx="2268">
                  <c:v>4.7</c:v>
                </c:pt>
                <c:pt idx="2269">
                  <c:v>4.7</c:v>
                </c:pt>
                <c:pt idx="2270">
                  <c:v>4.7</c:v>
                </c:pt>
                <c:pt idx="2271">
                  <c:v>4.7</c:v>
                </c:pt>
                <c:pt idx="2272">
                  <c:v>4.7</c:v>
                </c:pt>
                <c:pt idx="2273">
                  <c:v>4.7</c:v>
                </c:pt>
                <c:pt idx="2274">
                  <c:v>4.7</c:v>
                </c:pt>
                <c:pt idx="2275">
                  <c:v>4.7</c:v>
                </c:pt>
                <c:pt idx="2276">
                  <c:v>4.7</c:v>
                </c:pt>
                <c:pt idx="2277">
                  <c:v>4.7</c:v>
                </c:pt>
                <c:pt idx="2278">
                  <c:v>4.7</c:v>
                </c:pt>
                <c:pt idx="2279">
                  <c:v>4.7</c:v>
                </c:pt>
                <c:pt idx="2280">
                  <c:v>4.7</c:v>
                </c:pt>
                <c:pt idx="2281">
                  <c:v>4.7</c:v>
                </c:pt>
                <c:pt idx="2282">
                  <c:v>4.7</c:v>
                </c:pt>
                <c:pt idx="2283">
                  <c:v>4.7</c:v>
                </c:pt>
                <c:pt idx="2284">
                  <c:v>4.7</c:v>
                </c:pt>
                <c:pt idx="2285">
                  <c:v>4.7</c:v>
                </c:pt>
                <c:pt idx="2286">
                  <c:v>4.7</c:v>
                </c:pt>
                <c:pt idx="2287">
                  <c:v>4.8</c:v>
                </c:pt>
                <c:pt idx="2288">
                  <c:v>4.7</c:v>
                </c:pt>
                <c:pt idx="2289">
                  <c:v>4.7</c:v>
                </c:pt>
                <c:pt idx="2290">
                  <c:v>4.7</c:v>
                </c:pt>
                <c:pt idx="2291">
                  <c:v>4.7</c:v>
                </c:pt>
                <c:pt idx="2292">
                  <c:v>4.7</c:v>
                </c:pt>
                <c:pt idx="2293">
                  <c:v>4.7</c:v>
                </c:pt>
                <c:pt idx="2294">
                  <c:v>4.7</c:v>
                </c:pt>
                <c:pt idx="2295">
                  <c:v>4.7</c:v>
                </c:pt>
                <c:pt idx="2296">
                  <c:v>4.7</c:v>
                </c:pt>
                <c:pt idx="2297">
                  <c:v>4.7</c:v>
                </c:pt>
                <c:pt idx="2298">
                  <c:v>4.7</c:v>
                </c:pt>
                <c:pt idx="2299">
                  <c:v>4.7</c:v>
                </c:pt>
                <c:pt idx="2300">
                  <c:v>4.7</c:v>
                </c:pt>
                <c:pt idx="2301">
                  <c:v>4.7</c:v>
                </c:pt>
                <c:pt idx="2302">
                  <c:v>4.7</c:v>
                </c:pt>
                <c:pt idx="2303">
                  <c:v>4.7</c:v>
                </c:pt>
                <c:pt idx="2304">
                  <c:v>4.7</c:v>
                </c:pt>
                <c:pt idx="2305">
                  <c:v>4.7</c:v>
                </c:pt>
                <c:pt idx="2306">
                  <c:v>4.7</c:v>
                </c:pt>
                <c:pt idx="2307">
                  <c:v>4.7</c:v>
                </c:pt>
                <c:pt idx="2308">
                  <c:v>4.7</c:v>
                </c:pt>
                <c:pt idx="2309">
                  <c:v>4.7</c:v>
                </c:pt>
                <c:pt idx="2310">
                  <c:v>4.7</c:v>
                </c:pt>
                <c:pt idx="2311">
                  <c:v>4.7</c:v>
                </c:pt>
                <c:pt idx="2312">
                  <c:v>4.7</c:v>
                </c:pt>
                <c:pt idx="2313">
                  <c:v>4.7</c:v>
                </c:pt>
                <c:pt idx="2314">
                  <c:v>4.7</c:v>
                </c:pt>
                <c:pt idx="2315">
                  <c:v>4.7</c:v>
                </c:pt>
                <c:pt idx="2316">
                  <c:v>4.7</c:v>
                </c:pt>
                <c:pt idx="2317">
                  <c:v>4.7</c:v>
                </c:pt>
                <c:pt idx="2318">
                  <c:v>4.7</c:v>
                </c:pt>
                <c:pt idx="2319">
                  <c:v>4.7</c:v>
                </c:pt>
                <c:pt idx="2320">
                  <c:v>4.7</c:v>
                </c:pt>
                <c:pt idx="2321">
                  <c:v>4.7</c:v>
                </c:pt>
                <c:pt idx="2322">
                  <c:v>4.7</c:v>
                </c:pt>
                <c:pt idx="2323">
                  <c:v>4.7</c:v>
                </c:pt>
                <c:pt idx="2324">
                  <c:v>4.7</c:v>
                </c:pt>
                <c:pt idx="2325">
                  <c:v>4.7</c:v>
                </c:pt>
                <c:pt idx="2326">
                  <c:v>4.7</c:v>
                </c:pt>
                <c:pt idx="2327">
                  <c:v>4.7</c:v>
                </c:pt>
                <c:pt idx="2328">
                  <c:v>4.7</c:v>
                </c:pt>
                <c:pt idx="2329">
                  <c:v>4.7</c:v>
                </c:pt>
                <c:pt idx="2330">
                  <c:v>4.7</c:v>
                </c:pt>
                <c:pt idx="2331">
                  <c:v>4.7</c:v>
                </c:pt>
                <c:pt idx="2332">
                  <c:v>4.7</c:v>
                </c:pt>
                <c:pt idx="2333">
                  <c:v>4.7</c:v>
                </c:pt>
                <c:pt idx="2334">
                  <c:v>4.7</c:v>
                </c:pt>
                <c:pt idx="2335">
                  <c:v>4.7</c:v>
                </c:pt>
                <c:pt idx="2336">
                  <c:v>4.7</c:v>
                </c:pt>
                <c:pt idx="2337">
                  <c:v>4.7</c:v>
                </c:pt>
                <c:pt idx="2338">
                  <c:v>4.7</c:v>
                </c:pt>
                <c:pt idx="2339">
                  <c:v>4.7</c:v>
                </c:pt>
                <c:pt idx="2340">
                  <c:v>4.7</c:v>
                </c:pt>
                <c:pt idx="2341">
                  <c:v>4.7</c:v>
                </c:pt>
                <c:pt idx="2342">
                  <c:v>4.7</c:v>
                </c:pt>
                <c:pt idx="2343">
                  <c:v>4.7</c:v>
                </c:pt>
                <c:pt idx="2344">
                  <c:v>4.7</c:v>
                </c:pt>
                <c:pt idx="2345">
                  <c:v>4.7</c:v>
                </c:pt>
                <c:pt idx="2346">
                  <c:v>4.7</c:v>
                </c:pt>
                <c:pt idx="2347">
                  <c:v>4.7</c:v>
                </c:pt>
                <c:pt idx="2348">
                  <c:v>4.7</c:v>
                </c:pt>
                <c:pt idx="2349">
                  <c:v>4.7</c:v>
                </c:pt>
                <c:pt idx="2350">
                  <c:v>4.7</c:v>
                </c:pt>
                <c:pt idx="2351">
                  <c:v>4.7</c:v>
                </c:pt>
                <c:pt idx="2352">
                  <c:v>4.7</c:v>
                </c:pt>
                <c:pt idx="2353">
                  <c:v>4.7</c:v>
                </c:pt>
                <c:pt idx="2354">
                  <c:v>4.7</c:v>
                </c:pt>
                <c:pt idx="2355">
                  <c:v>4.5999999999999996</c:v>
                </c:pt>
                <c:pt idx="2356">
                  <c:v>4.7</c:v>
                </c:pt>
                <c:pt idx="2357">
                  <c:v>4.5999999999999996</c:v>
                </c:pt>
                <c:pt idx="2358">
                  <c:v>4.5999999999999996</c:v>
                </c:pt>
                <c:pt idx="2359">
                  <c:v>4.7</c:v>
                </c:pt>
                <c:pt idx="2360">
                  <c:v>4.5999999999999996</c:v>
                </c:pt>
                <c:pt idx="2361">
                  <c:v>4.5999999999999996</c:v>
                </c:pt>
                <c:pt idx="2362">
                  <c:v>4.7</c:v>
                </c:pt>
                <c:pt idx="2363">
                  <c:v>4.7</c:v>
                </c:pt>
                <c:pt idx="2364">
                  <c:v>4.5999999999999996</c:v>
                </c:pt>
                <c:pt idx="2365">
                  <c:v>4.7</c:v>
                </c:pt>
                <c:pt idx="2366">
                  <c:v>4.7</c:v>
                </c:pt>
                <c:pt idx="2367">
                  <c:v>4.7</c:v>
                </c:pt>
                <c:pt idx="2368">
                  <c:v>4.7</c:v>
                </c:pt>
                <c:pt idx="2369">
                  <c:v>4.7</c:v>
                </c:pt>
                <c:pt idx="2370">
                  <c:v>4.7</c:v>
                </c:pt>
                <c:pt idx="2371">
                  <c:v>4.7</c:v>
                </c:pt>
                <c:pt idx="2372">
                  <c:v>4.7</c:v>
                </c:pt>
                <c:pt idx="2373">
                  <c:v>4.7</c:v>
                </c:pt>
                <c:pt idx="2374">
                  <c:v>4.5999999999999996</c:v>
                </c:pt>
                <c:pt idx="2375">
                  <c:v>4.5999999999999996</c:v>
                </c:pt>
                <c:pt idx="2376">
                  <c:v>4.7</c:v>
                </c:pt>
                <c:pt idx="2377">
                  <c:v>4.7</c:v>
                </c:pt>
                <c:pt idx="2378">
                  <c:v>4.7</c:v>
                </c:pt>
                <c:pt idx="2379">
                  <c:v>4.5999999999999996</c:v>
                </c:pt>
                <c:pt idx="2380">
                  <c:v>4.5999999999999996</c:v>
                </c:pt>
                <c:pt idx="2381">
                  <c:v>4.5999999999999996</c:v>
                </c:pt>
                <c:pt idx="2382">
                  <c:v>4.7</c:v>
                </c:pt>
                <c:pt idx="2383">
                  <c:v>4.7</c:v>
                </c:pt>
                <c:pt idx="2384">
                  <c:v>4.7</c:v>
                </c:pt>
                <c:pt idx="2385">
                  <c:v>4.7</c:v>
                </c:pt>
                <c:pt idx="2386">
                  <c:v>4.5999999999999996</c:v>
                </c:pt>
                <c:pt idx="2387">
                  <c:v>4.5999999999999996</c:v>
                </c:pt>
                <c:pt idx="2388">
                  <c:v>4.5999999999999996</c:v>
                </c:pt>
                <c:pt idx="2389">
                  <c:v>4.5999999999999996</c:v>
                </c:pt>
                <c:pt idx="2390">
                  <c:v>4.5999999999999996</c:v>
                </c:pt>
                <c:pt idx="2391">
                  <c:v>4.5999999999999996</c:v>
                </c:pt>
                <c:pt idx="2392">
                  <c:v>4.7</c:v>
                </c:pt>
                <c:pt idx="2393">
                  <c:v>4.7</c:v>
                </c:pt>
                <c:pt idx="2394">
                  <c:v>4.7</c:v>
                </c:pt>
                <c:pt idx="2395">
                  <c:v>4.7</c:v>
                </c:pt>
                <c:pt idx="2396">
                  <c:v>4.5999999999999996</c:v>
                </c:pt>
                <c:pt idx="2397">
                  <c:v>4.5999999999999996</c:v>
                </c:pt>
                <c:pt idx="2398">
                  <c:v>4.5999999999999996</c:v>
                </c:pt>
                <c:pt idx="2399">
                  <c:v>4.5999999999999996</c:v>
                </c:pt>
                <c:pt idx="2400">
                  <c:v>4.5999999999999996</c:v>
                </c:pt>
                <c:pt idx="2401">
                  <c:v>4.5999999999999996</c:v>
                </c:pt>
                <c:pt idx="2402">
                  <c:v>4.7</c:v>
                </c:pt>
                <c:pt idx="2403">
                  <c:v>4.5999999999999996</c:v>
                </c:pt>
                <c:pt idx="2404">
                  <c:v>4.5999999999999996</c:v>
                </c:pt>
                <c:pt idx="2405">
                  <c:v>4.5999999999999996</c:v>
                </c:pt>
                <c:pt idx="2406">
                  <c:v>4.7</c:v>
                </c:pt>
                <c:pt idx="2407">
                  <c:v>4.5999999999999996</c:v>
                </c:pt>
                <c:pt idx="2408">
                  <c:v>4.5999999999999996</c:v>
                </c:pt>
                <c:pt idx="2409">
                  <c:v>4.5999999999999996</c:v>
                </c:pt>
                <c:pt idx="2410">
                  <c:v>4.5999999999999996</c:v>
                </c:pt>
                <c:pt idx="2411">
                  <c:v>4.5999999999999996</c:v>
                </c:pt>
                <c:pt idx="2412">
                  <c:v>4.5999999999999996</c:v>
                </c:pt>
                <c:pt idx="2413">
                  <c:v>4.5999999999999996</c:v>
                </c:pt>
                <c:pt idx="2414">
                  <c:v>4.5999999999999996</c:v>
                </c:pt>
                <c:pt idx="2415">
                  <c:v>4.5999999999999996</c:v>
                </c:pt>
                <c:pt idx="2416">
                  <c:v>4.5999999999999996</c:v>
                </c:pt>
                <c:pt idx="2417">
                  <c:v>4.7</c:v>
                </c:pt>
                <c:pt idx="2418">
                  <c:v>4.5999999999999996</c:v>
                </c:pt>
                <c:pt idx="2419">
                  <c:v>4.5999999999999996</c:v>
                </c:pt>
                <c:pt idx="2420">
                  <c:v>4.4000000000000004</c:v>
                </c:pt>
                <c:pt idx="2421">
                  <c:v>3.6</c:v>
                </c:pt>
                <c:pt idx="2422">
                  <c:v>4.5999999999999996</c:v>
                </c:pt>
                <c:pt idx="2423">
                  <c:v>4.5999999999999996</c:v>
                </c:pt>
                <c:pt idx="2424">
                  <c:v>4.5999999999999996</c:v>
                </c:pt>
                <c:pt idx="2425">
                  <c:v>4.5999999999999996</c:v>
                </c:pt>
                <c:pt idx="2426">
                  <c:v>4.5999999999999996</c:v>
                </c:pt>
                <c:pt idx="2427">
                  <c:v>4.5999999999999996</c:v>
                </c:pt>
                <c:pt idx="2428">
                  <c:v>4.5999999999999996</c:v>
                </c:pt>
                <c:pt idx="2429">
                  <c:v>4.5999999999999996</c:v>
                </c:pt>
                <c:pt idx="2430">
                  <c:v>4.5999999999999996</c:v>
                </c:pt>
                <c:pt idx="2431">
                  <c:v>4.5999999999999996</c:v>
                </c:pt>
                <c:pt idx="2432">
                  <c:v>4.5999999999999996</c:v>
                </c:pt>
                <c:pt idx="2433">
                  <c:v>4.5999999999999996</c:v>
                </c:pt>
                <c:pt idx="2434">
                  <c:v>4.5999999999999996</c:v>
                </c:pt>
                <c:pt idx="2435">
                  <c:v>4.5999999999999996</c:v>
                </c:pt>
                <c:pt idx="2436">
                  <c:v>4.5999999999999996</c:v>
                </c:pt>
                <c:pt idx="2437">
                  <c:v>4.5999999999999996</c:v>
                </c:pt>
                <c:pt idx="2438">
                  <c:v>4.5999999999999996</c:v>
                </c:pt>
                <c:pt idx="2439">
                  <c:v>4.5999999999999996</c:v>
                </c:pt>
                <c:pt idx="2440">
                  <c:v>4.5999999999999996</c:v>
                </c:pt>
                <c:pt idx="2441">
                  <c:v>4.5999999999999996</c:v>
                </c:pt>
                <c:pt idx="2442">
                  <c:v>4.8</c:v>
                </c:pt>
                <c:pt idx="2443">
                  <c:v>4.5999999999999996</c:v>
                </c:pt>
                <c:pt idx="2444">
                  <c:v>4.5999999999999996</c:v>
                </c:pt>
                <c:pt idx="2445">
                  <c:v>4.5999999999999996</c:v>
                </c:pt>
                <c:pt idx="2446">
                  <c:v>4.5999999999999996</c:v>
                </c:pt>
                <c:pt idx="2447">
                  <c:v>4.5999999999999996</c:v>
                </c:pt>
                <c:pt idx="2448">
                  <c:v>4.5999999999999996</c:v>
                </c:pt>
                <c:pt idx="2449">
                  <c:v>4.5999999999999996</c:v>
                </c:pt>
                <c:pt idx="2450">
                  <c:v>4.5999999999999996</c:v>
                </c:pt>
                <c:pt idx="2451">
                  <c:v>4.5999999999999996</c:v>
                </c:pt>
                <c:pt idx="2452">
                  <c:v>4.5999999999999996</c:v>
                </c:pt>
                <c:pt idx="2453">
                  <c:v>4.5999999999999996</c:v>
                </c:pt>
                <c:pt idx="2454">
                  <c:v>4.5999999999999996</c:v>
                </c:pt>
                <c:pt idx="2455">
                  <c:v>4.5999999999999996</c:v>
                </c:pt>
                <c:pt idx="2456">
                  <c:v>4.5999999999999996</c:v>
                </c:pt>
                <c:pt idx="2457">
                  <c:v>4.5999999999999996</c:v>
                </c:pt>
                <c:pt idx="2458">
                  <c:v>4.5999999999999996</c:v>
                </c:pt>
                <c:pt idx="2459">
                  <c:v>4.5999999999999996</c:v>
                </c:pt>
                <c:pt idx="2460">
                  <c:v>4.5999999999999996</c:v>
                </c:pt>
                <c:pt idx="2461">
                  <c:v>4.5999999999999996</c:v>
                </c:pt>
                <c:pt idx="2462">
                  <c:v>4.5999999999999996</c:v>
                </c:pt>
                <c:pt idx="2463">
                  <c:v>4.5999999999999996</c:v>
                </c:pt>
                <c:pt idx="2464">
                  <c:v>4.5999999999999996</c:v>
                </c:pt>
                <c:pt idx="2465">
                  <c:v>4.5999999999999996</c:v>
                </c:pt>
                <c:pt idx="2466">
                  <c:v>4.5999999999999996</c:v>
                </c:pt>
                <c:pt idx="2467">
                  <c:v>4.5999999999999996</c:v>
                </c:pt>
                <c:pt idx="2468">
                  <c:v>4.5999999999999996</c:v>
                </c:pt>
                <c:pt idx="2469">
                  <c:v>4.5999999999999996</c:v>
                </c:pt>
                <c:pt idx="2470">
                  <c:v>4.5999999999999996</c:v>
                </c:pt>
                <c:pt idx="2471">
                  <c:v>4.5999999999999996</c:v>
                </c:pt>
                <c:pt idx="2472">
                  <c:v>4.5999999999999996</c:v>
                </c:pt>
                <c:pt idx="2473">
                  <c:v>4.5999999999999996</c:v>
                </c:pt>
                <c:pt idx="2474">
                  <c:v>4.5999999999999996</c:v>
                </c:pt>
                <c:pt idx="2475">
                  <c:v>4.5999999999999996</c:v>
                </c:pt>
                <c:pt idx="2476">
                  <c:v>4.5999999999999996</c:v>
                </c:pt>
                <c:pt idx="2477">
                  <c:v>4.5999999999999996</c:v>
                </c:pt>
                <c:pt idx="2478">
                  <c:v>4.5999999999999996</c:v>
                </c:pt>
                <c:pt idx="2479">
                  <c:v>4.5999999999999996</c:v>
                </c:pt>
                <c:pt idx="2480">
                  <c:v>4.5999999999999996</c:v>
                </c:pt>
                <c:pt idx="2481">
                  <c:v>4.5999999999999996</c:v>
                </c:pt>
                <c:pt idx="2482">
                  <c:v>4.5999999999999996</c:v>
                </c:pt>
                <c:pt idx="2483">
                  <c:v>4.5</c:v>
                </c:pt>
                <c:pt idx="2484">
                  <c:v>4.7</c:v>
                </c:pt>
                <c:pt idx="2485">
                  <c:v>4.5999999999999996</c:v>
                </c:pt>
                <c:pt idx="2486">
                  <c:v>4.5999999999999996</c:v>
                </c:pt>
                <c:pt idx="2487">
                  <c:v>4.5999999999999996</c:v>
                </c:pt>
                <c:pt idx="2488">
                  <c:v>4.5999999999999996</c:v>
                </c:pt>
                <c:pt idx="2489">
                  <c:v>4.5999999999999996</c:v>
                </c:pt>
                <c:pt idx="2490">
                  <c:v>4.5999999999999996</c:v>
                </c:pt>
                <c:pt idx="2491">
                  <c:v>4.5999999999999996</c:v>
                </c:pt>
                <c:pt idx="2492">
                  <c:v>4.5999999999999996</c:v>
                </c:pt>
                <c:pt idx="2493">
                  <c:v>4.5999999999999996</c:v>
                </c:pt>
                <c:pt idx="2494">
                  <c:v>4.5999999999999996</c:v>
                </c:pt>
                <c:pt idx="2495">
                  <c:v>4.5</c:v>
                </c:pt>
                <c:pt idx="2496">
                  <c:v>4.5999999999999996</c:v>
                </c:pt>
                <c:pt idx="2497">
                  <c:v>4.5999999999999996</c:v>
                </c:pt>
                <c:pt idx="2498">
                  <c:v>4.5999999999999996</c:v>
                </c:pt>
                <c:pt idx="2499">
                  <c:v>4.5</c:v>
                </c:pt>
                <c:pt idx="2500">
                  <c:v>4.5999999999999996</c:v>
                </c:pt>
                <c:pt idx="2501">
                  <c:v>4.5999999999999996</c:v>
                </c:pt>
                <c:pt idx="2502">
                  <c:v>4.5999999999999996</c:v>
                </c:pt>
                <c:pt idx="2503">
                  <c:v>4.5999999999999996</c:v>
                </c:pt>
                <c:pt idx="2504">
                  <c:v>4.5999999999999996</c:v>
                </c:pt>
                <c:pt idx="2505">
                  <c:v>4.5999999999999996</c:v>
                </c:pt>
                <c:pt idx="2506">
                  <c:v>4.5999999999999996</c:v>
                </c:pt>
                <c:pt idx="2507">
                  <c:v>4.5999999999999996</c:v>
                </c:pt>
                <c:pt idx="2508">
                  <c:v>4.5999999999999996</c:v>
                </c:pt>
                <c:pt idx="2509">
                  <c:v>5.8</c:v>
                </c:pt>
                <c:pt idx="2510">
                  <c:v>5.8</c:v>
                </c:pt>
                <c:pt idx="2511">
                  <c:v>5.8</c:v>
                </c:pt>
                <c:pt idx="2512">
                  <c:v>5.8</c:v>
                </c:pt>
                <c:pt idx="2513">
                  <c:v>5.8</c:v>
                </c:pt>
                <c:pt idx="2514">
                  <c:v>6</c:v>
                </c:pt>
                <c:pt idx="2515">
                  <c:v>6</c:v>
                </c:pt>
                <c:pt idx="2516">
                  <c:v>6</c:v>
                </c:pt>
                <c:pt idx="2517">
                  <c:v>6</c:v>
                </c:pt>
                <c:pt idx="2518">
                  <c:v>6</c:v>
                </c:pt>
                <c:pt idx="2519">
                  <c:v>6</c:v>
                </c:pt>
                <c:pt idx="2520">
                  <c:v>6</c:v>
                </c:pt>
                <c:pt idx="2521">
                  <c:v>6</c:v>
                </c:pt>
                <c:pt idx="2522">
                  <c:v>5.9</c:v>
                </c:pt>
                <c:pt idx="2523">
                  <c:v>6</c:v>
                </c:pt>
                <c:pt idx="2524">
                  <c:v>6.1</c:v>
                </c:pt>
                <c:pt idx="2525">
                  <c:v>6</c:v>
                </c:pt>
                <c:pt idx="2526">
                  <c:v>6.1</c:v>
                </c:pt>
                <c:pt idx="2527">
                  <c:v>6.1</c:v>
                </c:pt>
                <c:pt idx="2528">
                  <c:v>6.1</c:v>
                </c:pt>
                <c:pt idx="2529">
                  <c:v>6.1</c:v>
                </c:pt>
                <c:pt idx="2530">
                  <c:v>6</c:v>
                </c:pt>
                <c:pt idx="2531">
                  <c:v>6</c:v>
                </c:pt>
                <c:pt idx="2532">
                  <c:v>6</c:v>
                </c:pt>
                <c:pt idx="2533">
                  <c:v>5.9</c:v>
                </c:pt>
                <c:pt idx="2534">
                  <c:v>6</c:v>
                </c:pt>
                <c:pt idx="2535">
                  <c:v>6</c:v>
                </c:pt>
                <c:pt idx="2536">
                  <c:v>5.9</c:v>
                </c:pt>
                <c:pt idx="2537">
                  <c:v>5.9</c:v>
                </c:pt>
                <c:pt idx="2538">
                  <c:v>5.9</c:v>
                </c:pt>
                <c:pt idx="2539">
                  <c:v>5.8</c:v>
                </c:pt>
                <c:pt idx="2540">
                  <c:v>5.9</c:v>
                </c:pt>
                <c:pt idx="2541">
                  <c:v>6</c:v>
                </c:pt>
                <c:pt idx="2542">
                  <c:v>6</c:v>
                </c:pt>
                <c:pt idx="2543">
                  <c:v>6</c:v>
                </c:pt>
                <c:pt idx="2544">
                  <c:v>6</c:v>
                </c:pt>
                <c:pt idx="2545">
                  <c:v>6</c:v>
                </c:pt>
                <c:pt idx="2546">
                  <c:v>6</c:v>
                </c:pt>
                <c:pt idx="2547">
                  <c:v>5.9</c:v>
                </c:pt>
                <c:pt idx="2548">
                  <c:v>6</c:v>
                </c:pt>
                <c:pt idx="2549">
                  <c:v>5.9</c:v>
                </c:pt>
                <c:pt idx="2550">
                  <c:v>5.9</c:v>
                </c:pt>
                <c:pt idx="2551">
                  <c:v>5.9</c:v>
                </c:pt>
                <c:pt idx="2552">
                  <c:v>5.9</c:v>
                </c:pt>
                <c:pt idx="2553">
                  <c:v>5.9</c:v>
                </c:pt>
                <c:pt idx="2554">
                  <c:v>5.9</c:v>
                </c:pt>
                <c:pt idx="2555">
                  <c:v>5.9</c:v>
                </c:pt>
                <c:pt idx="2556">
                  <c:v>5.9</c:v>
                </c:pt>
                <c:pt idx="2557">
                  <c:v>5.9</c:v>
                </c:pt>
                <c:pt idx="2558">
                  <c:v>5.9</c:v>
                </c:pt>
                <c:pt idx="2559">
                  <c:v>5.9</c:v>
                </c:pt>
                <c:pt idx="2560">
                  <c:v>5.9</c:v>
                </c:pt>
                <c:pt idx="2561">
                  <c:v>5.8</c:v>
                </c:pt>
                <c:pt idx="2562">
                  <c:v>6.1</c:v>
                </c:pt>
                <c:pt idx="2563">
                  <c:v>6.1</c:v>
                </c:pt>
                <c:pt idx="2564">
                  <c:v>6.1</c:v>
                </c:pt>
                <c:pt idx="2565">
                  <c:v>6.1</c:v>
                </c:pt>
                <c:pt idx="2566">
                  <c:v>6.1</c:v>
                </c:pt>
                <c:pt idx="2567">
                  <c:v>6.1</c:v>
                </c:pt>
                <c:pt idx="2568">
                  <c:v>6</c:v>
                </c:pt>
                <c:pt idx="2569">
                  <c:v>6.1</c:v>
                </c:pt>
                <c:pt idx="2570">
                  <c:v>6.1</c:v>
                </c:pt>
                <c:pt idx="2571">
                  <c:v>6</c:v>
                </c:pt>
                <c:pt idx="2572">
                  <c:v>6</c:v>
                </c:pt>
                <c:pt idx="2573">
                  <c:v>6</c:v>
                </c:pt>
                <c:pt idx="2574">
                  <c:v>6</c:v>
                </c:pt>
                <c:pt idx="2575">
                  <c:v>6</c:v>
                </c:pt>
                <c:pt idx="2576">
                  <c:v>6</c:v>
                </c:pt>
                <c:pt idx="2577">
                  <c:v>6</c:v>
                </c:pt>
                <c:pt idx="2578">
                  <c:v>6</c:v>
                </c:pt>
                <c:pt idx="2579">
                  <c:v>6</c:v>
                </c:pt>
                <c:pt idx="2580">
                  <c:v>6</c:v>
                </c:pt>
                <c:pt idx="2581">
                  <c:v>6.5</c:v>
                </c:pt>
                <c:pt idx="2582">
                  <c:v>6.5</c:v>
                </c:pt>
                <c:pt idx="2583">
                  <c:v>6.5</c:v>
                </c:pt>
                <c:pt idx="2584">
                  <c:v>6.4</c:v>
                </c:pt>
                <c:pt idx="2585">
                  <c:v>6.4</c:v>
                </c:pt>
                <c:pt idx="2586">
                  <c:v>6.4</c:v>
                </c:pt>
                <c:pt idx="2587">
                  <c:v>6.4</c:v>
                </c:pt>
                <c:pt idx="2588">
                  <c:v>6.4</c:v>
                </c:pt>
                <c:pt idx="2589">
                  <c:v>6.4</c:v>
                </c:pt>
                <c:pt idx="2590">
                  <c:v>6.4</c:v>
                </c:pt>
                <c:pt idx="2591">
                  <c:v>6</c:v>
                </c:pt>
                <c:pt idx="2592">
                  <c:v>6.4</c:v>
                </c:pt>
                <c:pt idx="2593">
                  <c:v>6.3</c:v>
                </c:pt>
                <c:pt idx="2594">
                  <c:v>6.3</c:v>
                </c:pt>
                <c:pt idx="2595">
                  <c:v>6.4</c:v>
                </c:pt>
                <c:pt idx="2596">
                  <c:v>6.4</c:v>
                </c:pt>
                <c:pt idx="2597">
                  <c:v>6.3</c:v>
                </c:pt>
                <c:pt idx="2598">
                  <c:v>6.3</c:v>
                </c:pt>
                <c:pt idx="2599">
                  <c:v>6.3</c:v>
                </c:pt>
                <c:pt idx="2600">
                  <c:v>6.5</c:v>
                </c:pt>
                <c:pt idx="2601">
                  <c:v>6.5</c:v>
                </c:pt>
                <c:pt idx="2602">
                  <c:v>6.4</c:v>
                </c:pt>
                <c:pt idx="2603">
                  <c:v>6.4</c:v>
                </c:pt>
                <c:pt idx="2604">
                  <c:v>6.4</c:v>
                </c:pt>
                <c:pt idx="2605">
                  <c:v>6.4</c:v>
                </c:pt>
                <c:pt idx="2606">
                  <c:v>6.4</c:v>
                </c:pt>
                <c:pt idx="2607">
                  <c:v>6.3</c:v>
                </c:pt>
                <c:pt idx="2608">
                  <c:v>6.3</c:v>
                </c:pt>
                <c:pt idx="2609">
                  <c:v>6.4</c:v>
                </c:pt>
                <c:pt idx="2610">
                  <c:v>6.5</c:v>
                </c:pt>
                <c:pt idx="2611">
                  <c:v>6.4</c:v>
                </c:pt>
                <c:pt idx="2612">
                  <c:v>6.4</c:v>
                </c:pt>
                <c:pt idx="2613">
                  <c:v>6.3</c:v>
                </c:pt>
                <c:pt idx="2614">
                  <c:v>6.3</c:v>
                </c:pt>
                <c:pt idx="2615">
                  <c:v>6.3</c:v>
                </c:pt>
                <c:pt idx="2616">
                  <c:v>6.3</c:v>
                </c:pt>
                <c:pt idx="2617">
                  <c:v>6.3</c:v>
                </c:pt>
                <c:pt idx="2618">
                  <c:v>6.3</c:v>
                </c:pt>
                <c:pt idx="2619">
                  <c:v>6.3</c:v>
                </c:pt>
                <c:pt idx="2620">
                  <c:v>6.3</c:v>
                </c:pt>
                <c:pt idx="2621">
                  <c:v>6.3</c:v>
                </c:pt>
                <c:pt idx="2622">
                  <c:v>6.3</c:v>
                </c:pt>
                <c:pt idx="2623">
                  <c:v>6.3</c:v>
                </c:pt>
                <c:pt idx="2624">
                  <c:v>6.6</c:v>
                </c:pt>
                <c:pt idx="2625">
                  <c:v>6.5</c:v>
                </c:pt>
                <c:pt idx="2626">
                  <c:v>6.5</c:v>
                </c:pt>
                <c:pt idx="2627">
                  <c:v>6.4</c:v>
                </c:pt>
                <c:pt idx="2628">
                  <c:v>6.4</c:v>
                </c:pt>
                <c:pt idx="2629">
                  <c:v>6.4</c:v>
                </c:pt>
                <c:pt idx="2630">
                  <c:v>6.4</c:v>
                </c:pt>
                <c:pt idx="2631">
                  <c:v>6.4</c:v>
                </c:pt>
                <c:pt idx="2632">
                  <c:v>6.3</c:v>
                </c:pt>
                <c:pt idx="2633">
                  <c:v>6.4</c:v>
                </c:pt>
                <c:pt idx="2634">
                  <c:v>6.4</c:v>
                </c:pt>
                <c:pt idx="2635">
                  <c:v>6.3</c:v>
                </c:pt>
                <c:pt idx="2636">
                  <c:v>6.3</c:v>
                </c:pt>
                <c:pt idx="2637">
                  <c:v>6.3</c:v>
                </c:pt>
                <c:pt idx="2638">
                  <c:v>6.3</c:v>
                </c:pt>
                <c:pt idx="2639">
                  <c:v>6.3</c:v>
                </c:pt>
                <c:pt idx="2640">
                  <c:v>6.3</c:v>
                </c:pt>
                <c:pt idx="2641">
                  <c:v>6.3</c:v>
                </c:pt>
                <c:pt idx="2642">
                  <c:v>6.3</c:v>
                </c:pt>
                <c:pt idx="2643">
                  <c:v>6.3</c:v>
                </c:pt>
                <c:pt idx="2644">
                  <c:v>6.3</c:v>
                </c:pt>
                <c:pt idx="2645">
                  <c:v>6.3</c:v>
                </c:pt>
                <c:pt idx="2646">
                  <c:v>6.3</c:v>
                </c:pt>
                <c:pt idx="2647">
                  <c:v>6.3</c:v>
                </c:pt>
                <c:pt idx="2648">
                  <c:v>6.3</c:v>
                </c:pt>
                <c:pt idx="2649">
                  <c:v>6.3</c:v>
                </c:pt>
                <c:pt idx="2650">
                  <c:v>6.3</c:v>
                </c:pt>
                <c:pt idx="2651">
                  <c:v>6.3</c:v>
                </c:pt>
                <c:pt idx="2652">
                  <c:v>6.3</c:v>
                </c:pt>
                <c:pt idx="2653">
                  <c:v>6.3</c:v>
                </c:pt>
                <c:pt idx="2654">
                  <c:v>6.3</c:v>
                </c:pt>
                <c:pt idx="2655">
                  <c:v>6.3</c:v>
                </c:pt>
                <c:pt idx="2656">
                  <c:v>6.3</c:v>
                </c:pt>
                <c:pt idx="2657">
                  <c:v>6.3</c:v>
                </c:pt>
                <c:pt idx="2658">
                  <c:v>6.3</c:v>
                </c:pt>
                <c:pt idx="2659">
                  <c:v>6.3</c:v>
                </c:pt>
                <c:pt idx="2660">
                  <c:v>6.3</c:v>
                </c:pt>
                <c:pt idx="2661">
                  <c:v>6.3</c:v>
                </c:pt>
                <c:pt idx="2662">
                  <c:v>6.3</c:v>
                </c:pt>
                <c:pt idx="2663">
                  <c:v>6.3</c:v>
                </c:pt>
                <c:pt idx="2664">
                  <c:v>6.3</c:v>
                </c:pt>
                <c:pt idx="2665">
                  <c:v>6.3</c:v>
                </c:pt>
                <c:pt idx="2666">
                  <c:v>6.3</c:v>
                </c:pt>
                <c:pt idx="2667">
                  <c:v>6.3</c:v>
                </c:pt>
                <c:pt idx="2668">
                  <c:v>6.2</c:v>
                </c:pt>
                <c:pt idx="2669">
                  <c:v>6.2</c:v>
                </c:pt>
                <c:pt idx="2670">
                  <c:v>6.4</c:v>
                </c:pt>
                <c:pt idx="2671">
                  <c:v>6.4</c:v>
                </c:pt>
                <c:pt idx="2672">
                  <c:v>6.3</c:v>
                </c:pt>
                <c:pt idx="2673">
                  <c:v>6.3</c:v>
                </c:pt>
                <c:pt idx="2674">
                  <c:v>6.3</c:v>
                </c:pt>
                <c:pt idx="2675">
                  <c:v>6.3</c:v>
                </c:pt>
                <c:pt idx="2676">
                  <c:v>6.3</c:v>
                </c:pt>
                <c:pt idx="2677">
                  <c:v>6.3</c:v>
                </c:pt>
                <c:pt idx="2678">
                  <c:v>6.3</c:v>
                </c:pt>
                <c:pt idx="2679">
                  <c:v>6.3</c:v>
                </c:pt>
                <c:pt idx="2680">
                  <c:v>6.4</c:v>
                </c:pt>
                <c:pt idx="2681">
                  <c:v>6.3</c:v>
                </c:pt>
                <c:pt idx="2682">
                  <c:v>6.3</c:v>
                </c:pt>
                <c:pt idx="2683">
                  <c:v>6.3</c:v>
                </c:pt>
                <c:pt idx="2684">
                  <c:v>6.2</c:v>
                </c:pt>
                <c:pt idx="2685">
                  <c:v>6.3</c:v>
                </c:pt>
                <c:pt idx="2686">
                  <c:v>6.2</c:v>
                </c:pt>
                <c:pt idx="2687">
                  <c:v>6.2</c:v>
                </c:pt>
                <c:pt idx="2688">
                  <c:v>6.2</c:v>
                </c:pt>
                <c:pt idx="2689">
                  <c:v>6.2</c:v>
                </c:pt>
                <c:pt idx="2690">
                  <c:v>6.3</c:v>
                </c:pt>
                <c:pt idx="2691">
                  <c:v>6.4</c:v>
                </c:pt>
                <c:pt idx="2692">
                  <c:v>6.4</c:v>
                </c:pt>
                <c:pt idx="2693">
                  <c:v>6.4</c:v>
                </c:pt>
                <c:pt idx="2694">
                  <c:v>6.4</c:v>
                </c:pt>
                <c:pt idx="2695">
                  <c:v>6.4</c:v>
                </c:pt>
                <c:pt idx="2696">
                  <c:v>6.4</c:v>
                </c:pt>
                <c:pt idx="2697">
                  <c:v>6.4</c:v>
                </c:pt>
                <c:pt idx="2698">
                  <c:v>6.4</c:v>
                </c:pt>
                <c:pt idx="2699">
                  <c:v>6.3</c:v>
                </c:pt>
                <c:pt idx="2700">
                  <c:v>6.3</c:v>
                </c:pt>
                <c:pt idx="2701">
                  <c:v>6.3</c:v>
                </c:pt>
                <c:pt idx="2702">
                  <c:v>6.3</c:v>
                </c:pt>
                <c:pt idx="2703">
                  <c:v>6.3</c:v>
                </c:pt>
                <c:pt idx="2704">
                  <c:v>6.3</c:v>
                </c:pt>
                <c:pt idx="2705">
                  <c:v>6.3</c:v>
                </c:pt>
                <c:pt idx="2706">
                  <c:v>6.2</c:v>
                </c:pt>
                <c:pt idx="2707">
                  <c:v>6.3</c:v>
                </c:pt>
                <c:pt idx="2708">
                  <c:v>6.2</c:v>
                </c:pt>
                <c:pt idx="2709">
                  <c:v>6.3</c:v>
                </c:pt>
                <c:pt idx="2710">
                  <c:v>6.2</c:v>
                </c:pt>
                <c:pt idx="2711">
                  <c:v>6.3</c:v>
                </c:pt>
                <c:pt idx="2712">
                  <c:v>6.2</c:v>
                </c:pt>
                <c:pt idx="2713">
                  <c:v>6.2</c:v>
                </c:pt>
                <c:pt idx="2714">
                  <c:v>6.2</c:v>
                </c:pt>
                <c:pt idx="2715">
                  <c:v>6.2</c:v>
                </c:pt>
                <c:pt idx="2716">
                  <c:v>6.3</c:v>
                </c:pt>
                <c:pt idx="2717">
                  <c:v>6.3</c:v>
                </c:pt>
                <c:pt idx="2718">
                  <c:v>6.3</c:v>
                </c:pt>
                <c:pt idx="2719">
                  <c:v>6.2</c:v>
                </c:pt>
                <c:pt idx="2720">
                  <c:v>6.2</c:v>
                </c:pt>
                <c:pt idx="2721">
                  <c:v>6.3</c:v>
                </c:pt>
                <c:pt idx="2722">
                  <c:v>6.2</c:v>
                </c:pt>
                <c:pt idx="2723">
                  <c:v>6.2</c:v>
                </c:pt>
                <c:pt idx="2724">
                  <c:v>6.3</c:v>
                </c:pt>
                <c:pt idx="2725">
                  <c:v>6.2</c:v>
                </c:pt>
                <c:pt idx="2726">
                  <c:v>6.2</c:v>
                </c:pt>
                <c:pt idx="2727">
                  <c:v>6.2</c:v>
                </c:pt>
                <c:pt idx="2728">
                  <c:v>6.2</c:v>
                </c:pt>
                <c:pt idx="2729">
                  <c:v>6.2</c:v>
                </c:pt>
                <c:pt idx="2730">
                  <c:v>6.2</c:v>
                </c:pt>
                <c:pt idx="2731">
                  <c:v>6.2</c:v>
                </c:pt>
                <c:pt idx="2732">
                  <c:v>6.2</c:v>
                </c:pt>
                <c:pt idx="2733">
                  <c:v>6.2</c:v>
                </c:pt>
                <c:pt idx="2734">
                  <c:v>6.2</c:v>
                </c:pt>
                <c:pt idx="2735">
                  <c:v>6.2</c:v>
                </c:pt>
                <c:pt idx="2736">
                  <c:v>6.2</c:v>
                </c:pt>
                <c:pt idx="2737">
                  <c:v>6.2</c:v>
                </c:pt>
                <c:pt idx="2738">
                  <c:v>6.2</c:v>
                </c:pt>
                <c:pt idx="2739">
                  <c:v>6.2</c:v>
                </c:pt>
                <c:pt idx="2740">
                  <c:v>6.2</c:v>
                </c:pt>
                <c:pt idx="2741">
                  <c:v>6.2</c:v>
                </c:pt>
                <c:pt idx="2742">
                  <c:v>6.2</c:v>
                </c:pt>
                <c:pt idx="2743">
                  <c:v>6.2</c:v>
                </c:pt>
                <c:pt idx="2744">
                  <c:v>6.3</c:v>
                </c:pt>
                <c:pt idx="2745">
                  <c:v>6.3</c:v>
                </c:pt>
                <c:pt idx="2746">
                  <c:v>6.3</c:v>
                </c:pt>
                <c:pt idx="2747">
                  <c:v>6.3</c:v>
                </c:pt>
                <c:pt idx="2748">
                  <c:v>6.3</c:v>
                </c:pt>
                <c:pt idx="2749">
                  <c:v>6.3</c:v>
                </c:pt>
                <c:pt idx="2750">
                  <c:v>6.3</c:v>
                </c:pt>
                <c:pt idx="2751">
                  <c:v>6.2</c:v>
                </c:pt>
                <c:pt idx="2752">
                  <c:v>6.2</c:v>
                </c:pt>
                <c:pt idx="2753">
                  <c:v>6.3</c:v>
                </c:pt>
                <c:pt idx="2754">
                  <c:v>6.2</c:v>
                </c:pt>
                <c:pt idx="2755">
                  <c:v>6.2</c:v>
                </c:pt>
                <c:pt idx="2756">
                  <c:v>6.2</c:v>
                </c:pt>
                <c:pt idx="2757">
                  <c:v>6.4</c:v>
                </c:pt>
                <c:pt idx="2758">
                  <c:v>6.4</c:v>
                </c:pt>
                <c:pt idx="2759">
                  <c:v>6.3</c:v>
                </c:pt>
                <c:pt idx="2760">
                  <c:v>6.3</c:v>
                </c:pt>
                <c:pt idx="2761">
                  <c:v>6.3</c:v>
                </c:pt>
                <c:pt idx="2762">
                  <c:v>6.2</c:v>
                </c:pt>
                <c:pt idx="2763">
                  <c:v>6.3</c:v>
                </c:pt>
                <c:pt idx="2764">
                  <c:v>6.2</c:v>
                </c:pt>
                <c:pt idx="2765">
                  <c:v>6.2</c:v>
                </c:pt>
                <c:pt idx="2766">
                  <c:v>6.3</c:v>
                </c:pt>
                <c:pt idx="2767">
                  <c:v>6.2</c:v>
                </c:pt>
                <c:pt idx="2768">
                  <c:v>6.2</c:v>
                </c:pt>
                <c:pt idx="2769">
                  <c:v>6.2</c:v>
                </c:pt>
                <c:pt idx="2770">
                  <c:v>6.2</c:v>
                </c:pt>
                <c:pt idx="2771">
                  <c:v>6.2</c:v>
                </c:pt>
                <c:pt idx="2772">
                  <c:v>6.2</c:v>
                </c:pt>
                <c:pt idx="2773">
                  <c:v>6.4</c:v>
                </c:pt>
                <c:pt idx="2774">
                  <c:v>6.4</c:v>
                </c:pt>
                <c:pt idx="2775">
                  <c:v>6.3</c:v>
                </c:pt>
                <c:pt idx="2776">
                  <c:v>6.3</c:v>
                </c:pt>
                <c:pt idx="2777">
                  <c:v>6.3</c:v>
                </c:pt>
                <c:pt idx="2778">
                  <c:v>6.3</c:v>
                </c:pt>
                <c:pt idx="2779">
                  <c:v>6.2</c:v>
                </c:pt>
                <c:pt idx="2780">
                  <c:v>6.2</c:v>
                </c:pt>
                <c:pt idx="2781">
                  <c:v>6.1</c:v>
                </c:pt>
                <c:pt idx="2782">
                  <c:v>5.6</c:v>
                </c:pt>
                <c:pt idx="2783">
                  <c:v>4.5</c:v>
                </c:pt>
                <c:pt idx="2784">
                  <c:v>4.5</c:v>
                </c:pt>
                <c:pt idx="2785">
                  <c:v>4.5</c:v>
                </c:pt>
                <c:pt idx="2786">
                  <c:v>5.8</c:v>
                </c:pt>
                <c:pt idx="2787">
                  <c:v>6.3</c:v>
                </c:pt>
                <c:pt idx="2788">
                  <c:v>6.3</c:v>
                </c:pt>
                <c:pt idx="2789">
                  <c:v>6.3</c:v>
                </c:pt>
                <c:pt idx="2790">
                  <c:v>6.3</c:v>
                </c:pt>
                <c:pt idx="2791">
                  <c:v>6.3</c:v>
                </c:pt>
                <c:pt idx="2792">
                  <c:v>6.3</c:v>
                </c:pt>
                <c:pt idx="2793">
                  <c:v>6.2</c:v>
                </c:pt>
                <c:pt idx="2794">
                  <c:v>6.2</c:v>
                </c:pt>
                <c:pt idx="2795">
                  <c:v>6.3</c:v>
                </c:pt>
                <c:pt idx="2796">
                  <c:v>6.2</c:v>
                </c:pt>
                <c:pt idx="2797">
                  <c:v>6.2</c:v>
                </c:pt>
                <c:pt idx="2798">
                  <c:v>6.2</c:v>
                </c:pt>
                <c:pt idx="2799">
                  <c:v>6.2</c:v>
                </c:pt>
                <c:pt idx="2800">
                  <c:v>6.2</c:v>
                </c:pt>
                <c:pt idx="2801">
                  <c:v>6.1</c:v>
                </c:pt>
                <c:pt idx="2802">
                  <c:v>6.3</c:v>
                </c:pt>
                <c:pt idx="2803">
                  <c:v>6.3</c:v>
                </c:pt>
                <c:pt idx="2804">
                  <c:v>6.2</c:v>
                </c:pt>
                <c:pt idx="2805">
                  <c:v>6.2</c:v>
                </c:pt>
                <c:pt idx="2806">
                  <c:v>6.2</c:v>
                </c:pt>
                <c:pt idx="2807">
                  <c:v>6.2</c:v>
                </c:pt>
                <c:pt idx="2808">
                  <c:v>6.2</c:v>
                </c:pt>
                <c:pt idx="2809">
                  <c:v>6.2</c:v>
                </c:pt>
                <c:pt idx="2810">
                  <c:v>6.2</c:v>
                </c:pt>
                <c:pt idx="2811">
                  <c:v>6.2</c:v>
                </c:pt>
                <c:pt idx="2812">
                  <c:v>6.2</c:v>
                </c:pt>
                <c:pt idx="2813">
                  <c:v>6.2</c:v>
                </c:pt>
                <c:pt idx="2814">
                  <c:v>6.2</c:v>
                </c:pt>
                <c:pt idx="2815">
                  <c:v>6.2</c:v>
                </c:pt>
                <c:pt idx="2816">
                  <c:v>6.2</c:v>
                </c:pt>
                <c:pt idx="2817">
                  <c:v>6.2</c:v>
                </c:pt>
                <c:pt idx="2818">
                  <c:v>6.2</c:v>
                </c:pt>
                <c:pt idx="2819">
                  <c:v>6.2</c:v>
                </c:pt>
                <c:pt idx="2820">
                  <c:v>6.2</c:v>
                </c:pt>
                <c:pt idx="2821">
                  <c:v>6.1</c:v>
                </c:pt>
                <c:pt idx="2822">
                  <c:v>6.1</c:v>
                </c:pt>
                <c:pt idx="2823">
                  <c:v>6.1</c:v>
                </c:pt>
                <c:pt idx="2824">
                  <c:v>6.1</c:v>
                </c:pt>
                <c:pt idx="2825">
                  <c:v>6.1</c:v>
                </c:pt>
                <c:pt idx="2826">
                  <c:v>6.1</c:v>
                </c:pt>
                <c:pt idx="2827">
                  <c:v>6</c:v>
                </c:pt>
                <c:pt idx="2828">
                  <c:v>6</c:v>
                </c:pt>
                <c:pt idx="2829">
                  <c:v>6.4</c:v>
                </c:pt>
                <c:pt idx="2830">
                  <c:v>6.4</c:v>
                </c:pt>
                <c:pt idx="2831">
                  <c:v>6.4</c:v>
                </c:pt>
                <c:pt idx="2832">
                  <c:v>6.4</c:v>
                </c:pt>
                <c:pt idx="2833">
                  <c:v>6.4</c:v>
                </c:pt>
                <c:pt idx="2834">
                  <c:v>6.3</c:v>
                </c:pt>
                <c:pt idx="2835">
                  <c:v>6.3</c:v>
                </c:pt>
                <c:pt idx="2836">
                  <c:v>6.3</c:v>
                </c:pt>
                <c:pt idx="2837">
                  <c:v>6.3</c:v>
                </c:pt>
                <c:pt idx="2838">
                  <c:v>6.3</c:v>
                </c:pt>
                <c:pt idx="2839">
                  <c:v>6.3</c:v>
                </c:pt>
                <c:pt idx="2840">
                  <c:v>6.3</c:v>
                </c:pt>
                <c:pt idx="2841">
                  <c:v>6.3</c:v>
                </c:pt>
                <c:pt idx="2842">
                  <c:v>6.3</c:v>
                </c:pt>
                <c:pt idx="2843">
                  <c:v>6.3</c:v>
                </c:pt>
                <c:pt idx="2844">
                  <c:v>6.3</c:v>
                </c:pt>
                <c:pt idx="2845">
                  <c:v>6.2</c:v>
                </c:pt>
                <c:pt idx="2846">
                  <c:v>6.2</c:v>
                </c:pt>
                <c:pt idx="2847">
                  <c:v>6.3</c:v>
                </c:pt>
                <c:pt idx="2848">
                  <c:v>6.2</c:v>
                </c:pt>
                <c:pt idx="2849">
                  <c:v>6.2</c:v>
                </c:pt>
                <c:pt idx="2850">
                  <c:v>6.2</c:v>
                </c:pt>
                <c:pt idx="2851">
                  <c:v>6.2</c:v>
                </c:pt>
                <c:pt idx="2852">
                  <c:v>6.2</c:v>
                </c:pt>
                <c:pt idx="2853">
                  <c:v>6.2</c:v>
                </c:pt>
                <c:pt idx="2854">
                  <c:v>6.2</c:v>
                </c:pt>
                <c:pt idx="2855">
                  <c:v>6.2</c:v>
                </c:pt>
                <c:pt idx="2856">
                  <c:v>6.2</c:v>
                </c:pt>
                <c:pt idx="2857">
                  <c:v>6.2</c:v>
                </c:pt>
                <c:pt idx="2858">
                  <c:v>6.2</c:v>
                </c:pt>
                <c:pt idx="2859">
                  <c:v>6.2</c:v>
                </c:pt>
                <c:pt idx="2860">
                  <c:v>6.2</c:v>
                </c:pt>
                <c:pt idx="2861">
                  <c:v>6.2</c:v>
                </c:pt>
                <c:pt idx="2862">
                  <c:v>6.2</c:v>
                </c:pt>
                <c:pt idx="2863">
                  <c:v>6.2</c:v>
                </c:pt>
                <c:pt idx="2864">
                  <c:v>6.2</c:v>
                </c:pt>
                <c:pt idx="2865">
                  <c:v>6.2</c:v>
                </c:pt>
                <c:pt idx="2866">
                  <c:v>6.2</c:v>
                </c:pt>
                <c:pt idx="2867">
                  <c:v>6.2</c:v>
                </c:pt>
                <c:pt idx="2868">
                  <c:v>6.2</c:v>
                </c:pt>
                <c:pt idx="2869">
                  <c:v>6.2</c:v>
                </c:pt>
                <c:pt idx="2870">
                  <c:v>6.2</c:v>
                </c:pt>
                <c:pt idx="2871">
                  <c:v>6.2</c:v>
                </c:pt>
                <c:pt idx="2872">
                  <c:v>6.2</c:v>
                </c:pt>
                <c:pt idx="2873">
                  <c:v>6.1</c:v>
                </c:pt>
                <c:pt idx="2874">
                  <c:v>6.2</c:v>
                </c:pt>
                <c:pt idx="2875">
                  <c:v>6.2</c:v>
                </c:pt>
                <c:pt idx="2876">
                  <c:v>6.1</c:v>
                </c:pt>
                <c:pt idx="2877">
                  <c:v>6.1</c:v>
                </c:pt>
                <c:pt idx="2878">
                  <c:v>6.1</c:v>
                </c:pt>
                <c:pt idx="2879">
                  <c:v>6.3</c:v>
                </c:pt>
                <c:pt idx="2880">
                  <c:v>6.2</c:v>
                </c:pt>
                <c:pt idx="2881">
                  <c:v>6.2</c:v>
                </c:pt>
                <c:pt idx="2882">
                  <c:v>6.2</c:v>
                </c:pt>
                <c:pt idx="2883">
                  <c:v>6.2</c:v>
                </c:pt>
                <c:pt idx="2884">
                  <c:v>6.2</c:v>
                </c:pt>
                <c:pt idx="2885">
                  <c:v>6.2</c:v>
                </c:pt>
                <c:pt idx="2886">
                  <c:v>6.1</c:v>
                </c:pt>
                <c:pt idx="2887">
                  <c:v>6.2</c:v>
                </c:pt>
                <c:pt idx="2888">
                  <c:v>6.2</c:v>
                </c:pt>
                <c:pt idx="2889">
                  <c:v>6.1</c:v>
                </c:pt>
                <c:pt idx="2890">
                  <c:v>6.1</c:v>
                </c:pt>
                <c:pt idx="2891">
                  <c:v>6.1</c:v>
                </c:pt>
                <c:pt idx="2892">
                  <c:v>6.1</c:v>
                </c:pt>
                <c:pt idx="2893">
                  <c:v>6.1</c:v>
                </c:pt>
                <c:pt idx="2894">
                  <c:v>6.1</c:v>
                </c:pt>
                <c:pt idx="2895">
                  <c:v>6.1</c:v>
                </c:pt>
                <c:pt idx="2896">
                  <c:v>6.1</c:v>
                </c:pt>
                <c:pt idx="2897">
                  <c:v>6.1</c:v>
                </c:pt>
                <c:pt idx="2898">
                  <c:v>6.2</c:v>
                </c:pt>
                <c:pt idx="2899">
                  <c:v>6.2</c:v>
                </c:pt>
                <c:pt idx="2900">
                  <c:v>6.2</c:v>
                </c:pt>
                <c:pt idx="2901">
                  <c:v>6.2</c:v>
                </c:pt>
                <c:pt idx="2902">
                  <c:v>6.2</c:v>
                </c:pt>
                <c:pt idx="2903">
                  <c:v>6.2</c:v>
                </c:pt>
                <c:pt idx="2904">
                  <c:v>6.2</c:v>
                </c:pt>
                <c:pt idx="2905">
                  <c:v>6.2</c:v>
                </c:pt>
                <c:pt idx="2906">
                  <c:v>6.2</c:v>
                </c:pt>
                <c:pt idx="2907">
                  <c:v>6.1</c:v>
                </c:pt>
                <c:pt idx="2908">
                  <c:v>6.1</c:v>
                </c:pt>
                <c:pt idx="2909">
                  <c:v>6.1</c:v>
                </c:pt>
                <c:pt idx="2910">
                  <c:v>6.1</c:v>
                </c:pt>
                <c:pt idx="2911">
                  <c:v>6.2</c:v>
                </c:pt>
                <c:pt idx="2912">
                  <c:v>6.1</c:v>
                </c:pt>
                <c:pt idx="2913">
                  <c:v>6.1</c:v>
                </c:pt>
                <c:pt idx="2914">
                  <c:v>6.1</c:v>
                </c:pt>
                <c:pt idx="2915">
                  <c:v>6.1</c:v>
                </c:pt>
                <c:pt idx="2916">
                  <c:v>6.1</c:v>
                </c:pt>
                <c:pt idx="2917">
                  <c:v>6.1</c:v>
                </c:pt>
                <c:pt idx="2918">
                  <c:v>6.1</c:v>
                </c:pt>
                <c:pt idx="2919">
                  <c:v>6.1</c:v>
                </c:pt>
                <c:pt idx="2920">
                  <c:v>6.1</c:v>
                </c:pt>
                <c:pt idx="2921">
                  <c:v>6.1</c:v>
                </c:pt>
                <c:pt idx="2922">
                  <c:v>6.1</c:v>
                </c:pt>
                <c:pt idx="2923">
                  <c:v>6.2</c:v>
                </c:pt>
                <c:pt idx="2924">
                  <c:v>6.1</c:v>
                </c:pt>
                <c:pt idx="2925">
                  <c:v>6.2</c:v>
                </c:pt>
                <c:pt idx="2926">
                  <c:v>6.2</c:v>
                </c:pt>
                <c:pt idx="2927">
                  <c:v>6.1</c:v>
                </c:pt>
                <c:pt idx="2928">
                  <c:v>6.1</c:v>
                </c:pt>
                <c:pt idx="2929">
                  <c:v>6.2</c:v>
                </c:pt>
                <c:pt idx="2930">
                  <c:v>6.1</c:v>
                </c:pt>
                <c:pt idx="2931">
                  <c:v>6.1</c:v>
                </c:pt>
                <c:pt idx="2932">
                  <c:v>6.1</c:v>
                </c:pt>
                <c:pt idx="2933">
                  <c:v>6.1</c:v>
                </c:pt>
                <c:pt idx="2934">
                  <c:v>6.2</c:v>
                </c:pt>
                <c:pt idx="2935">
                  <c:v>6.2</c:v>
                </c:pt>
                <c:pt idx="2936">
                  <c:v>6.2</c:v>
                </c:pt>
                <c:pt idx="2937">
                  <c:v>6.2</c:v>
                </c:pt>
                <c:pt idx="2938">
                  <c:v>6.2</c:v>
                </c:pt>
                <c:pt idx="2939">
                  <c:v>6.1</c:v>
                </c:pt>
                <c:pt idx="2940">
                  <c:v>6.1</c:v>
                </c:pt>
                <c:pt idx="2941">
                  <c:v>6.1</c:v>
                </c:pt>
                <c:pt idx="2942">
                  <c:v>6.1</c:v>
                </c:pt>
                <c:pt idx="2943">
                  <c:v>6.1</c:v>
                </c:pt>
                <c:pt idx="2944">
                  <c:v>6</c:v>
                </c:pt>
                <c:pt idx="2945">
                  <c:v>6</c:v>
                </c:pt>
                <c:pt idx="2946">
                  <c:v>6</c:v>
                </c:pt>
                <c:pt idx="2947">
                  <c:v>5</c:v>
                </c:pt>
                <c:pt idx="2948">
                  <c:v>4</c:v>
                </c:pt>
                <c:pt idx="2949">
                  <c:v>4</c:v>
                </c:pt>
                <c:pt idx="2950">
                  <c:v>5.4</c:v>
                </c:pt>
                <c:pt idx="2951">
                  <c:v>5.2</c:v>
                </c:pt>
                <c:pt idx="2952">
                  <c:v>4.7</c:v>
                </c:pt>
                <c:pt idx="2953">
                  <c:v>4.7</c:v>
                </c:pt>
                <c:pt idx="2954">
                  <c:v>4</c:v>
                </c:pt>
                <c:pt idx="2955">
                  <c:v>4</c:v>
                </c:pt>
                <c:pt idx="2956">
                  <c:v>4.3</c:v>
                </c:pt>
                <c:pt idx="2957">
                  <c:v>6.1</c:v>
                </c:pt>
                <c:pt idx="2958">
                  <c:v>6.1</c:v>
                </c:pt>
                <c:pt idx="2959">
                  <c:v>6.1</c:v>
                </c:pt>
                <c:pt idx="2960">
                  <c:v>6.1</c:v>
                </c:pt>
                <c:pt idx="2961">
                  <c:v>6</c:v>
                </c:pt>
                <c:pt idx="2962">
                  <c:v>6</c:v>
                </c:pt>
                <c:pt idx="2963">
                  <c:v>6</c:v>
                </c:pt>
                <c:pt idx="2964">
                  <c:v>6</c:v>
                </c:pt>
                <c:pt idx="2965">
                  <c:v>4.7</c:v>
                </c:pt>
                <c:pt idx="2966">
                  <c:v>4.4000000000000004</c:v>
                </c:pt>
                <c:pt idx="2967">
                  <c:v>4.4000000000000004</c:v>
                </c:pt>
                <c:pt idx="2968">
                  <c:v>4.4000000000000004</c:v>
                </c:pt>
                <c:pt idx="2969">
                  <c:v>4.4000000000000004</c:v>
                </c:pt>
                <c:pt idx="2970">
                  <c:v>4.4000000000000004</c:v>
                </c:pt>
                <c:pt idx="2971">
                  <c:v>3.3</c:v>
                </c:pt>
                <c:pt idx="2972">
                  <c:v>2.4</c:v>
                </c:pt>
                <c:pt idx="2973">
                  <c:v>2.8</c:v>
                </c:pt>
                <c:pt idx="2974">
                  <c:v>2.2000000000000002</c:v>
                </c:pt>
                <c:pt idx="2975">
                  <c:v>2.2000000000000002</c:v>
                </c:pt>
                <c:pt idx="2976">
                  <c:v>2.2000000000000002</c:v>
                </c:pt>
                <c:pt idx="2977">
                  <c:v>2.9</c:v>
                </c:pt>
                <c:pt idx="2978">
                  <c:v>3.3</c:v>
                </c:pt>
                <c:pt idx="2979">
                  <c:v>2.8</c:v>
                </c:pt>
                <c:pt idx="2980">
                  <c:v>3</c:v>
                </c:pt>
                <c:pt idx="2981">
                  <c:v>4.3</c:v>
                </c:pt>
                <c:pt idx="2982">
                  <c:v>4.3</c:v>
                </c:pt>
                <c:pt idx="2983">
                  <c:v>4.3</c:v>
                </c:pt>
                <c:pt idx="2984">
                  <c:v>4.3</c:v>
                </c:pt>
                <c:pt idx="2985">
                  <c:v>4.4000000000000004</c:v>
                </c:pt>
                <c:pt idx="2986">
                  <c:v>4.3</c:v>
                </c:pt>
                <c:pt idx="2987">
                  <c:v>4.4000000000000004</c:v>
                </c:pt>
                <c:pt idx="2988">
                  <c:v>4.3</c:v>
                </c:pt>
                <c:pt idx="2989">
                  <c:v>4.4000000000000004</c:v>
                </c:pt>
                <c:pt idx="2990">
                  <c:v>4.3</c:v>
                </c:pt>
                <c:pt idx="2991">
                  <c:v>4.4000000000000004</c:v>
                </c:pt>
                <c:pt idx="2992">
                  <c:v>4.4000000000000004</c:v>
                </c:pt>
                <c:pt idx="2993">
                  <c:v>4.4000000000000004</c:v>
                </c:pt>
                <c:pt idx="2994">
                  <c:v>4.4000000000000004</c:v>
                </c:pt>
                <c:pt idx="2995">
                  <c:v>4.4000000000000004</c:v>
                </c:pt>
                <c:pt idx="2996">
                  <c:v>4.3</c:v>
                </c:pt>
                <c:pt idx="2997">
                  <c:v>4.4000000000000004</c:v>
                </c:pt>
                <c:pt idx="2998">
                  <c:v>4.4000000000000004</c:v>
                </c:pt>
                <c:pt idx="2999">
                  <c:v>4.4000000000000004</c:v>
                </c:pt>
                <c:pt idx="3000">
                  <c:v>4.3</c:v>
                </c:pt>
                <c:pt idx="3001">
                  <c:v>4.4000000000000004</c:v>
                </c:pt>
                <c:pt idx="3002">
                  <c:v>4.4000000000000004</c:v>
                </c:pt>
                <c:pt idx="3003">
                  <c:v>4.4000000000000004</c:v>
                </c:pt>
                <c:pt idx="3004">
                  <c:v>4.3</c:v>
                </c:pt>
                <c:pt idx="3005">
                  <c:v>4.4000000000000004</c:v>
                </c:pt>
                <c:pt idx="3006">
                  <c:v>4.4000000000000004</c:v>
                </c:pt>
                <c:pt idx="3007">
                  <c:v>4.4000000000000004</c:v>
                </c:pt>
                <c:pt idx="3008">
                  <c:v>4.4000000000000004</c:v>
                </c:pt>
                <c:pt idx="3009">
                  <c:v>4.4000000000000004</c:v>
                </c:pt>
                <c:pt idx="3010">
                  <c:v>4.3</c:v>
                </c:pt>
                <c:pt idx="3011">
                  <c:v>4.4000000000000004</c:v>
                </c:pt>
                <c:pt idx="3012">
                  <c:v>4.3</c:v>
                </c:pt>
                <c:pt idx="3013">
                  <c:v>4.3</c:v>
                </c:pt>
                <c:pt idx="3014">
                  <c:v>4.3</c:v>
                </c:pt>
                <c:pt idx="3015">
                  <c:v>4.3</c:v>
                </c:pt>
                <c:pt idx="3016">
                  <c:v>4.3</c:v>
                </c:pt>
                <c:pt idx="3017">
                  <c:v>4.3</c:v>
                </c:pt>
                <c:pt idx="3018">
                  <c:v>4.3</c:v>
                </c:pt>
                <c:pt idx="3019">
                  <c:v>4.3</c:v>
                </c:pt>
                <c:pt idx="3020">
                  <c:v>4.3</c:v>
                </c:pt>
                <c:pt idx="3021">
                  <c:v>4.3</c:v>
                </c:pt>
                <c:pt idx="3022">
                  <c:v>4.3</c:v>
                </c:pt>
                <c:pt idx="3023">
                  <c:v>4.3</c:v>
                </c:pt>
                <c:pt idx="3024">
                  <c:v>4.3</c:v>
                </c:pt>
                <c:pt idx="3025">
                  <c:v>4.3</c:v>
                </c:pt>
                <c:pt idx="3026">
                  <c:v>4.3</c:v>
                </c:pt>
                <c:pt idx="3027">
                  <c:v>4.3</c:v>
                </c:pt>
                <c:pt idx="3028">
                  <c:v>4.3</c:v>
                </c:pt>
                <c:pt idx="3029">
                  <c:v>4.3</c:v>
                </c:pt>
                <c:pt idx="3030">
                  <c:v>4.3</c:v>
                </c:pt>
                <c:pt idx="3031">
                  <c:v>4.3</c:v>
                </c:pt>
                <c:pt idx="3032">
                  <c:v>4.3</c:v>
                </c:pt>
                <c:pt idx="3033">
                  <c:v>4.3</c:v>
                </c:pt>
                <c:pt idx="3034">
                  <c:v>4.3</c:v>
                </c:pt>
                <c:pt idx="3035">
                  <c:v>4.3</c:v>
                </c:pt>
                <c:pt idx="3036">
                  <c:v>4.3</c:v>
                </c:pt>
                <c:pt idx="3037">
                  <c:v>4.3</c:v>
                </c:pt>
                <c:pt idx="3038">
                  <c:v>4.3</c:v>
                </c:pt>
                <c:pt idx="3039">
                  <c:v>4.5999999999999996</c:v>
                </c:pt>
                <c:pt idx="3040">
                  <c:v>4.5999999999999996</c:v>
                </c:pt>
                <c:pt idx="3041">
                  <c:v>4.5999999999999996</c:v>
                </c:pt>
                <c:pt idx="3042">
                  <c:v>4.5</c:v>
                </c:pt>
                <c:pt idx="3043">
                  <c:v>4.5</c:v>
                </c:pt>
                <c:pt idx="3044">
                  <c:v>4.5</c:v>
                </c:pt>
                <c:pt idx="3045">
                  <c:v>4.5</c:v>
                </c:pt>
                <c:pt idx="3046">
                  <c:v>4.5</c:v>
                </c:pt>
                <c:pt idx="3047">
                  <c:v>4.5</c:v>
                </c:pt>
                <c:pt idx="3048">
                  <c:v>4.5</c:v>
                </c:pt>
                <c:pt idx="3049">
                  <c:v>4.3</c:v>
                </c:pt>
                <c:pt idx="3050">
                  <c:v>4.3</c:v>
                </c:pt>
                <c:pt idx="3051">
                  <c:v>4.3</c:v>
                </c:pt>
                <c:pt idx="3052">
                  <c:v>4.3</c:v>
                </c:pt>
                <c:pt idx="3053">
                  <c:v>4.3</c:v>
                </c:pt>
                <c:pt idx="3054">
                  <c:v>4.3</c:v>
                </c:pt>
                <c:pt idx="3055">
                  <c:v>4.3</c:v>
                </c:pt>
                <c:pt idx="3056">
                  <c:v>4.5</c:v>
                </c:pt>
                <c:pt idx="3057">
                  <c:v>4.3</c:v>
                </c:pt>
                <c:pt idx="3058">
                  <c:v>4.3</c:v>
                </c:pt>
                <c:pt idx="3059">
                  <c:v>4.3</c:v>
                </c:pt>
                <c:pt idx="3060">
                  <c:v>4.5</c:v>
                </c:pt>
                <c:pt idx="3061">
                  <c:v>4.5</c:v>
                </c:pt>
                <c:pt idx="3062">
                  <c:v>4.5</c:v>
                </c:pt>
                <c:pt idx="3063">
                  <c:v>4.5</c:v>
                </c:pt>
                <c:pt idx="3064">
                  <c:v>4.4000000000000004</c:v>
                </c:pt>
                <c:pt idx="3065">
                  <c:v>4.4000000000000004</c:v>
                </c:pt>
                <c:pt idx="3066">
                  <c:v>4.3</c:v>
                </c:pt>
                <c:pt idx="3067">
                  <c:v>4.3</c:v>
                </c:pt>
                <c:pt idx="3068">
                  <c:v>4.3</c:v>
                </c:pt>
                <c:pt idx="3069">
                  <c:v>4.3</c:v>
                </c:pt>
                <c:pt idx="3070">
                  <c:v>4.3</c:v>
                </c:pt>
                <c:pt idx="3071">
                  <c:v>4.3</c:v>
                </c:pt>
                <c:pt idx="3072">
                  <c:v>4.3</c:v>
                </c:pt>
                <c:pt idx="3073">
                  <c:v>4.3</c:v>
                </c:pt>
                <c:pt idx="3074">
                  <c:v>4.3</c:v>
                </c:pt>
                <c:pt idx="3075">
                  <c:v>4.3</c:v>
                </c:pt>
                <c:pt idx="3076">
                  <c:v>4.3</c:v>
                </c:pt>
                <c:pt idx="3077">
                  <c:v>4.3</c:v>
                </c:pt>
                <c:pt idx="3078">
                  <c:v>4.3</c:v>
                </c:pt>
                <c:pt idx="3079">
                  <c:v>4.3</c:v>
                </c:pt>
                <c:pt idx="3080">
                  <c:v>4.3</c:v>
                </c:pt>
                <c:pt idx="3081">
                  <c:v>4.3</c:v>
                </c:pt>
                <c:pt idx="3082">
                  <c:v>4.3</c:v>
                </c:pt>
                <c:pt idx="3083">
                  <c:v>4.3</c:v>
                </c:pt>
                <c:pt idx="3084">
                  <c:v>4.0999999999999996</c:v>
                </c:pt>
                <c:pt idx="3085">
                  <c:v>2.2000000000000002</c:v>
                </c:pt>
                <c:pt idx="3086">
                  <c:v>2.2000000000000002</c:v>
                </c:pt>
                <c:pt idx="3087">
                  <c:v>2.2000000000000002</c:v>
                </c:pt>
                <c:pt idx="3088">
                  <c:v>2.2000000000000002</c:v>
                </c:pt>
                <c:pt idx="3089">
                  <c:v>2.2000000000000002</c:v>
                </c:pt>
                <c:pt idx="3090">
                  <c:v>2.2000000000000002</c:v>
                </c:pt>
                <c:pt idx="3091">
                  <c:v>2.2000000000000002</c:v>
                </c:pt>
                <c:pt idx="3092">
                  <c:v>2.2000000000000002</c:v>
                </c:pt>
                <c:pt idx="3093">
                  <c:v>2.2000000000000002</c:v>
                </c:pt>
                <c:pt idx="3094">
                  <c:v>2.2000000000000002</c:v>
                </c:pt>
                <c:pt idx="3095">
                  <c:v>2.2000000000000002</c:v>
                </c:pt>
                <c:pt idx="3096">
                  <c:v>2.2000000000000002</c:v>
                </c:pt>
                <c:pt idx="3097">
                  <c:v>2.2000000000000002</c:v>
                </c:pt>
                <c:pt idx="3098">
                  <c:v>2.2000000000000002</c:v>
                </c:pt>
                <c:pt idx="3099">
                  <c:v>2.2000000000000002</c:v>
                </c:pt>
                <c:pt idx="3100">
                  <c:v>2.2000000000000002</c:v>
                </c:pt>
                <c:pt idx="3101">
                  <c:v>2.2000000000000002</c:v>
                </c:pt>
                <c:pt idx="3102">
                  <c:v>2.2000000000000002</c:v>
                </c:pt>
                <c:pt idx="3103">
                  <c:v>2.2000000000000002</c:v>
                </c:pt>
                <c:pt idx="3104">
                  <c:v>2.2000000000000002</c:v>
                </c:pt>
                <c:pt idx="3105">
                  <c:v>2.2000000000000002</c:v>
                </c:pt>
                <c:pt idx="3106">
                  <c:v>2.2000000000000002</c:v>
                </c:pt>
                <c:pt idx="3107">
                  <c:v>2.2000000000000002</c:v>
                </c:pt>
                <c:pt idx="3108">
                  <c:v>2.2000000000000002</c:v>
                </c:pt>
                <c:pt idx="3109">
                  <c:v>2.2000000000000002</c:v>
                </c:pt>
                <c:pt idx="3110">
                  <c:v>2.2000000000000002</c:v>
                </c:pt>
                <c:pt idx="3111">
                  <c:v>2.2000000000000002</c:v>
                </c:pt>
                <c:pt idx="3112">
                  <c:v>2.2000000000000002</c:v>
                </c:pt>
                <c:pt idx="3113">
                  <c:v>2.2000000000000002</c:v>
                </c:pt>
                <c:pt idx="3114">
                  <c:v>2.2999999999999998</c:v>
                </c:pt>
                <c:pt idx="3115">
                  <c:v>2.2000000000000002</c:v>
                </c:pt>
                <c:pt idx="3116">
                  <c:v>2.2000000000000002</c:v>
                </c:pt>
                <c:pt idx="3117">
                  <c:v>2.2000000000000002</c:v>
                </c:pt>
                <c:pt idx="3118">
                  <c:v>2.2000000000000002</c:v>
                </c:pt>
                <c:pt idx="3119">
                  <c:v>2.2000000000000002</c:v>
                </c:pt>
                <c:pt idx="3120">
                  <c:v>2.2000000000000002</c:v>
                </c:pt>
                <c:pt idx="3121">
                  <c:v>2.2000000000000002</c:v>
                </c:pt>
                <c:pt idx="3122">
                  <c:v>2.2000000000000002</c:v>
                </c:pt>
                <c:pt idx="3123">
                  <c:v>2.2000000000000002</c:v>
                </c:pt>
                <c:pt idx="3124">
                  <c:v>2.2000000000000002</c:v>
                </c:pt>
                <c:pt idx="3125">
                  <c:v>2.2999999999999998</c:v>
                </c:pt>
                <c:pt idx="3126">
                  <c:v>4.3</c:v>
                </c:pt>
                <c:pt idx="3127">
                  <c:v>4.3</c:v>
                </c:pt>
                <c:pt idx="3128">
                  <c:v>4.3</c:v>
                </c:pt>
                <c:pt idx="3129">
                  <c:v>4.3</c:v>
                </c:pt>
                <c:pt idx="3130">
                  <c:v>4.3</c:v>
                </c:pt>
                <c:pt idx="3131">
                  <c:v>4.3</c:v>
                </c:pt>
                <c:pt idx="3132">
                  <c:v>4.4000000000000004</c:v>
                </c:pt>
                <c:pt idx="3133">
                  <c:v>6.9</c:v>
                </c:pt>
                <c:pt idx="3134">
                  <c:v>6.9</c:v>
                </c:pt>
                <c:pt idx="3135">
                  <c:v>6.9</c:v>
                </c:pt>
                <c:pt idx="3136">
                  <c:v>6.6</c:v>
                </c:pt>
                <c:pt idx="3137">
                  <c:v>6.5</c:v>
                </c:pt>
                <c:pt idx="3138">
                  <c:v>6.6</c:v>
                </c:pt>
                <c:pt idx="3139">
                  <c:v>6.5</c:v>
                </c:pt>
                <c:pt idx="3140">
                  <c:v>6.5</c:v>
                </c:pt>
                <c:pt idx="3141">
                  <c:v>6.5</c:v>
                </c:pt>
                <c:pt idx="3142">
                  <c:v>6.4</c:v>
                </c:pt>
                <c:pt idx="3143">
                  <c:v>6.4</c:v>
                </c:pt>
                <c:pt idx="3144">
                  <c:v>6.4</c:v>
                </c:pt>
                <c:pt idx="3145">
                  <c:v>6.4</c:v>
                </c:pt>
                <c:pt idx="3146">
                  <c:v>6.4</c:v>
                </c:pt>
                <c:pt idx="3147">
                  <c:v>6.4</c:v>
                </c:pt>
                <c:pt idx="3148">
                  <c:v>6.4</c:v>
                </c:pt>
                <c:pt idx="3149">
                  <c:v>6.4</c:v>
                </c:pt>
                <c:pt idx="3150">
                  <c:v>6.4</c:v>
                </c:pt>
                <c:pt idx="3151">
                  <c:v>6.4</c:v>
                </c:pt>
                <c:pt idx="3152">
                  <c:v>6.4</c:v>
                </c:pt>
                <c:pt idx="3153">
                  <c:v>6.3</c:v>
                </c:pt>
                <c:pt idx="3154">
                  <c:v>6.3</c:v>
                </c:pt>
                <c:pt idx="3155">
                  <c:v>6.3</c:v>
                </c:pt>
                <c:pt idx="3156">
                  <c:v>6.3</c:v>
                </c:pt>
                <c:pt idx="3157">
                  <c:v>6.2</c:v>
                </c:pt>
                <c:pt idx="3158">
                  <c:v>6.3</c:v>
                </c:pt>
                <c:pt idx="3159">
                  <c:v>6.3</c:v>
                </c:pt>
                <c:pt idx="3160">
                  <c:v>6.3</c:v>
                </c:pt>
                <c:pt idx="3161">
                  <c:v>6.4</c:v>
                </c:pt>
                <c:pt idx="3162">
                  <c:v>6.4</c:v>
                </c:pt>
                <c:pt idx="3163">
                  <c:v>6.4</c:v>
                </c:pt>
                <c:pt idx="3164">
                  <c:v>6.3</c:v>
                </c:pt>
                <c:pt idx="3165">
                  <c:v>6.3</c:v>
                </c:pt>
                <c:pt idx="3166">
                  <c:v>6.1</c:v>
                </c:pt>
                <c:pt idx="3167">
                  <c:v>6.1</c:v>
                </c:pt>
                <c:pt idx="3168">
                  <c:v>6.1</c:v>
                </c:pt>
                <c:pt idx="3169">
                  <c:v>6.3</c:v>
                </c:pt>
                <c:pt idx="3170">
                  <c:v>6.3</c:v>
                </c:pt>
                <c:pt idx="3171">
                  <c:v>6.3</c:v>
                </c:pt>
                <c:pt idx="3172">
                  <c:v>6.3</c:v>
                </c:pt>
                <c:pt idx="3173">
                  <c:v>6.2</c:v>
                </c:pt>
                <c:pt idx="3174">
                  <c:v>6.2</c:v>
                </c:pt>
                <c:pt idx="3175">
                  <c:v>6.2</c:v>
                </c:pt>
                <c:pt idx="3176">
                  <c:v>6.2</c:v>
                </c:pt>
                <c:pt idx="3177">
                  <c:v>6.1</c:v>
                </c:pt>
                <c:pt idx="3178">
                  <c:v>6.1</c:v>
                </c:pt>
                <c:pt idx="3179">
                  <c:v>6.1</c:v>
                </c:pt>
                <c:pt idx="3180">
                  <c:v>6.1</c:v>
                </c:pt>
                <c:pt idx="3181">
                  <c:v>6.1</c:v>
                </c:pt>
                <c:pt idx="3182">
                  <c:v>6.1</c:v>
                </c:pt>
                <c:pt idx="3183">
                  <c:v>6</c:v>
                </c:pt>
                <c:pt idx="3184">
                  <c:v>6</c:v>
                </c:pt>
                <c:pt idx="3185">
                  <c:v>6</c:v>
                </c:pt>
                <c:pt idx="3186">
                  <c:v>6</c:v>
                </c:pt>
                <c:pt idx="3187">
                  <c:v>6</c:v>
                </c:pt>
                <c:pt idx="3188">
                  <c:v>5.9</c:v>
                </c:pt>
                <c:pt idx="3189">
                  <c:v>5.9</c:v>
                </c:pt>
                <c:pt idx="3190">
                  <c:v>5.9</c:v>
                </c:pt>
                <c:pt idx="3191">
                  <c:v>5.9</c:v>
                </c:pt>
                <c:pt idx="3192">
                  <c:v>5.9</c:v>
                </c:pt>
                <c:pt idx="3193">
                  <c:v>5.9</c:v>
                </c:pt>
                <c:pt idx="3194">
                  <c:v>5.9</c:v>
                </c:pt>
                <c:pt idx="3195">
                  <c:v>5.9</c:v>
                </c:pt>
                <c:pt idx="3196">
                  <c:v>5.9</c:v>
                </c:pt>
                <c:pt idx="3197">
                  <c:v>5.9</c:v>
                </c:pt>
                <c:pt idx="3198">
                  <c:v>5.9</c:v>
                </c:pt>
                <c:pt idx="3199">
                  <c:v>6.1</c:v>
                </c:pt>
                <c:pt idx="3200">
                  <c:v>6.1</c:v>
                </c:pt>
                <c:pt idx="3201">
                  <c:v>6.1</c:v>
                </c:pt>
                <c:pt idx="3202">
                  <c:v>6.1</c:v>
                </c:pt>
                <c:pt idx="3203">
                  <c:v>6.1</c:v>
                </c:pt>
                <c:pt idx="3204">
                  <c:v>6</c:v>
                </c:pt>
                <c:pt idx="3205">
                  <c:v>6</c:v>
                </c:pt>
                <c:pt idx="3206">
                  <c:v>6</c:v>
                </c:pt>
                <c:pt idx="3207">
                  <c:v>6</c:v>
                </c:pt>
                <c:pt idx="3208">
                  <c:v>5.9</c:v>
                </c:pt>
                <c:pt idx="3209">
                  <c:v>5.9</c:v>
                </c:pt>
                <c:pt idx="3210">
                  <c:v>5.9</c:v>
                </c:pt>
                <c:pt idx="3211">
                  <c:v>5.8</c:v>
                </c:pt>
                <c:pt idx="3212">
                  <c:v>5.8</c:v>
                </c:pt>
                <c:pt idx="3213">
                  <c:v>5.8</c:v>
                </c:pt>
                <c:pt idx="3214">
                  <c:v>5.8</c:v>
                </c:pt>
                <c:pt idx="3215">
                  <c:v>5.8</c:v>
                </c:pt>
                <c:pt idx="3216">
                  <c:v>5.8</c:v>
                </c:pt>
                <c:pt idx="3217">
                  <c:v>5.8</c:v>
                </c:pt>
                <c:pt idx="3218">
                  <c:v>5.8</c:v>
                </c:pt>
                <c:pt idx="3219">
                  <c:v>5.8</c:v>
                </c:pt>
                <c:pt idx="3220">
                  <c:v>5.8</c:v>
                </c:pt>
                <c:pt idx="3221">
                  <c:v>5.8</c:v>
                </c:pt>
                <c:pt idx="3222">
                  <c:v>5.9</c:v>
                </c:pt>
                <c:pt idx="3223">
                  <c:v>6</c:v>
                </c:pt>
                <c:pt idx="3224">
                  <c:v>5.9</c:v>
                </c:pt>
                <c:pt idx="3225">
                  <c:v>5.9</c:v>
                </c:pt>
                <c:pt idx="3226">
                  <c:v>5.9</c:v>
                </c:pt>
                <c:pt idx="3227">
                  <c:v>5.9</c:v>
                </c:pt>
                <c:pt idx="3228">
                  <c:v>6</c:v>
                </c:pt>
                <c:pt idx="3229">
                  <c:v>6</c:v>
                </c:pt>
                <c:pt idx="3230">
                  <c:v>6</c:v>
                </c:pt>
                <c:pt idx="3231">
                  <c:v>5.9</c:v>
                </c:pt>
                <c:pt idx="3232">
                  <c:v>5.9</c:v>
                </c:pt>
                <c:pt idx="3233">
                  <c:v>5.9</c:v>
                </c:pt>
                <c:pt idx="3234">
                  <c:v>6</c:v>
                </c:pt>
                <c:pt idx="3235">
                  <c:v>6</c:v>
                </c:pt>
                <c:pt idx="3236">
                  <c:v>5.9</c:v>
                </c:pt>
                <c:pt idx="3237">
                  <c:v>5.9</c:v>
                </c:pt>
                <c:pt idx="3238">
                  <c:v>5.9</c:v>
                </c:pt>
                <c:pt idx="3239">
                  <c:v>5.9</c:v>
                </c:pt>
                <c:pt idx="3240">
                  <c:v>5.9</c:v>
                </c:pt>
                <c:pt idx="3241">
                  <c:v>5.9</c:v>
                </c:pt>
                <c:pt idx="3242">
                  <c:v>5.9</c:v>
                </c:pt>
                <c:pt idx="3243">
                  <c:v>5.9</c:v>
                </c:pt>
                <c:pt idx="3244">
                  <c:v>5.9</c:v>
                </c:pt>
                <c:pt idx="3245">
                  <c:v>6.1</c:v>
                </c:pt>
                <c:pt idx="3246">
                  <c:v>6.1</c:v>
                </c:pt>
                <c:pt idx="3247">
                  <c:v>6</c:v>
                </c:pt>
                <c:pt idx="3248">
                  <c:v>5.9</c:v>
                </c:pt>
                <c:pt idx="3249">
                  <c:v>5.9</c:v>
                </c:pt>
                <c:pt idx="3250">
                  <c:v>5.9</c:v>
                </c:pt>
                <c:pt idx="3251">
                  <c:v>5.9</c:v>
                </c:pt>
                <c:pt idx="3252">
                  <c:v>6</c:v>
                </c:pt>
                <c:pt idx="3253">
                  <c:v>6</c:v>
                </c:pt>
                <c:pt idx="3254">
                  <c:v>6</c:v>
                </c:pt>
                <c:pt idx="3255">
                  <c:v>6</c:v>
                </c:pt>
                <c:pt idx="3256">
                  <c:v>6</c:v>
                </c:pt>
                <c:pt idx="3257">
                  <c:v>6</c:v>
                </c:pt>
                <c:pt idx="3258">
                  <c:v>5.9</c:v>
                </c:pt>
                <c:pt idx="3259">
                  <c:v>5.9</c:v>
                </c:pt>
                <c:pt idx="3260">
                  <c:v>4.5</c:v>
                </c:pt>
                <c:pt idx="3261">
                  <c:v>4.5</c:v>
                </c:pt>
                <c:pt idx="3262">
                  <c:v>5.6</c:v>
                </c:pt>
                <c:pt idx="3263">
                  <c:v>6.1</c:v>
                </c:pt>
                <c:pt idx="3264">
                  <c:v>5</c:v>
                </c:pt>
                <c:pt idx="3265">
                  <c:v>5.0999999999999996</c:v>
                </c:pt>
                <c:pt idx="3266">
                  <c:v>5.0999999999999996</c:v>
                </c:pt>
                <c:pt idx="3267">
                  <c:v>5.8</c:v>
                </c:pt>
                <c:pt idx="3268">
                  <c:v>6</c:v>
                </c:pt>
                <c:pt idx="3269">
                  <c:v>6.1</c:v>
                </c:pt>
                <c:pt idx="3270">
                  <c:v>6.1</c:v>
                </c:pt>
                <c:pt idx="3271">
                  <c:v>6</c:v>
                </c:pt>
                <c:pt idx="3272">
                  <c:v>6</c:v>
                </c:pt>
                <c:pt idx="3273">
                  <c:v>6.1</c:v>
                </c:pt>
                <c:pt idx="3274">
                  <c:v>6.1</c:v>
                </c:pt>
                <c:pt idx="3275">
                  <c:v>6</c:v>
                </c:pt>
                <c:pt idx="3276">
                  <c:v>6</c:v>
                </c:pt>
                <c:pt idx="3277">
                  <c:v>6</c:v>
                </c:pt>
                <c:pt idx="3278">
                  <c:v>6</c:v>
                </c:pt>
                <c:pt idx="3279">
                  <c:v>5.9</c:v>
                </c:pt>
                <c:pt idx="3280">
                  <c:v>5.9</c:v>
                </c:pt>
                <c:pt idx="3281">
                  <c:v>5.9</c:v>
                </c:pt>
                <c:pt idx="3282">
                  <c:v>5.9</c:v>
                </c:pt>
                <c:pt idx="3283">
                  <c:v>5.2</c:v>
                </c:pt>
                <c:pt idx="3284">
                  <c:v>4</c:v>
                </c:pt>
                <c:pt idx="3285">
                  <c:v>5.9</c:v>
                </c:pt>
                <c:pt idx="3286">
                  <c:v>6</c:v>
                </c:pt>
                <c:pt idx="3287">
                  <c:v>5.9</c:v>
                </c:pt>
                <c:pt idx="3288">
                  <c:v>5.9</c:v>
                </c:pt>
                <c:pt idx="3289">
                  <c:v>5.9</c:v>
                </c:pt>
                <c:pt idx="3290">
                  <c:v>5.9</c:v>
                </c:pt>
                <c:pt idx="3291">
                  <c:v>6</c:v>
                </c:pt>
                <c:pt idx="3292">
                  <c:v>5.9</c:v>
                </c:pt>
                <c:pt idx="3293">
                  <c:v>5.9</c:v>
                </c:pt>
                <c:pt idx="3294">
                  <c:v>5.9</c:v>
                </c:pt>
                <c:pt idx="3295">
                  <c:v>5.9</c:v>
                </c:pt>
                <c:pt idx="3296">
                  <c:v>5.9</c:v>
                </c:pt>
                <c:pt idx="3297">
                  <c:v>5.9</c:v>
                </c:pt>
                <c:pt idx="3298">
                  <c:v>5.9</c:v>
                </c:pt>
                <c:pt idx="3299">
                  <c:v>5.9</c:v>
                </c:pt>
                <c:pt idx="3300">
                  <c:v>5.9</c:v>
                </c:pt>
                <c:pt idx="3301">
                  <c:v>5.9</c:v>
                </c:pt>
                <c:pt idx="3302">
                  <c:v>5.9</c:v>
                </c:pt>
                <c:pt idx="3303">
                  <c:v>6</c:v>
                </c:pt>
                <c:pt idx="3304">
                  <c:v>6</c:v>
                </c:pt>
                <c:pt idx="3305">
                  <c:v>6.1</c:v>
                </c:pt>
                <c:pt idx="3306">
                  <c:v>6</c:v>
                </c:pt>
                <c:pt idx="3307">
                  <c:v>5.9</c:v>
                </c:pt>
                <c:pt idx="3308">
                  <c:v>5.9</c:v>
                </c:pt>
                <c:pt idx="3309">
                  <c:v>5.9</c:v>
                </c:pt>
                <c:pt idx="3310">
                  <c:v>5.9</c:v>
                </c:pt>
                <c:pt idx="3311">
                  <c:v>5.9</c:v>
                </c:pt>
                <c:pt idx="3312">
                  <c:v>4.3</c:v>
                </c:pt>
                <c:pt idx="3313">
                  <c:v>4.3</c:v>
                </c:pt>
                <c:pt idx="3314">
                  <c:v>4.3</c:v>
                </c:pt>
                <c:pt idx="3315">
                  <c:v>4.3</c:v>
                </c:pt>
                <c:pt idx="3316">
                  <c:v>4.3</c:v>
                </c:pt>
                <c:pt idx="3317">
                  <c:v>4.3</c:v>
                </c:pt>
                <c:pt idx="3318">
                  <c:v>4.3</c:v>
                </c:pt>
                <c:pt idx="3319">
                  <c:v>4.3</c:v>
                </c:pt>
                <c:pt idx="3320">
                  <c:v>4.3</c:v>
                </c:pt>
                <c:pt idx="3321">
                  <c:v>4.3</c:v>
                </c:pt>
                <c:pt idx="3322">
                  <c:v>4.3</c:v>
                </c:pt>
                <c:pt idx="3323">
                  <c:v>4.3</c:v>
                </c:pt>
                <c:pt idx="3324">
                  <c:v>4.3</c:v>
                </c:pt>
                <c:pt idx="3325">
                  <c:v>4.3</c:v>
                </c:pt>
                <c:pt idx="3326">
                  <c:v>4.3</c:v>
                </c:pt>
                <c:pt idx="3327">
                  <c:v>4.3</c:v>
                </c:pt>
                <c:pt idx="3328">
                  <c:v>4.3</c:v>
                </c:pt>
                <c:pt idx="3329">
                  <c:v>4.3</c:v>
                </c:pt>
                <c:pt idx="3330">
                  <c:v>4.3</c:v>
                </c:pt>
                <c:pt idx="3331">
                  <c:v>4.3</c:v>
                </c:pt>
                <c:pt idx="3332">
                  <c:v>4.3</c:v>
                </c:pt>
                <c:pt idx="3333">
                  <c:v>4.3</c:v>
                </c:pt>
                <c:pt idx="3334">
                  <c:v>4.3</c:v>
                </c:pt>
                <c:pt idx="3335">
                  <c:v>4.3</c:v>
                </c:pt>
                <c:pt idx="3336">
                  <c:v>4.3</c:v>
                </c:pt>
                <c:pt idx="3337">
                  <c:v>4.3</c:v>
                </c:pt>
                <c:pt idx="3338">
                  <c:v>4.3</c:v>
                </c:pt>
                <c:pt idx="3339">
                  <c:v>4.3</c:v>
                </c:pt>
                <c:pt idx="3340">
                  <c:v>4.3</c:v>
                </c:pt>
                <c:pt idx="3341">
                  <c:v>4.3</c:v>
                </c:pt>
                <c:pt idx="3342">
                  <c:v>4.3</c:v>
                </c:pt>
                <c:pt idx="3343">
                  <c:v>4.3</c:v>
                </c:pt>
                <c:pt idx="3344">
                  <c:v>4.3</c:v>
                </c:pt>
                <c:pt idx="3345">
                  <c:v>4.3</c:v>
                </c:pt>
                <c:pt idx="3346">
                  <c:v>4.3</c:v>
                </c:pt>
                <c:pt idx="3347">
                  <c:v>4.3</c:v>
                </c:pt>
                <c:pt idx="3348">
                  <c:v>4.0999999999999996</c:v>
                </c:pt>
                <c:pt idx="3349">
                  <c:v>2.2000000000000002</c:v>
                </c:pt>
                <c:pt idx="3350">
                  <c:v>2.2000000000000002</c:v>
                </c:pt>
                <c:pt idx="3351">
                  <c:v>2.2000000000000002</c:v>
                </c:pt>
                <c:pt idx="3352">
                  <c:v>2.2000000000000002</c:v>
                </c:pt>
                <c:pt idx="3353">
                  <c:v>2.2000000000000002</c:v>
                </c:pt>
                <c:pt idx="3354">
                  <c:v>2.2000000000000002</c:v>
                </c:pt>
                <c:pt idx="3355">
                  <c:v>2.2000000000000002</c:v>
                </c:pt>
                <c:pt idx="3356">
                  <c:v>2.2000000000000002</c:v>
                </c:pt>
                <c:pt idx="3357">
                  <c:v>2.2000000000000002</c:v>
                </c:pt>
                <c:pt idx="3358">
                  <c:v>2.2999999999999998</c:v>
                </c:pt>
                <c:pt idx="3359">
                  <c:v>4.3</c:v>
                </c:pt>
                <c:pt idx="3360">
                  <c:v>4.3</c:v>
                </c:pt>
                <c:pt idx="3361">
                  <c:v>4.3</c:v>
                </c:pt>
                <c:pt idx="3362">
                  <c:v>4.3</c:v>
                </c:pt>
                <c:pt idx="3363">
                  <c:v>4.3</c:v>
                </c:pt>
                <c:pt idx="3364">
                  <c:v>4.3</c:v>
                </c:pt>
                <c:pt idx="3365">
                  <c:v>4.3</c:v>
                </c:pt>
                <c:pt idx="3366">
                  <c:v>4.3</c:v>
                </c:pt>
                <c:pt idx="3367">
                  <c:v>4.3</c:v>
                </c:pt>
                <c:pt idx="3368">
                  <c:v>4.3</c:v>
                </c:pt>
                <c:pt idx="3369">
                  <c:v>4.3</c:v>
                </c:pt>
                <c:pt idx="3370">
                  <c:v>4.3</c:v>
                </c:pt>
                <c:pt idx="3371">
                  <c:v>4.3</c:v>
                </c:pt>
                <c:pt idx="3372">
                  <c:v>4.2</c:v>
                </c:pt>
                <c:pt idx="3373">
                  <c:v>4.2</c:v>
                </c:pt>
                <c:pt idx="3374">
                  <c:v>4.2</c:v>
                </c:pt>
                <c:pt idx="3375">
                  <c:v>4.2</c:v>
                </c:pt>
                <c:pt idx="3376">
                  <c:v>4.2</c:v>
                </c:pt>
                <c:pt idx="3377">
                  <c:v>4.2</c:v>
                </c:pt>
                <c:pt idx="3378">
                  <c:v>4.2</c:v>
                </c:pt>
                <c:pt idx="3379">
                  <c:v>4.2</c:v>
                </c:pt>
                <c:pt idx="3380">
                  <c:v>4.0999999999999996</c:v>
                </c:pt>
                <c:pt idx="3381">
                  <c:v>4.2</c:v>
                </c:pt>
                <c:pt idx="3382">
                  <c:v>4.3</c:v>
                </c:pt>
                <c:pt idx="3383">
                  <c:v>4.3</c:v>
                </c:pt>
                <c:pt idx="3384">
                  <c:v>4.3</c:v>
                </c:pt>
                <c:pt idx="3385">
                  <c:v>4.3</c:v>
                </c:pt>
                <c:pt idx="3386">
                  <c:v>4.3</c:v>
                </c:pt>
                <c:pt idx="3387">
                  <c:v>4.3</c:v>
                </c:pt>
                <c:pt idx="3388">
                  <c:v>4.3</c:v>
                </c:pt>
                <c:pt idx="3389">
                  <c:v>4.3</c:v>
                </c:pt>
                <c:pt idx="3390">
                  <c:v>4.3</c:v>
                </c:pt>
                <c:pt idx="3391">
                  <c:v>4.3</c:v>
                </c:pt>
                <c:pt idx="3392">
                  <c:v>4.3</c:v>
                </c:pt>
                <c:pt idx="3393">
                  <c:v>4.3</c:v>
                </c:pt>
                <c:pt idx="3394">
                  <c:v>4.3</c:v>
                </c:pt>
                <c:pt idx="3395">
                  <c:v>4.3</c:v>
                </c:pt>
                <c:pt idx="3396">
                  <c:v>4.3</c:v>
                </c:pt>
                <c:pt idx="3397">
                  <c:v>4.3</c:v>
                </c:pt>
                <c:pt idx="3398">
                  <c:v>4.3</c:v>
                </c:pt>
                <c:pt idx="3399">
                  <c:v>4.3</c:v>
                </c:pt>
                <c:pt idx="3400">
                  <c:v>4.3</c:v>
                </c:pt>
                <c:pt idx="3401">
                  <c:v>4.3</c:v>
                </c:pt>
                <c:pt idx="3402">
                  <c:v>4.3</c:v>
                </c:pt>
                <c:pt idx="3403">
                  <c:v>4.3</c:v>
                </c:pt>
                <c:pt idx="3404">
                  <c:v>4.3</c:v>
                </c:pt>
                <c:pt idx="3405">
                  <c:v>4.3</c:v>
                </c:pt>
                <c:pt idx="3406">
                  <c:v>4.3</c:v>
                </c:pt>
                <c:pt idx="3407">
                  <c:v>4.3</c:v>
                </c:pt>
                <c:pt idx="3408">
                  <c:v>5.6</c:v>
                </c:pt>
                <c:pt idx="3409">
                  <c:v>7</c:v>
                </c:pt>
                <c:pt idx="3410">
                  <c:v>7</c:v>
                </c:pt>
                <c:pt idx="3411">
                  <c:v>7</c:v>
                </c:pt>
                <c:pt idx="3412">
                  <c:v>7</c:v>
                </c:pt>
                <c:pt idx="3413">
                  <c:v>7</c:v>
                </c:pt>
                <c:pt idx="3414">
                  <c:v>7</c:v>
                </c:pt>
                <c:pt idx="3415">
                  <c:v>7</c:v>
                </c:pt>
                <c:pt idx="3416">
                  <c:v>7</c:v>
                </c:pt>
                <c:pt idx="3417">
                  <c:v>7</c:v>
                </c:pt>
                <c:pt idx="3418">
                  <c:v>7</c:v>
                </c:pt>
                <c:pt idx="3419">
                  <c:v>7</c:v>
                </c:pt>
                <c:pt idx="3420">
                  <c:v>7</c:v>
                </c:pt>
                <c:pt idx="3421">
                  <c:v>7</c:v>
                </c:pt>
                <c:pt idx="3422">
                  <c:v>7</c:v>
                </c:pt>
                <c:pt idx="3423">
                  <c:v>7</c:v>
                </c:pt>
                <c:pt idx="3424">
                  <c:v>7</c:v>
                </c:pt>
                <c:pt idx="3425">
                  <c:v>7</c:v>
                </c:pt>
                <c:pt idx="3426">
                  <c:v>7</c:v>
                </c:pt>
                <c:pt idx="3427">
                  <c:v>7</c:v>
                </c:pt>
                <c:pt idx="3428">
                  <c:v>7</c:v>
                </c:pt>
                <c:pt idx="3429">
                  <c:v>7</c:v>
                </c:pt>
                <c:pt idx="3430">
                  <c:v>7</c:v>
                </c:pt>
                <c:pt idx="3431">
                  <c:v>7</c:v>
                </c:pt>
                <c:pt idx="3432">
                  <c:v>7</c:v>
                </c:pt>
                <c:pt idx="3433">
                  <c:v>7</c:v>
                </c:pt>
                <c:pt idx="3434">
                  <c:v>7</c:v>
                </c:pt>
                <c:pt idx="3435">
                  <c:v>7</c:v>
                </c:pt>
                <c:pt idx="3436">
                  <c:v>7</c:v>
                </c:pt>
                <c:pt idx="3437">
                  <c:v>7</c:v>
                </c:pt>
                <c:pt idx="3438">
                  <c:v>7</c:v>
                </c:pt>
                <c:pt idx="3439">
                  <c:v>7</c:v>
                </c:pt>
                <c:pt idx="3440">
                  <c:v>7</c:v>
                </c:pt>
                <c:pt idx="3441">
                  <c:v>7.6</c:v>
                </c:pt>
                <c:pt idx="3442">
                  <c:v>7.6</c:v>
                </c:pt>
                <c:pt idx="3443">
                  <c:v>7.6</c:v>
                </c:pt>
                <c:pt idx="3444">
                  <c:v>7.6</c:v>
                </c:pt>
                <c:pt idx="3445">
                  <c:v>7.6</c:v>
                </c:pt>
                <c:pt idx="3446">
                  <c:v>7.8</c:v>
                </c:pt>
                <c:pt idx="3447">
                  <c:v>7.8</c:v>
                </c:pt>
                <c:pt idx="3448">
                  <c:v>7.8</c:v>
                </c:pt>
                <c:pt idx="3449">
                  <c:v>8.4</c:v>
                </c:pt>
                <c:pt idx="3450">
                  <c:v>8.4</c:v>
                </c:pt>
                <c:pt idx="3451">
                  <c:v>8.8000000000000007</c:v>
                </c:pt>
                <c:pt idx="3452">
                  <c:v>9</c:v>
                </c:pt>
                <c:pt idx="3453">
                  <c:v>9.1</c:v>
                </c:pt>
                <c:pt idx="3454">
                  <c:v>9.3000000000000007</c:v>
                </c:pt>
                <c:pt idx="3455">
                  <c:v>9.6</c:v>
                </c:pt>
                <c:pt idx="3456">
                  <c:v>10</c:v>
                </c:pt>
                <c:pt idx="3457">
                  <c:v>10.6</c:v>
                </c:pt>
                <c:pt idx="3458">
                  <c:v>11.1</c:v>
                </c:pt>
                <c:pt idx="3459">
                  <c:v>11.2</c:v>
                </c:pt>
                <c:pt idx="3460">
                  <c:v>11.2</c:v>
                </c:pt>
                <c:pt idx="3461">
                  <c:v>11.2</c:v>
                </c:pt>
                <c:pt idx="3462">
                  <c:v>11.2</c:v>
                </c:pt>
                <c:pt idx="3463">
                  <c:v>11.2</c:v>
                </c:pt>
                <c:pt idx="3464">
                  <c:v>11.2</c:v>
                </c:pt>
                <c:pt idx="3465">
                  <c:v>11.2</c:v>
                </c:pt>
                <c:pt idx="3466">
                  <c:v>11.3</c:v>
                </c:pt>
                <c:pt idx="3467">
                  <c:v>11.3</c:v>
                </c:pt>
                <c:pt idx="3468">
                  <c:v>11.3</c:v>
                </c:pt>
                <c:pt idx="3469">
                  <c:v>11.4</c:v>
                </c:pt>
                <c:pt idx="3470">
                  <c:v>11.4</c:v>
                </c:pt>
                <c:pt idx="3471">
                  <c:v>11.3</c:v>
                </c:pt>
                <c:pt idx="3472">
                  <c:v>11.3</c:v>
                </c:pt>
                <c:pt idx="3473">
                  <c:v>11.1</c:v>
                </c:pt>
                <c:pt idx="3474">
                  <c:v>11.1</c:v>
                </c:pt>
                <c:pt idx="3475">
                  <c:v>11.2</c:v>
                </c:pt>
                <c:pt idx="3476">
                  <c:v>11.3</c:v>
                </c:pt>
                <c:pt idx="3477">
                  <c:v>10.9</c:v>
                </c:pt>
                <c:pt idx="3478">
                  <c:v>10.8</c:v>
                </c:pt>
                <c:pt idx="3479">
                  <c:v>10.4</c:v>
                </c:pt>
                <c:pt idx="3480">
                  <c:v>10.5</c:v>
                </c:pt>
                <c:pt idx="3481">
                  <c:v>10.5</c:v>
                </c:pt>
                <c:pt idx="3482">
                  <c:v>10.6</c:v>
                </c:pt>
                <c:pt idx="3483">
                  <c:v>10.4</c:v>
                </c:pt>
                <c:pt idx="3484">
                  <c:v>10.5</c:v>
                </c:pt>
                <c:pt idx="3485">
                  <c:v>10.4</c:v>
                </c:pt>
                <c:pt idx="3486">
                  <c:v>10.6</c:v>
                </c:pt>
                <c:pt idx="3487">
                  <c:v>10.5</c:v>
                </c:pt>
                <c:pt idx="3488">
                  <c:v>10.5</c:v>
                </c:pt>
                <c:pt idx="3489">
                  <c:v>10.6</c:v>
                </c:pt>
                <c:pt idx="3490">
                  <c:v>10.6</c:v>
                </c:pt>
                <c:pt idx="3491">
                  <c:v>10.6</c:v>
                </c:pt>
                <c:pt idx="3492">
                  <c:v>10.5</c:v>
                </c:pt>
                <c:pt idx="3493">
                  <c:v>10.6</c:v>
                </c:pt>
                <c:pt idx="3494">
                  <c:v>10.6</c:v>
                </c:pt>
                <c:pt idx="3495">
                  <c:v>10.6</c:v>
                </c:pt>
                <c:pt idx="3496">
                  <c:v>10.6</c:v>
                </c:pt>
                <c:pt idx="3497">
                  <c:v>10.6</c:v>
                </c:pt>
                <c:pt idx="3498">
                  <c:v>10.6</c:v>
                </c:pt>
                <c:pt idx="3499">
                  <c:v>10.6</c:v>
                </c:pt>
                <c:pt idx="3500">
                  <c:v>10.5</c:v>
                </c:pt>
                <c:pt idx="3501">
                  <c:v>10.6</c:v>
                </c:pt>
                <c:pt idx="3502">
                  <c:v>10.6</c:v>
                </c:pt>
                <c:pt idx="3503">
                  <c:v>10.6</c:v>
                </c:pt>
                <c:pt idx="3504">
                  <c:v>10.5</c:v>
                </c:pt>
                <c:pt idx="3505">
                  <c:v>10.5</c:v>
                </c:pt>
                <c:pt idx="3506">
                  <c:v>10.5</c:v>
                </c:pt>
                <c:pt idx="3507">
                  <c:v>10.5</c:v>
                </c:pt>
                <c:pt idx="3508">
                  <c:v>10.5</c:v>
                </c:pt>
                <c:pt idx="3509">
                  <c:v>10.5</c:v>
                </c:pt>
                <c:pt idx="3510">
                  <c:v>10.5</c:v>
                </c:pt>
                <c:pt idx="3511">
                  <c:v>10.5</c:v>
                </c:pt>
                <c:pt idx="3512">
                  <c:v>10.5</c:v>
                </c:pt>
                <c:pt idx="3513">
                  <c:v>10.4</c:v>
                </c:pt>
                <c:pt idx="3514">
                  <c:v>10.5</c:v>
                </c:pt>
                <c:pt idx="3515">
                  <c:v>10.5</c:v>
                </c:pt>
                <c:pt idx="3516">
                  <c:v>10.3</c:v>
                </c:pt>
                <c:pt idx="3517">
                  <c:v>9.6</c:v>
                </c:pt>
                <c:pt idx="3518">
                  <c:v>8.6</c:v>
                </c:pt>
                <c:pt idx="3519">
                  <c:v>8.6</c:v>
                </c:pt>
                <c:pt idx="3520">
                  <c:v>8.5</c:v>
                </c:pt>
                <c:pt idx="3521">
                  <c:v>8.5</c:v>
                </c:pt>
                <c:pt idx="3522">
                  <c:v>8.5</c:v>
                </c:pt>
                <c:pt idx="3523">
                  <c:v>8.4</c:v>
                </c:pt>
                <c:pt idx="3524">
                  <c:v>8.4</c:v>
                </c:pt>
                <c:pt idx="3525">
                  <c:v>8.4</c:v>
                </c:pt>
                <c:pt idx="3526">
                  <c:v>8.4</c:v>
                </c:pt>
                <c:pt idx="3527">
                  <c:v>8.3000000000000007</c:v>
                </c:pt>
                <c:pt idx="3528">
                  <c:v>8.3000000000000007</c:v>
                </c:pt>
                <c:pt idx="3529">
                  <c:v>8.4</c:v>
                </c:pt>
                <c:pt idx="3530">
                  <c:v>8.6</c:v>
                </c:pt>
                <c:pt idx="3531">
                  <c:v>8.5</c:v>
                </c:pt>
                <c:pt idx="3532">
                  <c:v>8.4</c:v>
                </c:pt>
                <c:pt idx="3533">
                  <c:v>8.4</c:v>
                </c:pt>
                <c:pt idx="3534">
                  <c:v>8.4</c:v>
                </c:pt>
                <c:pt idx="3535">
                  <c:v>8.4</c:v>
                </c:pt>
                <c:pt idx="3536">
                  <c:v>8.4</c:v>
                </c:pt>
                <c:pt idx="3537">
                  <c:v>8.3000000000000007</c:v>
                </c:pt>
                <c:pt idx="3538">
                  <c:v>8.1999999999999993</c:v>
                </c:pt>
                <c:pt idx="3539">
                  <c:v>8.1999999999999993</c:v>
                </c:pt>
                <c:pt idx="3540">
                  <c:v>8.1999999999999993</c:v>
                </c:pt>
                <c:pt idx="3541">
                  <c:v>8.3000000000000007</c:v>
                </c:pt>
                <c:pt idx="3542">
                  <c:v>8.3000000000000007</c:v>
                </c:pt>
                <c:pt idx="3543">
                  <c:v>8.3000000000000007</c:v>
                </c:pt>
                <c:pt idx="3544">
                  <c:v>8.3000000000000007</c:v>
                </c:pt>
                <c:pt idx="3545">
                  <c:v>8.4</c:v>
                </c:pt>
                <c:pt idx="3546">
                  <c:v>8.5</c:v>
                </c:pt>
                <c:pt idx="3547">
                  <c:v>8.4</c:v>
                </c:pt>
                <c:pt idx="3548">
                  <c:v>8.4</c:v>
                </c:pt>
                <c:pt idx="3549">
                  <c:v>8.3000000000000007</c:v>
                </c:pt>
                <c:pt idx="3550">
                  <c:v>8.5</c:v>
                </c:pt>
                <c:pt idx="3551">
                  <c:v>8.4</c:v>
                </c:pt>
                <c:pt idx="3552">
                  <c:v>8.4</c:v>
                </c:pt>
                <c:pt idx="3553">
                  <c:v>8.1999999999999993</c:v>
                </c:pt>
                <c:pt idx="3554">
                  <c:v>8.4</c:v>
                </c:pt>
                <c:pt idx="3555">
                  <c:v>8.6</c:v>
                </c:pt>
                <c:pt idx="3556">
                  <c:v>8.6</c:v>
                </c:pt>
                <c:pt idx="3557">
                  <c:v>8.6</c:v>
                </c:pt>
                <c:pt idx="3558">
                  <c:v>8.6999999999999993</c:v>
                </c:pt>
                <c:pt idx="3559">
                  <c:v>8.6</c:v>
                </c:pt>
                <c:pt idx="3560">
                  <c:v>8.5</c:v>
                </c:pt>
                <c:pt idx="3561">
                  <c:v>8.5</c:v>
                </c:pt>
                <c:pt idx="3562">
                  <c:v>8.3000000000000007</c:v>
                </c:pt>
                <c:pt idx="3563">
                  <c:v>8.3000000000000007</c:v>
                </c:pt>
                <c:pt idx="3564">
                  <c:v>7.9</c:v>
                </c:pt>
                <c:pt idx="3565">
                  <c:v>6</c:v>
                </c:pt>
                <c:pt idx="3566">
                  <c:v>5.9</c:v>
                </c:pt>
                <c:pt idx="3567">
                  <c:v>6</c:v>
                </c:pt>
                <c:pt idx="3568">
                  <c:v>5.9</c:v>
                </c:pt>
                <c:pt idx="3569">
                  <c:v>6</c:v>
                </c:pt>
                <c:pt idx="3570">
                  <c:v>5.9</c:v>
                </c:pt>
                <c:pt idx="3571">
                  <c:v>5.9</c:v>
                </c:pt>
                <c:pt idx="3572">
                  <c:v>5.9</c:v>
                </c:pt>
                <c:pt idx="3573">
                  <c:v>5.9</c:v>
                </c:pt>
                <c:pt idx="3574">
                  <c:v>5.9</c:v>
                </c:pt>
                <c:pt idx="3575">
                  <c:v>5.9</c:v>
                </c:pt>
                <c:pt idx="3576">
                  <c:v>5.9</c:v>
                </c:pt>
                <c:pt idx="3577">
                  <c:v>5.9</c:v>
                </c:pt>
                <c:pt idx="3578">
                  <c:v>5.9</c:v>
                </c:pt>
                <c:pt idx="3579">
                  <c:v>5.9</c:v>
                </c:pt>
                <c:pt idx="3580">
                  <c:v>5.9</c:v>
                </c:pt>
                <c:pt idx="3581">
                  <c:v>5.9</c:v>
                </c:pt>
                <c:pt idx="3582">
                  <c:v>5.9</c:v>
                </c:pt>
                <c:pt idx="3583">
                  <c:v>5.9</c:v>
                </c:pt>
                <c:pt idx="3584">
                  <c:v>5.9</c:v>
                </c:pt>
                <c:pt idx="3585">
                  <c:v>5.9</c:v>
                </c:pt>
                <c:pt idx="3586">
                  <c:v>5.9</c:v>
                </c:pt>
                <c:pt idx="3587">
                  <c:v>5.9</c:v>
                </c:pt>
                <c:pt idx="3588">
                  <c:v>5.9</c:v>
                </c:pt>
                <c:pt idx="3589">
                  <c:v>5.9</c:v>
                </c:pt>
                <c:pt idx="3590">
                  <c:v>5.9</c:v>
                </c:pt>
                <c:pt idx="3591">
                  <c:v>5.9</c:v>
                </c:pt>
                <c:pt idx="3592">
                  <c:v>5.9</c:v>
                </c:pt>
                <c:pt idx="3593">
                  <c:v>5.9</c:v>
                </c:pt>
                <c:pt idx="3594">
                  <c:v>5.9</c:v>
                </c:pt>
                <c:pt idx="3595">
                  <c:v>5.9</c:v>
                </c:pt>
                <c:pt idx="3596">
                  <c:v>5.9</c:v>
                </c:pt>
                <c:pt idx="3597">
                  <c:v>5.9</c:v>
                </c:pt>
                <c:pt idx="3598">
                  <c:v>5.9</c:v>
                </c:pt>
                <c:pt idx="3599">
                  <c:v>5.9</c:v>
                </c:pt>
                <c:pt idx="3600">
                  <c:v>5.9</c:v>
                </c:pt>
                <c:pt idx="3601">
                  <c:v>5.9</c:v>
                </c:pt>
                <c:pt idx="3602">
                  <c:v>5.9</c:v>
                </c:pt>
                <c:pt idx="3603">
                  <c:v>5.9</c:v>
                </c:pt>
                <c:pt idx="3604">
                  <c:v>5.9</c:v>
                </c:pt>
                <c:pt idx="3605">
                  <c:v>5.9</c:v>
                </c:pt>
                <c:pt idx="3606">
                  <c:v>5.9</c:v>
                </c:pt>
                <c:pt idx="3607">
                  <c:v>5.8</c:v>
                </c:pt>
                <c:pt idx="3608">
                  <c:v>5.9</c:v>
                </c:pt>
                <c:pt idx="3609">
                  <c:v>5.8</c:v>
                </c:pt>
                <c:pt idx="3610">
                  <c:v>5.9</c:v>
                </c:pt>
                <c:pt idx="3611">
                  <c:v>5.9</c:v>
                </c:pt>
                <c:pt idx="3612">
                  <c:v>5.9</c:v>
                </c:pt>
                <c:pt idx="3613">
                  <c:v>5.9</c:v>
                </c:pt>
                <c:pt idx="3614">
                  <c:v>5.9</c:v>
                </c:pt>
                <c:pt idx="3615">
                  <c:v>5.8</c:v>
                </c:pt>
                <c:pt idx="3616">
                  <c:v>5.8</c:v>
                </c:pt>
                <c:pt idx="3617">
                  <c:v>5.8</c:v>
                </c:pt>
                <c:pt idx="3618">
                  <c:v>5.8</c:v>
                </c:pt>
                <c:pt idx="3619">
                  <c:v>5.7</c:v>
                </c:pt>
                <c:pt idx="3620">
                  <c:v>5.6</c:v>
                </c:pt>
                <c:pt idx="3621">
                  <c:v>5.6</c:v>
                </c:pt>
                <c:pt idx="3622">
                  <c:v>5.6</c:v>
                </c:pt>
                <c:pt idx="3623">
                  <c:v>5.6</c:v>
                </c:pt>
                <c:pt idx="3624">
                  <c:v>5.6</c:v>
                </c:pt>
                <c:pt idx="3625">
                  <c:v>5.6</c:v>
                </c:pt>
                <c:pt idx="3626">
                  <c:v>5.6</c:v>
                </c:pt>
                <c:pt idx="3627">
                  <c:v>5.6</c:v>
                </c:pt>
                <c:pt idx="3628">
                  <c:v>5.6</c:v>
                </c:pt>
                <c:pt idx="3629">
                  <c:v>5.6</c:v>
                </c:pt>
                <c:pt idx="3630">
                  <c:v>5.6</c:v>
                </c:pt>
                <c:pt idx="3631">
                  <c:v>5.6</c:v>
                </c:pt>
                <c:pt idx="3632">
                  <c:v>5.6</c:v>
                </c:pt>
                <c:pt idx="3633">
                  <c:v>5.6</c:v>
                </c:pt>
                <c:pt idx="3634">
                  <c:v>5.6</c:v>
                </c:pt>
                <c:pt idx="3635">
                  <c:v>5.6</c:v>
                </c:pt>
                <c:pt idx="3636">
                  <c:v>5.6</c:v>
                </c:pt>
                <c:pt idx="3637">
                  <c:v>5.6</c:v>
                </c:pt>
                <c:pt idx="3638">
                  <c:v>5.6</c:v>
                </c:pt>
                <c:pt idx="3639">
                  <c:v>5.6</c:v>
                </c:pt>
                <c:pt idx="3640">
                  <c:v>5.6</c:v>
                </c:pt>
                <c:pt idx="3641">
                  <c:v>5.6</c:v>
                </c:pt>
                <c:pt idx="3642">
                  <c:v>5.5</c:v>
                </c:pt>
                <c:pt idx="3643">
                  <c:v>5.5</c:v>
                </c:pt>
                <c:pt idx="3644">
                  <c:v>5.5</c:v>
                </c:pt>
                <c:pt idx="3645">
                  <c:v>5.5</c:v>
                </c:pt>
                <c:pt idx="3646">
                  <c:v>5.5</c:v>
                </c:pt>
                <c:pt idx="3647">
                  <c:v>5.5</c:v>
                </c:pt>
                <c:pt idx="3648">
                  <c:v>5.5</c:v>
                </c:pt>
                <c:pt idx="3649">
                  <c:v>5.4</c:v>
                </c:pt>
                <c:pt idx="3650">
                  <c:v>5.4</c:v>
                </c:pt>
                <c:pt idx="3651">
                  <c:v>5.5</c:v>
                </c:pt>
                <c:pt idx="3652">
                  <c:v>5.5</c:v>
                </c:pt>
                <c:pt idx="3653">
                  <c:v>5.5</c:v>
                </c:pt>
                <c:pt idx="3654">
                  <c:v>5.5</c:v>
                </c:pt>
                <c:pt idx="3655">
                  <c:v>5.5</c:v>
                </c:pt>
                <c:pt idx="3656">
                  <c:v>5.5</c:v>
                </c:pt>
                <c:pt idx="3657">
                  <c:v>5.5</c:v>
                </c:pt>
                <c:pt idx="3658">
                  <c:v>5.5</c:v>
                </c:pt>
                <c:pt idx="3659">
                  <c:v>5.5</c:v>
                </c:pt>
                <c:pt idx="3660">
                  <c:v>5.5</c:v>
                </c:pt>
                <c:pt idx="3661">
                  <c:v>5.5</c:v>
                </c:pt>
                <c:pt idx="3662">
                  <c:v>5.4</c:v>
                </c:pt>
                <c:pt idx="3663">
                  <c:v>5.4</c:v>
                </c:pt>
                <c:pt idx="3664">
                  <c:v>5.4</c:v>
                </c:pt>
                <c:pt idx="3665">
                  <c:v>5.4</c:v>
                </c:pt>
                <c:pt idx="3666">
                  <c:v>5.4</c:v>
                </c:pt>
                <c:pt idx="3667">
                  <c:v>5.3</c:v>
                </c:pt>
                <c:pt idx="3668">
                  <c:v>5.3</c:v>
                </c:pt>
                <c:pt idx="3669">
                  <c:v>5.3</c:v>
                </c:pt>
                <c:pt idx="3670">
                  <c:v>5.3</c:v>
                </c:pt>
                <c:pt idx="3671">
                  <c:v>5.3</c:v>
                </c:pt>
                <c:pt idx="3672">
                  <c:v>5.3</c:v>
                </c:pt>
                <c:pt idx="3673">
                  <c:v>5.3</c:v>
                </c:pt>
                <c:pt idx="3674">
                  <c:v>5.3</c:v>
                </c:pt>
                <c:pt idx="3675">
                  <c:v>5.3</c:v>
                </c:pt>
                <c:pt idx="3676">
                  <c:v>5.3</c:v>
                </c:pt>
                <c:pt idx="3677">
                  <c:v>5.3</c:v>
                </c:pt>
                <c:pt idx="3678">
                  <c:v>5.3</c:v>
                </c:pt>
                <c:pt idx="3679">
                  <c:v>5.3</c:v>
                </c:pt>
                <c:pt idx="3680">
                  <c:v>5.3</c:v>
                </c:pt>
                <c:pt idx="3681">
                  <c:v>5.2</c:v>
                </c:pt>
                <c:pt idx="3682">
                  <c:v>5.3</c:v>
                </c:pt>
                <c:pt idx="3683">
                  <c:v>5.3</c:v>
                </c:pt>
                <c:pt idx="3684">
                  <c:v>5.3</c:v>
                </c:pt>
                <c:pt idx="3685">
                  <c:v>6.9</c:v>
                </c:pt>
                <c:pt idx="3686">
                  <c:v>6.9</c:v>
                </c:pt>
                <c:pt idx="3687">
                  <c:v>6.9</c:v>
                </c:pt>
                <c:pt idx="3688">
                  <c:v>7</c:v>
                </c:pt>
                <c:pt idx="3689">
                  <c:v>6.9</c:v>
                </c:pt>
                <c:pt idx="3690">
                  <c:v>7</c:v>
                </c:pt>
                <c:pt idx="3691">
                  <c:v>6.9</c:v>
                </c:pt>
                <c:pt idx="3692">
                  <c:v>6.9</c:v>
                </c:pt>
                <c:pt idx="3693">
                  <c:v>6.9</c:v>
                </c:pt>
                <c:pt idx="3694">
                  <c:v>7</c:v>
                </c:pt>
                <c:pt idx="3695">
                  <c:v>6.9</c:v>
                </c:pt>
                <c:pt idx="3696">
                  <c:v>6.9</c:v>
                </c:pt>
                <c:pt idx="3697">
                  <c:v>7</c:v>
                </c:pt>
                <c:pt idx="3698">
                  <c:v>6.9</c:v>
                </c:pt>
                <c:pt idx="3699">
                  <c:v>6.9</c:v>
                </c:pt>
                <c:pt idx="3700">
                  <c:v>6.9</c:v>
                </c:pt>
                <c:pt idx="3701">
                  <c:v>6.9</c:v>
                </c:pt>
                <c:pt idx="3702">
                  <c:v>6.9</c:v>
                </c:pt>
                <c:pt idx="3703">
                  <c:v>6.9</c:v>
                </c:pt>
                <c:pt idx="3704">
                  <c:v>6.9</c:v>
                </c:pt>
                <c:pt idx="3705">
                  <c:v>6.9</c:v>
                </c:pt>
                <c:pt idx="3706">
                  <c:v>6.9</c:v>
                </c:pt>
                <c:pt idx="3707">
                  <c:v>6.9</c:v>
                </c:pt>
                <c:pt idx="3708">
                  <c:v>7.2</c:v>
                </c:pt>
                <c:pt idx="3709">
                  <c:v>9</c:v>
                </c:pt>
                <c:pt idx="3710">
                  <c:v>9</c:v>
                </c:pt>
                <c:pt idx="3711">
                  <c:v>9</c:v>
                </c:pt>
                <c:pt idx="3712">
                  <c:v>9</c:v>
                </c:pt>
                <c:pt idx="3713">
                  <c:v>9</c:v>
                </c:pt>
                <c:pt idx="3714">
                  <c:v>9</c:v>
                </c:pt>
                <c:pt idx="3715">
                  <c:v>9</c:v>
                </c:pt>
                <c:pt idx="3716">
                  <c:v>8.9</c:v>
                </c:pt>
                <c:pt idx="3717">
                  <c:v>8.9</c:v>
                </c:pt>
                <c:pt idx="3718">
                  <c:v>9</c:v>
                </c:pt>
                <c:pt idx="3719">
                  <c:v>9</c:v>
                </c:pt>
                <c:pt idx="3720">
                  <c:v>9</c:v>
                </c:pt>
                <c:pt idx="3721">
                  <c:v>9.1</c:v>
                </c:pt>
                <c:pt idx="3722">
                  <c:v>9.1</c:v>
                </c:pt>
                <c:pt idx="3723">
                  <c:v>9</c:v>
                </c:pt>
                <c:pt idx="3724">
                  <c:v>9</c:v>
                </c:pt>
                <c:pt idx="3725">
                  <c:v>9</c:v>
                </c:pt>
                <c:pt idx="3726">
                  <c:v>9</c:v>
                </c:pt>
                <c:pt idx="3727">
                  <c:v>9</c:v>
                </c:pt>
                <c:pt idx="3728">
                  <c:v>9</c:v>
                </c:pt>
                <c:pt idx="3729">
                  <c:v>8.8000000000000007</c:v>
                </c:pt>
                <c:pt idx="3730">
                  <c:v>8.9</c:v>
                </c:pt>
                <c:pt idx="3731">
                  <c:v>8.9</c:v>
                </c:pt>
                <c:pt idx="3732">
                  <c:v>8.9</c:v>
                </c:pt>
                <c:pt idx="3733">
                  <c:v>8.9</c:v>
                </c:pt>
                <c:pt idx="3734">
                  <c:v>8.9</c:v>
                </c:pt>
                <c:pt idx="3735">
                  <c:v>8.9</c:v>
                </c:pt>
                <c:pt idx="3736">
                  <c:v>9</c:v>
                </c:pt>
                <c:pt idx="3737">
                  <c:v>9.1</c:v>
                </c:pt>
                <c:pt idx="3738">
                  <c:v>9.1</c:v>
                </c:pt>
                <c:pt idx="3739">
                  <c:v>9.1</c:v>
                </c:pt>
                <c:pt idx="3740">
                  <c:v>9.1</c:v>
                </c:pt>
                <c:pt idx="3741">
                  <c:v>9.1</c:v>
                </c:pt>
                <c:pt idx="3742">
                  <c:v>9</c:v>
                </c:pt>
                <c:pt idx="3743">
                  <c:v>9</c:v>
                </c:pt>
                <c:pt idx="3744">
                  <c:v>9</c:v>
                </c:pt>
                <c:pt idx="3745">
                  <c:v>9</c:v>
                </c:pt>
                <c:pt idx="3746">
                  <c:v>9</c:v>
                </c:pt>
                <c:pt idx="3747">
                  <c:v>9</c:v>
                </c:pt>
                <c:pt idx="3748">
                  <c:v>9</c:v>
                </c:pt>
                <c:pt idx="3749">
                  <c:v>9</c:v>
                </c:pt>
                <c:pt idx="3750">
                  <c:v>9</c:v>
                </c:pt>
                <c:pt idx="3751">
                  <c:v>8.6999999999999993</c:v>
                </c:pt>
                <c:pt idx="3752">
                  <c:v>8.9</c:v>
                </c:pt>
                <c:pt idx="3753">
                  <c:v>8.9</c:v>
                </c:pt>
                <c:pt idx="3754">
                  <c:v>8.9</c:v>
                </c:pt>
                <c:pt idx="3755">
                  <c:v>8.9</c:v>
                </c:pt>
                <c:pt idx="3756">
                  <c:v>8.9</c:v>
                </c:pt>
                <c:pt idx="3757">
                  <c:v>8.9</c:v>
                </c:pt>
                <c:pt idx="3758">
                  <c:v>8.9</c:v>
                </c:pt>
                <c:pt idx="3759">
                  <c:v>8.9</c:v>
                </c:pt>
                <c:pt idx="3760">
                  <c:v>8.9</c:v>
                </c:pt>
                <c:pt idx="3761">
                  <c:v>8.9</c:v>
                </c:pt>
                <c:pt idx="3762">
                  <c:v>8.9</c:v>
                </c:pt>
                <c:pt idx="3763">
                  <c:v>8.9</c:v>
                </c:pt>
                <c:pt idx="3764">
                  <c:v>8.8000000000000007</c:v>
                </c:pt>
                <c:pt idx="3765">
                  <c:v>8.9</c:v>
                </c:pt>
                <c:pt idx="3766">
                  <c:v>8.9</c:v>
                </c:pt>
                <c:pt idx="3767">
                  <c:v>8.9</c:v>
                </c:pt>
                <c:pt idx="3768">
                  <c:v>8.9</c:v>
                </c:pt>
                <c:pt idx="3769">
                  <c:v>8.9</c:v>
                </c:pt>
                <c:pt idx="3770">
                  <c:v>8.9</c:v>
                </c:pt>
                <c:pt idx="3771">
                  <c:v>8.9</c:v>
                </c:pt>
                <c:pt idx="3772">
                  <c:v>8.9</c:v>
                </c:pt>
                <c:pt idx="3773">
                  <c:v>8.9</c:v>
                </c:pt>
                <c:pt idx="3774">
                  <c:v>8.9</c:v>
                </c:pt>
                <c:pt idx="3775">
                  <c:v>8.9</c:v>
                </c:pt>
                <c:pt idx="3776">
                  <c:v>8.8000000000000007</c:v>
                </c:pt>
                <c:pt idx="3777">
                  <c:v>8.8000000000000007</c:v>
                </c:pt>
                <c:pt idx="3778">
                  <c:v>8.9</c:v>
                </c:pt>
                <c:pt idx="3779">
                  <c:v>8.9</c:v>
                </c:pt>
                <c:pt idx="3780">
                  <c:v>8.8000000000000007</c:v>
                </c:pt>
                <c:pt idx="3781">
                  <c:v>8.8000000000000007</c:v>
                </c:pt>
                <c:pt idx="3782">
                  <c:v>8.8000000000000007</c:v>
                </c:pt>
                <c:pt idx="3783">
                  <c:v>8.8000000000000007</c:v>
                </c:pt>
                <c:pt idx="3784">
                  <c:v>8.8000000000000007</c:v>
                </c:pt>
                <c:pt idx="3785">
                  <c:v>8.9</c:v>
                </c:pt>
                <c:pt idx="3786">
                  <c:v>8.9</c:v>
                </c:pt>
                <c:pt idx="3787">
                  <c:v>8.8000000000000007</c:v>
                </c:pt>
                <c:pt idx="3788">
                  <c:v>8.8000000000000007</c:v>
                </c:pt>
                <c:pt idx="3789">
                  <c:v>8.8000000000000007</c:v>
                </c:pt>
                <c:pt idx="3790">
                  <c:v>8.8000000000000007</c:v>
                </c:pt>
                <c:pt idx="3791">
                  <c:v>8.8000000000000007</c:v>
                </c:pt>
                <c:pt idx="3792">
                  <c:v>8.8000000000000007</c:v>
                </c:pt>
                <c:pt idx="3793">
                  <c:v>8.8000000000000007</c:v>
                </c:pt>
                <c:pt idx="3794">
                  <c:v>8.8000000000000007</c:v>
                </c:pt>
                <c:pt idx="3795">
                  <c:v>8.8000000000000007</c:v>
                </c:pt>
                <c:pt idx="3796">
                  <c:v>8.8000000000000007</c:v>
                </c:pt>
                <c:pt idx="3797">
                  <c:v>8.8000000000000007</c:v>
                </c:pt>
                <c:pt idx="3798">
                  <c:v>8.8000000000000007</c:v>
                </c:pt>
                <c:pt idx="3799">
                  <c:v>8.8000000000000007</c:v>
                </c:pt>
                <c:pt idx="3800">
                  <c:v>8.8000000000000007</c:v>
                </c:pt>
                <c:pt idx="3801">
                  <c:v>8.8000000000000007</c:v>
                </c:pt>
                <c:pt idx="3802">
                  <c:v>8.8000000000000007</c:v>
                </c:pt>
                <c:pt idx="3803">
                  <c:v>8.8000000000000007</c:v>
                </c:pt>
                <c:pt idx="3804">
                  <c:v>8.8000000000000007</c:v>
                </c:pt>
                <c:pt idx="3805">
                  <c:v>9.8000000000000007</c:v>
                </c:pt>
                <c:pt idx="3806">
                  <c:v>9.9</c:v>
                </c:pt>
                <c:pt idx="3807">
                  <c:v>9.9</c:v>
                </c:pt>
                <c:pt idx="3808">
                  <c:v>9.9</c:v>
                </c:pt>
                <c:pt idx="3809">
                  <c:v>9.9</c:v>
                </c:pt>
                <c:pt idx="3810">
                  <c:v>10.1</c:v>
                </c:pt>
                <c:pt idx="3811">
                  <c:v>10.1</c:v>
                </c:pt>
                <c:pt idx="3812">
                  <c:v>10.1</c:v>
                </c:pt>
                <c:pt idx="3813">
                  <c:v>10.1</c:v>
                </c:pt>
                <c:pt idx="3814">
                  <c:v>10.1</c:v>
                </c:pt>
                <c:pt idx="3815">
                  <c:v>10.1</c:v>
                </c:pt>
                <c:pt idx="3816">
                  <c:v>10.1</c:v>
                </c:pt>
                <c:pt idx="3817">
                  <c:v>10.1</c:v>
                </c:pt>
                <c:pt idx="3818">
                  <c:v>10.1</c:v>
                </c:pt>
                <c:pt idx="3819">
                  <c:v>10.1</c:v>
                </c:pt>
                <c:pt idx="3820">
                  <c:v>10.1</c:v>
                </c:pt>
                <c:pt idx="3821">
                  <c:v>10.1</c:v>
                </c:pt>
                <c:pt idx="3822">
                  <c:v>10.1</c:v>
                </c:pt>
                <c:pt idx="3823">
                  <c:v>10.1</c:v>
                </c:pt>
                <c:pt idx="3824">
                  <c:v>10.1</c:v>
                </c:pt>
                <c:pt idx="3825">
                  <c:v>10.1</c:v>
                </c:pt>
                <c:pt idx="3826">
                  <c:v>10.1</c:v>
                </c:pt>
                <c:pt idx="3827">
                  <c:v>10.1</c:v>
                </c:pt>
                <c:pt idx="3828">
                  <c:v>10.1</c:v>
                </c:pt>
                <c:pt idx="3829">
                  <c:v>10.1</c:v>
                </c:pt>
                <c:pt idx="3830">
                  <c:v>10.1</c:v>
                </c:pt>
                <c:pt idx="3831">
                  <c:v>10.1</c:v>
                </c:pt>
                <c:pt idx="3832">
                  <c:v>10.1</c:v>
                </c:pt>
                <c:pt idx="3833">
                  <c:v>10.1</c:v>
                </c:pt>
                <c:pt idx="3834">
                  <c:v>10.1</c:v>
                </c:pt>
                <c:pt idx="3835">
                  <c:v>10.1</c:v>
                </c:pt>
                <c:pt idx="3836">
                  <c:v>10.1</c:v>
                </c:pt>
                <c:pt idx="3837">
                  <c:v>10.1</c:v>
                </c:pt>
                <c:pt idx="3838">
                  <c:v>10.1</c:v>
                </c:pt>
                <c:pt idx="3839">
                  <c:v>10.1</c:v>
                </c:pt>
                <c:pt idx="3840">
                  <c:v>10.1</c:v>
                </c:pt>
                <c:pt idx="3841">
                  <c:v>10.1</c:v>
                </c:pt>
                <c:pt idx="3842">
                  <c:v>10.1</c:v>
                </c:pt>
                <c:pt idx="3843">
                  <c:v>10.1</c:v>
                </c:pt>
                <c:pt idx="3844">
                  <c:v>10.1</c:v>
                </c:pt>
                <c:pt idx="3845">
                  <c:v>10.1</c:v>
                </c:pt>
                <c:pt idx="3846">
                  <c:v>10.1</c:v>
                </c:pt>
                <c:pt idx="3847">
                  <c:v>10.1</c:v>
                </c:pt>
                <c:pt idx="3848">
                  <c:v>10.1</c:v>
                </c:pt>
                <c:pt idx="3849">
                  <c:v>10.1</c:v>
                </c:pt>
                <c:pt idx="3850">
                  <c:v>10.1</c:v>
                </c:pt>
                <c:pt idx="3851">
                  <c:v>10.1</c:v>
                </c:pt>
                <c:pt idx="3852">
                  <c:v>10.1</c:v>
                </c:pt>
                <c:pt idx="3853">
                  <c:v>10.1</c:v>
                </c:pt>
                <c:pt idx="3854">
                  <c:v>10.1</c:v>
                </c:pt>
                <c:pt idx="3855">
                  <c:v>10.1</c:v>
                </c:pt>
                <c:pt idx="3856">
                  <c:v>10.1</c:v>
                </c:pt>
                <c:pt idx="3857">
                  <c:v>10.1</c:v>
                </c:pt>
                <c:pt idx="3858">
                  <c:v>10.1</c:v>
                </c:pt>
                <c:pt idx="3859">
                  <c:v>10.1</c:v>
                </c:pt>
                <c:pt idx="3860">
                  <c:v>10.1</c:v>
                </c:pt>
                <c:pt idx="3861">
                  <c:v>10</c:v>
                </c:pt>
                <c:pt idx="3862">
                  <c:v>10.1</c:v>
                </c:pt>
                <c:pt idx="3863">
                  <c:v>10.1</c:v>
                </c:pt>
                <c:pt idx="3864">
                  <c:v>10.1</c:v>
                </c:pt>
                <c:pt idx="3865">
                  <c:v>10</c:v>
                </c:pt>
                <c:pt idx="3866">
                  <c:v>10.1</c:v>
                </c:pt>
                <c:pt idx="3867">
                  <c:v>10.1</c:v>
                </c:pt>
                <c:pt idx="3868">
                  <c:v>10</c:v>
                </c:pt>
                <c:pt idx="3869">
                  <c:v>10</c:v>
                </c:pt>
                <c:pt idx="3870">
                  <c:v>10</c:v>
                </c:pt>
                <c:pt idx="3871">
                  <c:v>10</c:v>
                </c:pt>
                <c:pt idx="3872">
                  <c:v>10</c:v>
                </c:pt>
                <c:pt idx="3873">
                  <c:v>10</c:v>
                </c:pt>
                <c:pt idx="3874">
                  <c:v>10</c:v>
                </c:pt>
                <c:pt idx="3875">
                  <c:v>10</c:v>
                </c:pt>
                <c:pt idx="3876">
                  <c:v>10</c:v>
                </c:pt>
                <c:pt idx="3877">
                  <c:v>10.1</c:v>
                </c:pt>
                <c:pt idx="3878">
                  <c:v>10</c:v>
                </c:pt>
                <c:pt idx="3879">
                  <c:v>10.1</c:v>
                </c:pt>
                <c:pt idx="3880">
                  <c:v>10</c:v>
                </c:pt>
                <c:pt idx="3881">
                  <c:v>10</c:v>
                </c:pt>
                <c:pt idx="3882">
                  <c:v>10</c:v>
                </c:pt>
                <c:pt idx="3883">
                  <c:v>10.1</c:v>
                </c:pt>
                <c:pt idx="3884">
                  <c:v>10</c:v>
                </c:pt>
                <c:pt idx="3885">
                  <c:v>10</c:v>
                </c:pt>
                <c:pt idx="3886">
                  <c:v>10</c:v>
                </c:pt>
                <c:pt idx="3887">
                  <c:v>10.1</c:v>
                </c:pt>
                <c:pt idx="3888">
                  <c:v>10</c:v>
                </c:pt>
                <c:pt idx="3889">
                  <c:v>10</c:v>
                </c:pt>
                <c:pt idx="3890">
                  <c:v>10</c:v>
                </c:pt>
                <c:pt idx="3891">
                  <c:v>10</c:v>
                </c:pt>
                <c:pt idx="3892">
                  <c:v>10.1</c:v>
                </c:pt>
                <c:pt idx="3893">
                  <c:v>10</c:v>
                </c:pt>
                <c:pt idx="3894">
                  <c:v>10</c:v>
                </c:pt>
                <c:pt idx="3895">
                  <c:v>10</c:v>
                </c:pt>
                <c:pt idx="3896">
                  <c:v>10</c:v>
                </c:pt>
                <c:pt idx="3897">
                  <c:v>10</c:v>
                </c:pt>
                <c:pt idx="3898">
                  <c:v>10</c:v>
                </c:pt>
                <c:pt idx="3899">
                  <c:v>10</c:v>
                </c:pt>
                <c:pt idx="3900">
                  <c:v>10</c:v>
                </c:pt>
                <c:pt idx="3901">
                  <c:v>10</c:v>
                </c:pt>
                <c:pt idx="3902">
                  <c:v>10</c:v>
                </c:pt>
                <c:pt idx="3903">
                  <c:v>10</c:v>
                </c:pt>
                <c:pt idx="3904">
                  <c:v>10</c:v>
                </c:pt>
                <c:pt idx="3905">
                  <c:v>10</c:v>
                </c:pt>
                <c:pt idx="3906">
                  <c:v>10</c:v>
                </c:pt>
                <c:pt idx="3907">
                  <c:v>10</c:v>
                </c:pt>
                <c:pt idx="3908">
                  <c:v>10</c:v>
                </c:pt>
                <c:pt idx="3909">
                  <c:v>10</c:v>
                </c:pt>
                <c:pt idx="3910">
                  <c:v>10</c:v>
                </c:pt>
                <c:pt idx="3911">
                  <c:v>10</c:v>
                </c:pt>
                <c:pt idx="3912">
                  <c:v>10</c:v>
                </c:pt>
                <c:pt idx="3913">
                  <c:v>10</c:v>
                </c:pt>
                <c:pt idx="3914">
                  <c:v>10</c:v>
                </c:pt>
                <c:pt idx="3915">
                  <c:v>10</c:v>
                </c:pt>
                <c:pt idx="3916">
                  <c:v>10</c:v>
                </c:pt>
                <c:pt idx="3917">
                  <c:v>10</c:v>
                </c:pt>
                <c:pt idx="3918">
                  <c:v>10</c:v>
                </c:pt>
                <c:pt idx="3919">
                  <c:v>10</c:v>
                </c:pt>
                <c:pt idx="3920">
                  <c:v>10</c:v>
                </c:pt>
                <c:pt idx="3921">
                  <c:v>10.3</c:v>
                </c:pt>
                <c:pt idx="3922">
                  <c:v>10.3</c:v>
                </c:pt>
                <c:pt idx="3923">
                  <c:v>10.6</c:v>
                </c:pt>
                <c:pt idx="3924">
                  <c:v>10.7</c:v>
                </c:pt>
                <c:pt idx="3925">
                  <c:v>10.8</c:v>
                </c:pt>
                <c:pt idx="3926">
                  <c:v>10.9</c:v>
                </c:pt>
                <c:pt idx="3927">
                  <c:v>10.9</c:v>
                </c:pt>
                <c:pt idx="3928">
                  <c:v>10.9</c:v>
                </c:pt>
                <c:pt idx="3929">
                  <c:v>10.9</c:v>
                </c:pt>
                <c:pt idx="3930">
                  <c:v>10.9</c:v>
                </c:pt>
                <c:pt idx="3931">
                  <c:v>10.9</c:v>
                </c:pt>
                <c:pt idx="3932">
                  <c:v>10.6</c:v>
                </c:pt>
                <c:pt idx="3933">
                  <c:v>10.4</c:v>
                </c:pt>
                <c:pt idx="3934">
                  <c:v>10.4</c:v>
                </c:pt>
                <c:pt idx="3935">
                  <c:v>10.4</c:v>
                </c:pt>
                <c:pt idx="3936">
                  <c:v>10.3</c:v>
                </c:pt>
                <c:pt idx="3937">
                  <c:v>10</c:v>
                </c:pt>
                <c:pt idx="3938">
                  <c:v>10</c:v>
                </c:pt>
                <c:pt idx="3939">
                  <c:v>10</c:v>
                </c:pt>
                <c:pt idx="3940">
                  <c:v>10</c:v>
                </c:pt>
                <c:pt idx="3941">
                  <c:v>10.1</c:v>
                </c:pt>
                <c:pt idx="3942">
                  <c:v>10.3</c:v>
                </c:pt>
                <c:pt idx="3943">
                  <c:v>10.3</c:v>
                </c:pt>
                <c:pt idx="3944">
                  <c:v>10.3</c:v>
                </c:pt>
                <c:pt idx="3945">
                  <c:v>10.6</c:v>
                </c:pt>
                <c:pt idx="3946">
                  <c:v>10.6</c:v>
                </c:pt>
                <c:pt idx="3947">
                  <c:v>10.6</c:v>
                </c:pt>
                <c:pt idx="3948">
                  <c:v>10.8</c:v>
                </c:pt>
                <c:pt idx="3949">
                  <c:v>10.9</c:v>
                </c:pt>
                <c:pt idx="3950">
                  <c:v>10.9</c:v>
                </c:pt>
                <c:pt idx="3951">
                  <c:v>10.9</c:v>
                </c:pt>
                <c:pt idx="3952">
                  <c:v>10.9</c:v>
                </c:pt>
                <c:pt idx="3953">
                  <c:v>10.9</c:v>
                </c:pt>
                <c:pt idx="3954">
                  <c:v>10.9</c:v>
                </c:pt>
                <c:pt idx="3955">
                  <c:v>10.9</c:v>
                </c:pt>
                <c:pt idx="3956">
                  <c:v>10.7</c:v>
                </c:pt>
                <c:pt idx="3957">
                  <c:v>10.4</c:v>
                </c:pt>
                <c:pt idx="3958">
                  <c:v>10.5</c:v>
                </c:pt>
                <c:pt idx="3959">
                  <c:v>10.7</c:v>
                </c:pt>
                <c:pt idx="3960">
                  <c:v>10.5</c:v>
                </c:pt>
                <c:pt idx="3961">
                  <c:v>10.1</c:v>
                </c:pt>
                <c:pt idx="3962">
                  <c:v>10</c:v>
                </c:pt>
                <c:pt idx="3963">
                  <c:v>9.9</c:v>
                </c:pt>
                <c:pt idx="3964">
                  <c:v>10.1</c:v>
                </c:pt>
                <c:pt idx="3965">
                  <c:v>10.3</c:v>
                </c:pt>
                <c:pt idx="3966">
                  <c:v>10.5</c:v>
                </c:pt>
                <c:pt idx="3967">
                  <c:v>10.5</c:v>
                </c:pt>
                <c:pt idx="3968">
                  <c:v>10.5</c:v>
                </c:pt>
                <c:pt idx="3969">
                  <c:v>10.5</c:v>
                </c:pt>
                <c:pt idx="3970">
                  <c:v>10.5</c:v>
                </c:pt>
                <c:pt idx="3971">
                  <c:v>10.8</c:v>
                </c:pt>
                <c:pt idx="3972">
                  <c:v>10.9</c:v>
                </c:pt>
                <c:pt idx="3973">
                  <c:v>10.9</c:v>
                </c:pt>
                <c:pt idx="3974">
                  <c:v>10.9</c:v>
                </c:pt>
                <c:pt idx="3975">
                  <c:v>10.9</c:v>
                </c:pt>
                <c:pt idx="3976">
                  <c:v>10.9</c:v>
                </c:pt>
                <c:pt idx="3977">
                  <c:v>10.9</c:v>
                </c:pt>
                <c:pt idx="3978">
                  <c:v>10.9</c:v>
                </c:pt>
                <c:pt idx="3979">
                  <c:v>10.9</c:v>
                </c:pt>
                <c:pt idx="3980">
                  <c:v>10.9</c:v>
                </c:pt>
                <c:pt idx="3981">
                  <c:v>10.5</c:v>
                </c:pt>
                <c:pt idx="3982">
                  <c:v>10.7</c:v>
                </c:pt>
                <c:pt idx="3983">
                  <c:v>10.7</c:v>
                </c:pt>
                <c:pt idx="3984">
                  <c:v>10.6</c:v>
                </c:pt>
                <c:pt idx="3985">
                  <c:v>10.4</c:v>
                </c:pt>
                <c:pt idx="3986">
                  <c:v>10.4</c:v>
                </c:pt>
                <c:pt idx="3987">
                  <c:v>10.4</c:v>
                </c:pt>
                <c:pt idx="3988">
                  <c:v>10.4</c:v>
                </c:pt>
                <c:pt idx="3989">
                  <c:v>10.4</c:v>
                </c:pt>
                <c:pt idx="3990">
                  <c:v>10.4</c:v>
                </c:pt>
                <c:pt idx="3991">
                  <c:v>10.4</c:v>
                </c:pt>
                <c:pt idx="3992">
                  <c:v>10.4</c:v>
                </c:pt>
                <c:pt idx="3993">
                  <c:v>10.4</c:v>
                </c:pt>
                <c:pt idx="3994">
                  <c:v>10.4</c:v>
                </c:pt>
                <c:pt idx="3995">
                  <c:v>10.3</c:v>
                </c:pt>
                <c:pt idx="3996">
                  <c:v>10.7</c:v>
                </c:pt>
                <c:pt idx="3997">
                  <c:v>10.7</c:v>
                </c:pt>
                <c:pt idx="3998">
                  <c:v>10.7</c:v>
                </c:pt>
                <c:pt idx="3999">
                  <c:v>10.7</c:v>
                </c:pt>
                <c:pt idx="4000">
                  <c:v>10.7</c:v>
                </c:pt>
                <c:pt idx="4001">
                  <c:v>10.7</c:v>
                </c:pt>
                <c:pt idx="4002">
                  <c:v>10.7</c:v>
                </c:pt>
                <c:pt idx="4003">
                  <c:v>10.7</c:v>
                </c:pt>
                <c:pt idx="4004">
                  <c:v>10.6</c:v>
                </c:pt>
                <c:pt idx="4005">
                  <c:v>10.7</c:v>
                </c:pt>
                <c:pt idx="4006">
                  <c:v>10.7</c:v>
                </c:pt>
                <c:pt idx="4007">
                  <c:v>10.7</c:v>
                </c:pt>
                <c:pt idx="4008">
                  <c:v>10.7</c:v>
                </c:pt>
                <c:pt idx="4009">
                  <c:v>10.9</c:v>
                </c:pt>
                <c:pt idx="4010">
                  <c:v>11</c:v>
                </c:pt>
                <c:pt idx="4011">
                  <c:v>11</c:v>
                </c:pt>
                <c:pt idx="4012">
                  <c:v>11</c:v>
                </c:pt>
                <c:pt idx="4013">
                  <c:v>11</c:v>
                </c:pt>
                <c:pt idx="4014">
                  <c:v>11</c:v>
                </c:pt>
                <c:pt idx="4015">
                  <c:v>11</c:v>
                </c:pt>
                <c:pt idx="4016">
                  <c:v>11</c:v>
                </c:pt>
                <c:pt idx="4017">
                  <c:v>11</c:v>
                </c:pt>
                <c:pt idx="4018">
                  <c:v>11</c:v>
                </c:pt>
                <c:pt idx="4019">
                  <c:v>11</c:v>
                </c:pt>
                <c:pt idx="4020">
                  <c:v>11</c:v>
                </c:pt>
                <c:pt idx="4021">
                  <c:v>11</c:v>
                </c:pt>
                <c:pt idx="4022">
                  <c:v>11</c:v>
                </c:pt>
                <c:pt idx="4023">
                  <c:v>10.9</c:v>
                </c:pt>
                <c:pt idx="4024">
                  <c:v>11</c:v>
                </c:pt>
                <c:pt idx="4025">
                  <c:v>10.9</c:v>
                </c:pt>
                <c:pt idx="4026">
                  <c:v>11</c:v>
                </c:pt>
                <c:pt idx="4027">
                  <c:v>11.1</c:v>
                </c:pt>
                <c:pt idx="4028">
                  <c:v>11.1</c:v>
                </c:pt>
                <c:pt idx="4029">
                  <c:v>11.1</c:v>
                </c:pt>
                <c:pt idx="4030">
                  <c:v>11.1</c:v>
                </c:pt>
                <c:pt idx="4031">
                  <c:v>11.1</c:v>
                </c:pt>
                <c:pt idx="4032">
                  <c:v>11.1</c:v>
                </c:pt>
                <c:pt idx="4033">
                  <c:v>11.1</c:v>
                </c:pt>
                <c:pt idx="4034">
                  <c:v>11.1</c:v>
                </c:pt>
                <c:pt idx="4035">
                  <c:v>11.1</c:v>
                </c:pt>
                <c:pt idx="4036">
                  <c:v>11.1</c:v>
                </c:pt>
                <c:pt idx="4037">
                  <c:v>11</c:v>
                </c:pt>
                <c:pt idx="4038">
                  <c:v>11.1</c:v>
                </c:pt>
                <c:pt idx="4039">
                  <c:v>11.1</c:v>
                </c:pt>
                <c:pt idx="4040">
                  <c:v>11</c:v>
                </c:pt>
                <c:pt idx="4041">
                  <c:v>11</c:v>
                </c:pt>
                <c:pt idx="4042">
                  <c:v>11</c:v>
                </c:pt>
                <c:pt idx="4043">
                  <c:v>11</c:v>
                </c:pt>
                <c:pt idx="4044">
                  <c:v>11</c:v>
                </c:pt>
                <c:pt idx="4045">
                  <c:v>11</c:v>
                </c:pt>
                <c:pt idx="4046">
                  <c:v>11</c:v>
                </c:pt>
                <c:pt idx="4047">
                  <c:v>11</c:v>
                </c:pt>
                <c:pt idx="4048">
                  <c:v>11</c:v>
                </c:pt>
                <c:pt idx="4049">
                  <c:v>11</c:v>
                </c:pt>
                <c:pt idx="4050">
                  <c:v>11</c:v>
                </c:pt>
                <c:pt idx="4051">
                  <c:v>11</c:v>
                </c:pt>
                <c:pt idx="4052">
                  <c:v>11</c:v>
                </c:pt>
                <c:pt idx="4053">
                  <c:v>11</c:v>
                </c:pt>
                <c:pt idx="4054">
                  <c:v>11</c:v>
                </c:pt>
                <c:pt idx="4055">
                  <c:v>11</c:v>
                </c:pt>
                <c:pt idx="4056">
                  <c:v>11</c:v>
                </c:pt>
                <c:pt idx="4057">
                  <c:v>11</c:v>
                </c:pt>
                <c:pt idx="4058">
                  <c:v>11</c:v>
                </c:pt>
                <c:pt idx="4059">
                  <c:v>11</c:v>
                </c:pt>
                <c:pt idx="4060">
                  <c:v>11</c:v>
                </c:pt>
                <c:pt idx="4061">
                  <c:v>11</c:v>
                </c:pt>
                <c:pt idx="4062">
                  <c:v>11</c:v>
                </c:pt>
                <c:pt idx="4063">
                  <c:v>11</c:v>
                </c:pt>
                <c:pt idx="4064">
                  <c:v>11</c:v>
                </c:pt>
                <c:pt idx="4065">
                  <c:v>11</c:v>
                </c:pt>
                <c:pt idx="4066">
                  <c:v>11</c:v>
                </c:pt>
                <c:pt idx="4067">
                  <c:v>11</c:v>
                </c:pt>
                <c:pt idx="4068">
                  <c:v>11</c:v>
                </c:pt>
                <c:pt idx="4069">
                  <c:v>11</c:v>
                </c:pt>
                <c:pt idx="4070">
                  <c:v>11</c:v>
                </c:pt>
                <c:pt idx="4071">
                  <c:v>11</c:v>
                </c:pt>
                <c:pt idx="4072">
                  <c:v>11</c:v>
                </c:pt>
                <c:pt idx="4073">
                  <c:v>11</c:v>
                </c:pt>
                <c:pt idx="4074">
                  <c:v>10.9</c:v>
                </c:pt>
                <c:pt idx="4075">
                  <c:v>11</c:v>
                </c:pt>
                <c:pt idx="4076">
                  <c:v>11</c:v>
                </c:pt>
                <c:pt idx="4077">
                  <c:v>11</c:v>
                </c:pt>
                <c:pt idx="4078">
                  <c:v>11</c:v>
                </c:pt>
                <c:pt idx="4079">
                  <c:v>11</c:v>
                </c:pt>
                <c:pt idx="4080">
                  <c:v>10.9</c:v>
                </c:pt>
                <c:pt idx="4081">
                  <c:v>11</c:v>
                </c:pt>
                <c:pt idx="4082">
                  <c:v>11</c:v>
                </c:pt>
                <c:pt idx="4083">
                  <c:v>11</c:v>
                </c:pt>
                <c:pt idx="4084">
                  <c:v>10.9</c:v>
                </c:pt>
                <c:pt idx="4085">
                  <c:v>10.9</c:v>
                </c:pt>
                <c:pt idx="4086">
                  <c:v>11</c:v>
                </c:pt>
                <c:pt idx="4087">
                  <c:v>11</c:v>
                </c:pt>
                <c:pt idx="4088">
                  <c:v>11</c:v>
                </c:pt>
                <c:pt idx="4089">
                  <c:v>11</c:v>
                </c:pt>
                <c:pt idx="4090">
                  <c:v>11</c:v>
                </c:pt>
                <c:pt idx="4091">
                  <c:v>10.9</c:v>
                </c:pt>
                <c:pt idx="4092">
                  <c:v>10.9</c:v>
                </c:pt>
                <c:pt idx="4093">
                  <c:v>11</c:v>
                </c:pt>
                <c:pt idx="4094">
                  <c:v>10.9</c:v>
                </c:pt>
                <c:pt idx="4095">
                  <c:v>10.9</c:v>
                </c:pt>
                <c:pt idx="4096">
                  <c:v>10.9</c:v>
                </c:pt>
                <c:pt idx="4097">
                  <c:v>10.9</c:v>
                </c:pt>
                <c:pt idx="4098">
                  <c:v>11</c:v>
                </c:pt>
                <c:pt idx="4099">
                  <c:v>10.9</c:v>
                </c:pt>
                <c:pt idx="4100">
                  <c:v>10.9</c:v>
                </c:pt>
                <c:pt idx="4101">
                  <c:v>10.9</c:v>
                </c:pt>
                <c:pt idx="4102">
                  <c:v>10.9</c:v>
                </c:pt>
                <c:pt idx="4103">
                  <c:v>10.9</c:v>
                </c:pt>
                <c:pt idx="4104">
                  <c:v>10.9</c:v>
                </c:pt>
                <c:pt idx="4105">
                  <c:v>10.9</c:v>
                </c:pt>
                <c:pt idx="4106">
                  <c:v>10.9</c:v>
                </c:pt>
                <c:pt idx="4107">
                  <c:v>10.9</c:v>
                </c:pt>
                <c:pt idx="4108">
                  <c:v>10.9</c:v>
                </c:pt>
                <c:pt idx="4109">
                  <c:v>10.9</c:v>
                </c:pt>
                <c:pt idx="4110">
                  <c:v>10.9</c:v>
                </c:pt>
                <c:pt idx="4111">
                  <c:v>10.9</c:v>
                </c:pt>
                <c:pt idx="4112">
                  <c:v>10.9</c:v>
                </c:pt>
                <c:pt idx="4113">
                  <c:v>10.9</c:v>
                </c:pt>
                <c:pt idx="4114">
                  <c:v>10.9</c:v>
                </c:pt>
                <c:pt idx="4115">
                  <c:v>10.9</c:v>
                </c:pt>
                <c:pt idx="4116">
                  <c:v>10.9</c:v>
                </c:pt>
                <c:pt idx="4117">
                  <c:v>10.9</c:v>
                </c:pt>
                <c:pt idx="4118">
                  <c:v>10.9</c:v>
                </c:pt>
                <c:pt idx="4119">
                  <c:v>10.9</c:v>
                </c:pt>
                <c:pt idx="4120">
                  <c:v>10.9</c:v>
                </c:pt>
                <c:pt idx="4121">
                  <c:v>10.9</c:v>
                </c:pt>
                <c:pt idx="4122">
                  <c:v>10.9</c:v>
                </c:pt>
                <c:pt idx="4123">
                  <c:v>11.1</c:v>
                </c:pt>
                <c:pt idx="4124">
                  <c:v>11.1</c:v>
                </c:pt>
                <c:pt idx="4125">
                  <c:v>11.1</c:v>
                </c:pt>
                <c:pt idx="4126">
                  <c:v>11.1</c:v>
                </c:pt>
                <c:pt idx="4127">
                  <c:v>11</c:v>
                </c:pt>
                <c:pt idx="4128">
                  <c:v>10.7</c:v>
                </c:pt>
                <c:pt idx="4129">
                  <c:v>10.9</c:v>
                </c:pt>
                <c:pt idx="4130">
                  <c:v>10.9</c:v>
                </c:pt>
                <c:pt idx="4131">
                  <c:v>10.9</c:v>
                </c:pt>
                <c:pt idx="4132">
                  <c:v>10.9</c:v>
                </c:pt>
                <c:pt idx="4133">
                  <c:v>10.9</c:v>
                </c:pt>
                <c:pt idx="4134">
                  <c:v>10.9</c:v>
                </c:pt>
                <c:pt idx="4135">
                  <c:v>10.9</c:v>
                </c:pt>
                <c:pt idx="4136">
                  <c:v>10.9</c:v>
                </c:pt>
                <c:pt idx="4137">
                  <c:v>10.9</c:v>
                </c:pt>
                <c:pt idx="4138">
                  <c:v>10.9</c:v>
                </c:pt>
                <c:pt idx="4139">
                  <c:v>10.9</c:v>
                </c:pt>
                <c:pt idx="4140">
                  <c:v>10.9</c:v>
                </c:pt>
                <c:pt idx="4141">
                  <c:v>10.9</c:v>
                </c:pt>
                <c:pt idx="4142">
                  <c:v>10.9</c:v>
                </c:pt>
                <c:pt idx="4143">
                  <c:v>10.9</c:v>
                </c:pt>
                <c:pt idx="4144">
                  <c:v>10.9</c:v>
                </c:pt>
                <c:pt idx="4145">
                  <c:v>10.9</c:v>
                </c:pt>
                <c:pt idx="4146">
                  <c:v>10.9</c:v>
                </c:pt>
                <c:pt idx="4147">
                  <c:v>10.9</c:v>
                </c:pt>
                <c:pt idx="4148">
                  <c:v>10.9</c:v>
                </c:pt>
                <c:pt idx="4149">
                  <c:v>10.9</c:v>
                </c:pt>
                <c:pt idx="4150">
                  <c:v>10.9</c:v>
                </c:pt>
                <c:pt idx="4151">
                  <c:v>10.9</c:v>
                </c:pt>
                <c:pt idx="4152">
                  <c:v>10.9</c:v>
                </c:pt>
                <c:pt idx="4153">
                  <c:v>10.9</c:v>
                </c:pt>
                <c:pt idx="4154">
                  <c:v>10.9</c:v>
                </c:pt>
                <c:pt idx="4155">
                  <c:v>10.9</c:v>
                </c:pt>
                <c:pt idx="4156">
                  <c:v>10.9</c:v>
                </c:pt>
                <c:pt idx="4157">
                  <c:v>10.9</c:v>
                </c:pt>
                <c:pt idx="4158">
                  <c:v>10.9</c:v>
                </c:pt>
                <c:pt idx="4159">
                  <c:v>10.9</c:v>
                </c:pt>
                <c:pt idx="4160">
                  <c:v>10.9</c:v>
                </c:pt>
                <c:pt idx="4161">
                  <c:v>10.9</c:v>
                </c:pt>
                <c:pt idx="4162">
                  <c:v>11</c:v>
                </c:pt>
                <c:pt idx="4163">
                  <c:v>11.1</c:v>
                </c:pt>
                <c:pt idx="4164">
                  <c:v>11.1</c:v>
                </c:pt>
                <c:pt idx="4165">
                  <c:v>11.1</c:v>
                </c:pt>
                <c:pt idx="4166">
                  <c:v>11.1</c:v>
                </c:pt>
                <c:pt idx="4167">
                  <c:v>11.1</c:v>
                </c:pt>
                <c:pt idx="4168">
                  <c:v>11.1</c:v>
                </c:pt>
                <c:pt idx="4169">
                  <c:v>11.1</c:v>
                </c:pt>
                <c:pt idx="4170">
                  <c:v>11.1</c:v>
                </c:pt>
                <c:pt idx="4171">
                  <c:v>11.1</c:v>
                </c:pt>
                <c:pt idx="4172">
                  <c:v>11.1</c:v>
                </c:pt>
                <c:pt idx="4173">
                  <c:v>11.1</c:v>
                </c:pt>
                <c:pt idx="4174">
                  <c:v>11.1</c:v>
                </c:pt>
                <c:pt idx="4175">
                  <c:v>11.1</c:v>
                </c:pt>
                <c:pt idx="4176">
                  <c:v>11.1</c:v>
                </c:pt>
                <c:pt idx="4177">
                  <c:v>11.1</c:v>
                </c:pt>
                <c:pt idx="4178">
                  <c:v>11.1</c:v>
                </c:pt>
                <c:pt idx="4179">
                  <c:v>11.1</c:v>
                </c:pt>
                <c:pt idx="4180">
                  <c:v>11.1</c:v>
                </c:pt>
                <c:pt idx="4181">
                  <c:v>11.1</c:v>
                </c:pt>
                <c:pt idx="4182">
                  <c:v>11.1</c:v>
                </c:pt>
                <c:pt idx="4183">
                  <c:v>11.1</c:v>
                </c:pt>
                <c:pt idx="4184">
                  <c:v>11.2</c:v>
                </c:pt>
                <c:pt idx="4185">
                  <c:v>11.4</c:v>
                </c:pt>
                <c:pt idx="4186">
                  <c:v>11.4</c:v>
                </c:pt>
                <c:pt idx="4187">
                  <c:v>11.4</c:v>
                </c:pt>
                <c:pt idx="4188">
                  <c:v>11.4</c:v>
                </c:pt>
                <c:pt idx="4189">
                  <c:v>11.4</c:v>
                </c:pt>
                <c:pt idx="4190">
                  <c:v>11.4</c:v>
                </c:pt>
                <c:pt idx="4191">
                  <c:v>11.4</c:v>
                </c:pt>
                <c:pt idx="4192">
                  <c:v>11.3</c:v>
                </c:pt>
                <c:pt idx="4193">
                  <c:v>11.4</c:v>
                </c:pt>
                <c:pt idx="4194">
                  <c:v>11.3</c:v>
                </c:pt>
                <c:pt idx="4195">
                  <c:v>11.3</c:v>
                </c:pt>
                <c:pt idx="4196">
                  <c:v>10.9</c:v>
                </c:pt>
                <c:pt idx="4197">
                  <c:v>10.9</c:v>
                </c:pt>
                <c:pt idx="4198">
                  <c:v>10.9</c:v>
                </c:pt>
                <c:pt idx="4199">
                  <c:v>10.9</c:v>
                </c:pt>
                <c:pt idx="4200">
                  <c:v>10.9</c:v>
                </c:pt>
                <c:pt idx="4201">
                  <c:v>10.9</c:v>
                </c:pt>
                <c:pt idx="4202">
                  <c:v>10.9</c:v>
                </c:pt>
                <c:pt idx="4203">
                  <c:v>10.9</c:v>
                </c:pt>
                <c:pt idx="4204">
                  <c:v>10.9</c:v>
                </c:pt>
                <c:pt idx="4205">
                  <c:v>10.9</c:v>
                </c:pt>
                <c:pt idx="4206">
                  <c:v>10.9</c:v>
                </c:pt>
                <c:pt idx="4207">
                  <c:v>10.8</c:v>
                </c:pt>
                <c:pt idx="4208">
                  <c:v>10.8</c:v>
                </c:pt>
                <c:pt idx="4209">
                  <c:v>10.8</c:v>
                </c:pt>
                <c:pt idx="4210">
                  <c:v>10.8</c:v>
                </c:pt>
                <c:pt idx="4211">
                  <c:v>11.1</c:v>
                </c:pt>
                <c:pt idx="4212">
                  <c:v>11.5</c:v>
                </c:pt>
                <c:pt idx="4213">
                  <c:v>11.5</c:v>
                </c:pt>
                <c:pt idx="4214">
                  <c:v>11.5</c:v>
                </c:pt>
                <c:pt idx="4215">
                  <c:v>11.5</c:v>
                </c:pt>
                <c:pt idx="4216">
                  <c:v>11.5</c:v>
                </c:pt>
                <c:pt idx="4217">
                  <c:v>11.5</c:v>
                </c:pt>
                <c:pt idx="4218">
                  <c:v>11.4</c:v>
                </c:pt>
                <c:pt idx="4219">
                  <c:v>11.5</c:v>
                </c:pt>
                <c:pt idx="4220">
                  <c:v>11.5</c:v>
                </c:pt>
                <c:pt idx="4221">
                  <c:v>11.5</c:v>
                </c:pt>
                <c:pt idx="4222">
                  <c:v>10.8</c:v>
                </c:pt>
                <c:pt idx="4223">
                  <c:v>10.7</c:v>
                </c:pt>
                <c:pt idx="4224">
                  <c:v>10.9</c:v>
                </c:pt>
                <c:pt idx="4225">
                  <c:v>10.9</c:v>
                </c:pt>
                <c:pt idx="4226">
                  <c:v>10.9</c:v>
                </c:pt>
                <c:pt idx="4227">
                  <c:v>10.9</c:v>
                </c:pt>
                <c:pt idx="4228">
                  <c:v>10.9</c:v>
                </c:pt>
                <c:pt idx="4229">
                  <c:v>10.9</c:v>
                </c:pt>
                <c:pt idx="4230">
                  <c:v>10.9</c:v>
                </c:pt>
                <c:pt idx="4231">
                  <c:v>10.9</c:v>
                </c:pt>
                <c:pt idx="4232">
                  <c:v>10.9</c:v>
                </c:pt>
                <c:pt idx="4233">
                  <c:v>10.9</c:v>
                </c:pt>
                <c:pt idx="4234">
                  <c:v>11.1</c:v>
                </c:pt>
                <c:pt idx="4235">
                  <c:v>11.4</c:v>
                </c:pt>
                <c:pt idx="4236">
                  <c:v>11.4</c:v>
                </c:pt>
                <c:pt idx="4237">
                  <c:v>11.4</c:v>
                </c:pt>
                <c:pt idx="4238">
                  <c:v>11.4</c:v>
                </c:pt>
                <c:pt idx="4239">
                  <c:v>11.4</c:v>
                </c:pt>
                <c:pt idx="4240">
                  <c:v>11.4</c:v>
                </c:pt>
                <c:pt idx="4241">
                  <c:v>11.4</c:v>
                </c:pt>
                <c:pt idx="4242">
                  <c:v>11.4</c:v>
                </c:pt>
                <c:pt idx="4243">
                  <c:v>11.4</c:v>
                </c:pt>
                <c:pt idx="4244">
                  <c:v>11.4</c:v>
                </c:pt>
                <c:pt idx="4245">
                  <c:v>11.4</c:v>
                </c:pt>
                <c:pt idx="4246">
                  <c:v>10.9</c:v>
                </c:pt>
                <c:pt idx="4247">
                  <c:v>10.8</c:v>
                </c:pt>
                <c:pt idx="4248">
                  <c:v>10.8</c:v>
                </c:pt>
                <c:pt idx="4249">
                  <c:v>10.8</c:v>
                </c:pt>
                <c:pt idx="4250">
                  <c:v>10.8</c:v>
                </c:pt>
                <c:pt idx="4251">
                  <c:v>10.8</c:v>
                </c:pt>
                <c:pt idx="4252">
                  <c:v>10.8</c:v>
                </c:pt>
                <c:pt idx="4253">
                  <c:v>10.8</c:v>
                </c:pt>
                <c:pt idx="4254">
                  <c:v>10.8</c:v>
                </c:pt>
                <c:pt idx="4255">
                  <c:v>10.8</c:v>
                </c:pt>
                <c:pt idx="4256">
                  <c:v>11.2</c:v>
                </c:pt>
                <c:pt idx="4257">
                  <c:v>11.5</c:v>
                </c:pt>
                <c:pt idx="4258">
                  <c:v>11.5</c:v>
                </c:pt>
                <c:pt idx="4259">
                  <c:v>11.5</c:v>
                </c:pt>
                <c:pt idx="4260">
                  <c:v>11.5</c:v>
                </c:pt>
                <c:pt idx="4261">
                  <c:v>11.5</c:v>
                </c:pt>
                <c:pt idx="4262">
                  <c:v>11.5</c:v>
                </c:pt>
                <c:pt idx="4263">
                  <c:v>11.5</c:v>
                </c:pt>
                <c:pt idx="4264">
                  <c:v>11.5</c:v>
                </c:pt>
                <c:pt idx="4265">
                  <c:v>11.5</c:v>
                </c:pt>
                <c:pt idx="4266">
                  <c:v>11.5</c:v>
                </c:pt>
                <c:pt idx="4267">
                  <c:v>11.5</c:v>
                </c:pt>
                <c:pt idx="4268">
                  <c:v>11.4</c:v>
                </c:pt>
                <c:pt idx="4269">
                  <c:v>11.2</c:v>
                </c:pt>
                <c:pt idx="4270">
                  <c:v>11.1</c:v>
                </c:pt>
                <c:pt idx="4271">
                  <c:v>11</c:v>
                </c:pt>
                <c:pt idx="4272">
                  <c:v>10.8</c:v>
                </c:pt>
                <c:pt idx="4273">
                  <c:v>10.8</c:v>
                </c:pt>
                <c:pt idx="4274">
                  <c:v>10.8</c:v>
                </c:pt>
                <c:pt idx="4275">
                  <c:v>10.8</c:v>
                </c:pt>
                <c:pt idx="4276">
                  <c:v>10.8</c:v>
                </c:pt>
                <c:pt idx="4277">
                  <c:v>10.8</c:v>
                </c:pt>
                <c:pt idx="4278">
                  <c:v>10.8</c:v>
                </c:pt>
                <c:pt idx="4279">
                  <c:v>10.8</c:v>
                </c:pt>
                <c:pt idx="4280">
                  <c:v>10.8</c:v>
                </c:pt>
                <c:pt idx="4281">
                  <c:v>10.8</c:v>
                </c:pt>
                <c:pt idx="4282">
                  <c:v>10.7</c:v>
                </c:pt>
                <c:pt idx="4283">
                  <c:v>11.3</c:v>
                </c:pt>
                <c:pt idx="4284">
                  <c:v>11.4</c:v>
                </c:pt>
                <c:pt idx="4285">
                  <c:v>11.4</c:v>
                </c:pt>
                <c:pt idx="4286">
                  <c:v>11.4</c:v>
                </c:pt>
                <c:pt idx="4287">
                  <c:v>11.4</c:v>
                </c:pt>
                <c:pt idx="4288">
                  <c:v>11.4</c:v>
                </c:pt>
                <c:pt idx="4289">
                  <c:v>11.4</c:v>
                </c:pt>
                <c:pt idx="4290">
                  <c:v>11.4</c:v>
                </c:pt>
                <c:pt idx="4291">
                  <c:v>11.4</c:v>
                </c:pt>
                <c:pt idx="4292">
                  <c:v>11.1</c:v>
                </c:pt>
                <c:pt idx="4293">
                  <c:v>10.9</c:v>
                </c:pt>
                <c:pt idx="4294">
                  <c:v>10.9</c:v>
                </c:pt>
                <c:pt idx="4295">
                  <c:v>10.9</c:v>
                </c:pt>
                <c:pt idx="4296">
                  <c:v>10.9</c:v>
                </c:pt>
                <c:pt idx="4297">
                  <c:v>10.9</c:v>
                </c:pt>
                <c:pt idx="4298">
                  <c:v>10.9</c:v>
                </c:pt>
                <c:pt idx="4299">
                  <c:v>10.9</c:v>
                </c:pt>
                <c:pt idx="4300">
                  <c:v>10.9</c:v>
                </c:pt>
                <c:pt idx="4301">
                  <c:v>10.9</c:v>
                </c:pt>
                <c:pt idx="4302">
                  <c:v>10.9</c:v>
                </c:pt>
                <c:pt idx="4303">
                  <c:v>10.9</c:v>
                </c:pt>
                <c:pt idx="4304">
                  <c:v>10.9</c:v>
                </c:pt>
                <c:pt idx="4305">
                  <c:v>10.9</c:v>
                </c:pt>
                <c:pt idx="4306">
                  <c:v>11.1</c:v>
                </c:pt>
                <c:pt idx="4307">
                  <c:v>11.3</c:v>
                </c:pt>
                <c:pt idx="4308">
                  <c:v>11.3</c:v>
                </c:pt>
                <c:pt idx="4309">
                  <c:v>11.3</c:v>
                </c:pt>
                <c:pt idx="4310">
                  <c:v>11.3</c:v>
                </c:pt>
                <c:pt idx="4311">
                  <c:v>11.3</c:v>
                </c:pt>
                <c:pt idx="4312">
                  <c:v>11.3</c:v>
                </c:pt>
                <c:pt idx="4313">
                  <c:v>11.4</c:v>
                </c:pt>
                <c:pt idx="4314">
                  <c:v>11.3</c:v>
                </c:pt>
                <c:pt idx="4315">
                  <c:v>10.9</c:v>
                </c:pt>
                <c:pt idx="4316">
                  <c:v>10.8</c:v>
                </c:pt>
                <c:pt idx="4317">
                  <c:v>10.9</c:v>
                </c:pt>
                <c:pt idx="4318">
                  <c:v>10.8</c:v>
                </c:pt>
                <c:pt idx="4319">
                  <c:v>10.8</c:v>
                </c:pt>
                <c:pt idx="4320">
                  <c:v>10.9</c:v>
                </c:pt>
                <c:pt idx="4321">
                  <c:v>10.9</c:v>
                </c:pt>
                <c:pt idx="4322">
                  <c:v>10.9</c:v>
                </c:pt>
                <c:pt idx="4323">
                  <c:v>10.9</c:v>
                </c:pt>
                <c:pt idx="4324">
                  <c:v>10.8</c:v>
                </c:pt>
                <c:pt idx="4325">
                  <c:v>10.9</c:v>
                </c:pt>
                <c:pt idx="4326">
                  <c:v>10.9</c:v>
                </c:pt>
                <c:pt idx="4327">
                  <c:v>10.9</c:v>
                </c:pt>
                <c:pt idx="4328">
                  <c:v>10.8</c:v>
                </c:pt>
                <c:pt idx="4329">
                  <c:v>10.8</c:v>
                </c:pt>
                <c:pt idx="4330">
                  <c:v>10.8</c:v>
                </c:pt>
                <c:pt idx="4331">
                  <c:v>10.8</c:v>
                </c:pt>
                <c:pt idx="4332">
                  <c:v>11</c:v>
                </c:pt>
                <c:pt idx="4333">
                  <c:v>11</c:v>
                </c:pt>
                <c:pt idx="4334">
                  <c:v>11</c:v>
                </c:pt>
                <c:pt idx="4335">
                  <c:v>11</c:v>
                </c:pt>
                <c:pt idx="4336">
                  <c:v>11</c:v>
                </c:pt>
                <c:pt idx="4337">
                  <c:v>11</c:v>
                </c:pt>
                <c:pt idx="4338">
                  <c:v>11</c:v>
                </c:pt>
                <c:pt idx="4339">
                  <c:v>11</c:v>
                </c:pt>
                <c:pt idx="4340">
                  <c:v>11</c:v>
                </c:pt>
                <c:pt idx="4341">
                  <c:v>11</c:v>
                </c:pt>
                <c:pt idx="4342">
                  <c:v>11</c:v>
                </c:pt>
                <c:pt idx="4343">
                  <c:v>11</c:v>
                </c:pt>
                <c:pt idx="4344">
                  <c:v>11</c:v>
                </c:pt>
                <c:pt idx="4345">
                  <c:v>11</c:v>
                </c:pt>
                <c:pt idx="4346">
                  <c:v>11</c:v>
                </c:pt>
                <c:pt idx="4347">
                  <c:v>11</c:v>
                </c:pt>
                <c:pt idx="4348">
                  <c:v>11</c:v>
                </c:pt>
                <c:pt idx="4349">
                  <c:v>11</c:v>
                </c:pt>
                <c:pt idx="4350">
                  <c:v>11</c:v>
                </c:pt>
                <c:pt idx="4351">
                  <c:v>11</c:v>
                </c:pt>
                <c:pt idx="4352">
                  <c:v>11</c:v>
                </c:pt>
                <c:pt idx="4353">
                  <c:v>11</c:v>
                </c:pt>
                <c:pt idx="4354">
                  <c:v>11</c:v>
                </c:pt>
                <c:pt idx="4355">
                  <c:v>11</c:v>
                </c:pt>
                <c:pt idx="4356">
                  <c:v>11</c:v>
                </c:pt>
                <c:pt idx="4357">
                  <c:v>11</c:v>
                </c:pt>
                <c:pt idx="4358">
                  <c:v>11</c:v>
                </c:pt>
                <c:pt idx="4359">
                  <c:v>11</c:v>
                </c:pt>
                <c:pt idx="4360">
                  <c:v>11</c:v>
                </c:pt>
                <c:pt idx="4361">
                  <c:v>11</c:v>
                </c:pt>
                <c:pt idx="4362">
                  <c:v>11</c:v>
                </c:pt>
                <c:pt idx="4363">
                  <c:v>11</c:v>
                </c:pt>
                <c:pt idx="4364">
                  <c:v>11</c:v>
                </c:pt>
                <c:pt idx="4365">
                  <c:v>11</c:v>
                </c:pt>
                <c:pt idx="4366">
                  <c:v>11</c:v>
                </c:pt>
                <c:pt idx="4367">
                  <c:v>11</c:v>
                </c:pt>
                <c:pt idx="4368">
                  <c:v>11</c:v>
                </c:pt>
                <c:pt idx="4369">
                  <c:v>11</c:v>
                </c:pt>
                <c:pt idx="4370">
                  <c:v>11</c:v>
                </c:pt>
                <c:pt idx="4371">
                  <c:v>11</c:v>
                </c:pt>
                <c:pt idx="4372">
                  <c:v>11</c:v>
                </c:pt>
                <c:pt idx="4373">
                  <c:v>11</c:v>
                </c:pt>
                <c:pt idx="4374">
                  <c:v>11</c:v>
                </c:pt>
                <c:pt idx="4375">
                  <c:v>11</c:v>
                </c:pt>
                <c:pt idx="4376">
                  <c:v>11</c:v>
                </c:pt>
                <c:pt idx="4377">
                  <c:v>11</c:v>
                </c:pt>
                <c:pt idx="4378">
                  <c:v>11</c:v>
                </c:pt>
                <c:pt idx="4379">
                  <c:v>11</c:v>
                </c:pt>
                <c:pt idx="4380">
                  <c:v>11</c:v>
                </c:pt>
                <c:pt idx="4381">
                  <c:v>11</c:v>
                </c:pt>
                <c:pt idx="4382">
                  <c:v>11</c:v>
                </c:pt>
                <c:pt idx="4383">
                  <c:v>11</c:v>
                </c:pt>
                <c:pt idx="4384">
                  <c:v>11</c:v>
                </c:pt>
                <c:pt idx="4385">
                  <c:v>11</c:v>
                </c:pt>
                <c:pt idx="4386">
                  <c:v>11</c:v>
                </c:pt>
                <c:pt idx="4387">
                  <c:v>11</c:v>
                </c:pt>
                <c:pt idx="4388">
                  <c:v>11</c:v>
                </c:pt>
                <c:pt idx="4389">
                  <c:v>11</c:v>
                </c:pt>
                <c:pt idx="4390">
                  <c:v>11</c:v>
                </c:pt>
                <c:pt idx="4391">
                  <c:v>11</c:v>
                </c:pt>
                <c:pt idx="4392">
                  <c:v>11</c:v>
                </c:pt>
                <c:pt idx="4393">
                  <c:v>11</c:v>
                </c:pt>
                <c:pt idx="4394">
                  <c:v>11</c:v>
                </c:pt>
                <c:pt idx="4395">
                  <c:v>11</c:v>
                </c:pt>
                <c:pt idx="4396">
                  <c:v>11</c:v>
                </c:pt>
                <c:pt idx="4397">
                  <c:v>11</c:v>
                </c:pt>
                <c:pt idx="4398">
                  <c:v>11</c:v>
                </c:pt>
                <c:pt idx="4399">
                  <c:v>11</c:v>
                </c:pt>
                <c:pt idx="4400">
                  <c:v>10.9</c:v>
                </c:pt>
                <c:pt idx="4401">
                  <c:v>10.9</c:v>
                </c:pt>
                <c:pt idx="4402">
                  <c:v>10.9</c:v>
                </c:pt>
                <c:pt idx="4403">
                  <c:v>11</c:v>
                </c:pt>
                <c:pt idx="4404">
                  <c:v>11.1</c:v>
                </c:pt>
                <c:pt idx="4405">
                  <c:v>11.2</c:v>
                </c:pt>
                <c:pt idx="4406">
                  <c:v>11.2</c:v>
                </c:pt>
                <c:pt idx="4407">
                  <c:v>11.2</c:v>
                </c:pt>
                <c:pt idx="4408">
                  <c:v>11.2</c:v>
                </c:pt>
                <c:pt idx="4409">
                  <c:v>11.2</c:v>
                </c:pt>
                <c:pt idx="4410">
                  <c:v>11.2</c:v>
                </c:pt>
                <c:pt idx="4411">
                  <c:v>11.2</c:v>
                </c:pt>
                <c:pt idx="4412">
                  <c:v>11.2</c:v>
                </c:pt>
                <c:pt idx="4413">
                  <c:v>11.1</c:v>
                </c:pt>
                <c:pt idx="4414">
                  <c:v>11.2</c:v>
                </c:pt>
                <c:pt idx="4415">
                  <c:v>11.2</c:v>
                </c:pt>
                <c:pt idx="4416">
                  <c:v>11.2</c:v>
                </c:pt>
                <c:pt idx="4417">
                  <c:v>11.2</c:v>
                </c:pt>
                <c:pt idx="4418">
                  <c:v>11.2</c:v>
                </c:pt>
                <c:pt idx="4419">
                  <c:v>11.2</c:v>
                </c:pt>
                <c:pt idx="4420">
                  <c:v>11.2</c:v>
                </c:pt>
                <c:pt idx="4421">
                  <c:v>11.2</c:v>
                </c:pt>
                <c:pt idx="4422">
                  <c:v>11.2</c:v>
                </c:pt>
                <c:pt idx="4423">
                  <c:v>11.2</c:v>
                </c:pt>
                <c:pt idx="4424">
                  <c:v>11.1</c:v>
                </c:pt>
                <c:pt idx="4425">
                  <c:v>11.2</c:v>
                </c:pt>
                <c:pt idx="4426">
                  <c:v>11.1</c:v>
                </c:pt>
                <c:pt idx="4427">
                  <c:v>11.2</c:v>
                </c:pt>
                <c:pt idx="4428">
                  <c:v>11.2</c:v>
                </c:pt>
                <c:pt idx="4429">
                  <c:v>11.2</c:v>
                </c:pt>
                <c:pt idx="4430">
                  <c:v>11.2</c:v>
                </c:pt>
                <c:pt idx="4431">
                  <c:v>11.1</c:v>
                </c:pt>
                <c:pt idx="4432">
                  <c:v>11.1</c:v>
                </c:pt>
                <c:pt idx="4433">
                  <c:v>11.2</c:v>
                </c:pt>
                <c:pt idx="4434">
                  <c:v>11.2</c:v>
                </c:pt>
                <c:pt idx="4435">
                  <c:v>11.2</c:v>
                </c:pt>
                <c:pt idx="4436">
                  <c:v>11.2</c:v>
                </c:pt>
                <c:pt idx="4437">
                  <c:v>11.2</c:v>
                </c:pt>
                <c:pt idx="4438">
                  <c:v>11.1</c:v>
                </c:pt>
                <c:pt idx="4439">
                  <c:v>11.2</c:v>
                </c:pt>
                <c:pt idx="4440">
                  <c:v>11.2</c:v>
                </c:pt>
                <c:pt idx="4441">
                  <c:v>11.2</c:v>
                </c:pt>
                <c:pt idx="4442">
                  <c:v>11.2</c:v>
                </c:pt>
                <c:pt idx="4443">
                  <c:v>11.2</c:v>
                </c:pt>
                <c:pt idx="4444">
                  <c:v>11.2</c:v>
                </c:pt>
                <c:pt idx="4445">
                  <c:v>11.2</c:v>
                </c:pt>
                <c:pt idx="4446">
                  <c:v>11.2</c:v>
                </c:pt>
                <c:pt idx="4447">
                  <c:v>11.2</c:v>
                </c:pt>
                <c:pt idx="4448">
                  <c:v>11.1</c:v>
                </c:pt>
                <c:pt idx="4449">
                  <c:v>11.1</c:v>
                </c:pt>
                <c:pt idx="4450">
                  <c:v>11.1</c:v>
                </c:pt>
                <c:pt idx="4451">
                  <c:v>11.2</c:v>
                </c:pt>
                <c:pt idx="4452">
                  <c:v>11.2</c:v>
                </c:pt>
                <c:pt idx="4453">
                  <c:v>11.2</c:v>
                </c:pt>
                <c:pt idx="4454">
                  <c:v>11.1</c:v>
                </c:pt>
                <c:pt idx="4455">
                  <c:v>11.1</c:v>
                </c:pt>
                <c:pt idx="4456">
                  <c:v>11.2</c:v>
                </c:pt>
                <c:pt idx="4457">
                  <c:v>11.2</c:v>
                </c:pt>
                <c:pt idx="4458">
                  <c:v>11.2</c:v>
                </c:pt>
                <c:pt idx="4459">
                  <c:v>11.2</c:v>
                </c:pt>
                <c:pt idx="4460">
                  <c:v>11.2</c:v>
                </c:pt>
                <c:pt idx="4461">
                  <c:v>11.2</c:v>
                </c:pt>
                <c:pt idx="4462">
                  <c:v>11.1</c:v>
                </c:pt>
                <c:pt idx="4463">
                  <c:v>11.1</c:v>
                </c:pt>
                <c:pt idx="4464">
                  <c:v>11.2</c:v>
                </c:pt>
                <c:pt idx="4465">
                  <c:v>11.2</c:v>
                </c:pt>
                <c:pt idx="4466">
                  <c:v>11.2</c:v>
                </c:pt>
                <c:pt idx="4467">
                  <c:v>11.2</c:v>
                </c:pt>
                <c:pt idx="4468">
                  <c:v>11.1</c:v>
                </c:pt>
                <c:pt idx="4469">
                  <c:v>11.2</c:v>
                </c:pt>
                <c:pt idx="4470">
                  <c:v>11.2</c:v>
                </c:pt>
                <c:pt idx="4471">
                  <c:v>11.1</c:v>
                </c:pt>
                <c:pt idx="4472">
                  <c:v>11.2</c:v>
                </c:pt>
                <c:pt idx="4473">
                  <c:v>11.2</c:v>
                </c:pt>
                <c:pt idx="4474">
                  <c:v>11.2</c:v>
                </c:pt>
                <c:pt idx="4475">
                  <c:v>11.1</c:v>
                </c:pt>
                <c:pt idx="4476">
                  <c:v>11.1</c:v>
                </c:pt>
                <c:pt idx="4477">
                  <c:v>11.2</c:v>
                </c:pt>
                <c:pt idx="4478">
                  <c:v>11.2</c:v>
                </c:pt>
                <c:pt idx="4479">
                  <c:v>11.1</c:v>
                </c:pt>
                <c:pt idx="4480">
                  <c:v>11.1</c:v>
                </c:pt>
                <c:pt idx="4481">
                  <c:v>11.2</c:v>
                </c:pt>
                <c:pt idx="4482">
                  <c:v>11.2</c:v>
                </c:pt>
                <c:pt idx="4483">
                  <c:v>11.2</c:v>
                </c:pt>
                <c:pt idx="4484">
                  <c:v>11.1</c:v>
                </c:pt>
                <c:pt idx="4485">
                  <c:v>11.1</c:v>
                </c:pt>
                <c:pt idx="4486">
                  <c:v>11.1</c:v>
                </c:pt>
                <c:pt idx="4487">
                  <c:v>11.2</c:v>
                </c:pt>
                <c:pt idx="4488">
                  <c:v>11.2</c:v>
                </c:pt>
                <c:pt idx="4489">
                  <c:v>11.2</c:v>
                </c:pt>
                <c:pt idx="4490">
                  <c:v>11.2</c:v>
                </c:pt>
                <c:pt idx="4491">
                  <c:v>11.2</c:v>
                </c:pt>
                <c:pt idx="4492">
                  <c:v>11.2</c:v>
                </c:pt>
                <c:pt idx="4493">
                  <c:v>11.1</c:v>
                </c:pt>
                <c:pt idx="4494">
                  <c:v>11.1</c:v>
                </c:pt>
                <c:pt idx="4495">
                  <c:v>11.2</c:v>
                </c:pt>
                <c:pt idx="4496">
                  <c:v>11.1</c:v>
                </c:pt>
                <c:pt idx="4497">
                  <c:v>11.1</c:v>
                </c:pt>
                <c:pt idx="4498">
                  <c:v>11.1</c:v>
                </c:pt>
                <c:pt idx="4499">
                  <c:v>11.1</c:v>
                </c:pt>
                <c:pt idx="4500">
                  <c:v>11.1</c:v>
                </c:pt>
                <c:pt idx="4501">
                  <c:v>11.1</c:v>
                </c:pt>
                <c:pt idx="4502">
                  <c:v>11.2</c:v>
                </c:pt>
                <c:pt idx="4503">
                  <c:v>11.1</c:v>
                </c:pt>
                <c:pt idx="4504">
                  <c:v>11.2</c:v>
                </c:pt>
                <c:pt idx="4505">
                  <c:v>11.1</c:v>
                </c:pt>
                <c:pt idx="4506">
                  <c:v>11.1</c:v>
                </c:pt>
                <c:pt idx="4507">
                  <c:v>11.1</c:v>
                </c:pt>
                <c:pt idx="4508">
                  <c:v>11.1</c:v>
                </c:pt>
                <c:pt idx="4509">
                  <c:v>11.1</c:v>
                </c:pt>
                <c:pt idx="4510">
                  <c:v>11.2</c:v>
                </c:pt>
                <c:pt idx="4511">
                  <c:v>11.2</c:v>
                </c:pt>
                <c:pt idx="4512">
                  <c:v>10.5</c:v>
                </c:pt>
                <c:pt idx="4513">
                  <c:v>10.4</c:v>
                </c:pt>
                <c:pt idx="4514">
                  <c:v>10.4</c:v>
                </c:pt>
                <c:pt idx="4515">
                  <c:v>10.4</c:v>
                </c:pt>
                <c:pt idx="4516">
                  <c:v>10.4</c:v>
                </c:pt>
                <c:pt idx="4517">
                  <c:v>10.4</c:v>
                </c:pt>
                <c:pt idx="4518">
                  <c:v>10.4</c:v>
                </c:pt>
                <c:pt idx="4519">
                  <c:v>10.4</c:v>
                </c:pt>
                <c:pt idx="4520">
                  <c:v>10.8</c:v>
                </c:pt>
                <c:pt idx="4521">
                  <c:v>10.8</c:v>
                </c:pt>
                <c:pt idx="4522">
                  <c:v>11.1</c:v>
                </c:pt>
                <c:pt idx="4523">
                  <c:v>11.1</c:v>
                </c:pt>
                <c:pt idx="4524">
                  <c:v>11</c:v>
                </c:pt>
                <c:pt idx="4525">
                  <c:v>11.1</c:v>
                </c:pt>
                <c:pt idx="4526">
                  <c:v>11.1</c:v>
                </c:pt>
                <c:pt idx="4527">
                  <c:v>11.1</c:v>
                </c:pt>
                <c:pt idx="4528">
                  <c:v>11.1</c:v>
                </c:pt>
                <c:pt idx="4529">
                  <c:v>11.1</c:v>
                </c:pt>
                <c:pt idx="4530">
                  <c:v>11.1</c:v>
                </c:pt>
                <c:pt idx="4531">
                  <c:v>11.1</c:v>
                </c:pt>
                <c:pt idx="4532">
                  <c:v>11</c:v>
                </c:pt>
                <c:pt idx="4533">
                  <c:v>11</c:v>
                </c:pt>
                <c:pt idx="4534">
                  <c:v>11.1</c:v>
                </c:pt>
                <c:pt idx="4535">
                  <c:v>11.1</c:v>
                </c:pt>
                <c:pt idx="4536">
                  <c:v>11.1</c:v>
                </c:pt>
                <c:pt idx="4537">
                  <c:v>10.8</c:v>
                </c:pt>
                <c:pt idx="4538">
                  <c:v>10.5</c:v>
                </c:pt>
                <c:pt idx="4539">
                  <c:v>10.5</c:v>
                </c:pt>
                <c:pt idx="4540">
                  <c:v>10.5</c:v>
                </c:pt>
                <c:pt idx="4541">
                  <c:v>10.5</c:v>
                </c:pt>
                <c:pt idx="4542">
                  <c:v>10.5</c:v>
                </c:pt>
                <c:pt idx="4543">
                  <c:v>10.8</c:v>
                </c:pt>
                <c:pt idx="4544">
                  <c:v>11</c:v>
                </c:pt>
                <c:pt idx="4545">
                  <c:v>11.1</c:v>
                </c:pt>
                <c:pt idx="4546">
                  <c:v>11</c:v>
                </c:pt>
                <c:pt idx="4547">
                  <c:v>11</c:v>
                </c:pt>
                <c:pt idx="4548">
                  <c:v>11</c:v>
                </c:pt>
                <c:pt idx="4549">
                  <c:v>11.1</c:v>
                </c:pt>
                <c:pt idx="4550">
                  <c:v>11</c:v>
                </c:pt>
                <c:pt idx="4551">
                  <c:v>11.1</c:v>
                </c:pt>
                <c:pt idx="4552">
                  <c:v>11.1</c:v>
                </c:pt>
                <c:pt idx="4553">
                  <c:v>11</c:v>
                </c:pt>
                <c:pt idx="4554">
                  <c:v>11</c:v>
                </c:pt>
                <c:pt idx="4555">
                  <c:v>11</c:v>
                </c:pt>
                <c:pt idx="4556">
                  <c:v>11</c:v>
                </c:pt>
                <c:pt idx="4557">
                  <c:v>11.1</c:v>
                </c:pt>
                <c:pt idx="4558">
                  <c:v>11.1</c:v>
                </c:pt>
                <c:pt idx="4559">
                  <c:v>11</c:v>
                </c:pt>
                <c:pt idx="4560">
                  <c:v>11</c:v>
                </c:pt>
                <c:pt idx="4561">
                  <c:v>10.4</c:v>
                </c:pt>
                <c:pt idx="4562">
                  <c:v>10.4</c:v>
                </c:pt>
                <c:pt idx="4563">
                  <c:v>10.4</c:v>
                </c:pt>
                <c:pt idx="4564">
                  <c:v>10.4</c:v>
                </c:pt>
                <c:pt idx="4565">
                  <c:v>10.4</c:v>
                </c:pt>
                <c:pt idx="4566">
                  <c:v>10.4</c:v>
                </c:pt>
                <c:pt idx="4567">
                  <c:v>10.7</c:v>
                </c:pt>
                <c:pt idx="4568">
                  <c:v>11.1</c:v>
                </c:pt>
                <c:pt idx="4569">
                  <c:v>11.1</c:v>
                </c:pt>
                <c:pt idx="4570">
                  <c:v>11.1</c:v>
                </c:pt>
                <c:pt idx="4571">
                  <c:v>11.1</c:v>
                </c:pt>
                <c:pt idx="4572">
                  <c:v>11.1</c:v>
                </c:pt>
                <c:pt idx="4573">
                  <c:v>11.1</c:v>
                </c:pt>
                <c:pt idx="4574">
                  <c:v>11.1</c:v>
                </c:pt>
                <c:pt idx="4575">
                  <c:v>11.1</c:v>
                </c:pt>
                <c:pt idx="4576">
                  <c:v>11.1</c:v>
                </c:pt>
                <c:pt idx="4577">
                  <c:v>11.1</c:v>
                </c:pt>
                <c:pt idx="4578">
                  <c:v>11.1</c:v>
                </c:pt>
                <c:pt idx="4579">
                  <c:v>11.1</c:v>
                </c:pt>
                <c:pt idx="4580">
                  <c:v>11.1</c:v>
                </c:pt>
                <c:pt idx="4581">
                  <c:v>11.1</c:v>
                </c:pt>
                <c:pt idx="4582">
                  <c:v>11.1</c:v>
                </c:pt>
                <c:pt idx="4583">
                  <c:v>11.1</c:v>
                </c:pt>
                <c:pt idx="4584">
                  <c:v>11.1</c:v>
                </c:pt>
                <c:pt idx="4585">
                  <c:v>11.1</c:v>
                </c:pt>
                <c:pt idx="4586">
                  <c:v>11.1</c:v>
                </c:pt>
                <c:pt idx="4587">
                  <c:v>11.1</c:v>
                </c:pt>
                <c:pt idx="4588">
                  <c:v>11.1</c:v>
                </c:pt>
                <c:pt idx="4589">
                  <c:v>11.1</c:v>
                </c:pt>
                <c:pt idx="4590">
                  <c:v>11.1</c:v>
                </c:pt>
                <c:pt idx="4591">
                  <c:v>11.1</c:v>
                </c:pt>
                <c:pt idx="4592">
                  <c:v>11.1</c:v>
                </c:pt>
                <c:pt idx="4593">
                  <c:v>11.1</c:v>
                </c:pt>
                <c:pt idx="4594">
                  <c:v>11.1</c:v>
                </c:pt>
                <c:pt idx="4595">
                  <c:v>11.1</c:v>
                </c:pt>
                <c:pt idx="4596">
                  <c:v>11.1</c:v>
                </c:pt>
                <c:pt idx="4597">
                  <c:v>11.1</c:v>
                </c:pt>
                <c:pt idx="4598">
                  <c:v>11.1</c:v>
                </c:pt>
                <c:pt idx="4599">
                  <c:v>11.1</c:v>
                </c:pt>
                <c:pt idx="4600">
                  <c:v>11.1</c:v>
                </c:pt>
                <c:pt idx="4601">
                  <c:v>11.1</c:v>
                </c:pt>
                <c:pt idx="4602">
                  <c:v>11.1</c:v>
                </c:pt>
                <c:pt idx="4603">
                  <c:v>11</c:v>
                </c:pt>
                <c:pt idx="4604">
                  <c:v>11</c:v>
                </c:pt>
                <c:pt idx="4605">
                  <c:v>11.1</c:v>
                </c:pt>
                <c:pt idx="4606">
                  <c:v>11</c:v>
                </c:pt>
                <c:pt idx="4607">
                  <c:v>11.1</c:v>
                </c:pt>
                <c:pt idx="4608">
                  <c:v>11.1</c:v>
                </c:pt>
                <c:pt idx="4609">
                  <c:v>11.1</c:v>
                </c:pt>
                <c:pt idx="4610">
                  <c:v>11.1</c:v>
                </c:pt>
                <c:pt idx="4611">
                  <c:v>11.1</c:v>
                </c:pt>
                <c:pt idx="4612">
                  <c:v>11.1</c:v>
                </c:pt>
                <c:pt idx="4613">
                  <c:v>11.1</c:v>
                </c:pt>
                <c:pt idx="4614">
                  <c:v>11.1</c:v>
                </c:pt>
                <c:pt idx="4615">
                  <c:v>11</c:v>
                </c:pt>
                <c:pt idx="4616">
                  <c:v>11</c:v>
                </c:pt>
                <c:pt idx="4617">
                  <c:v>11</c:v>
                </c:pt>
                <c:pt idx="4618">
                  <c:v>11</c:v>
                </c:pt>
                <c:pt idx="4619">
                  <c:v>11</c:v>
                </c:pt>
                <c:pt idx="4620">
                  <c:v>11</c:v>
                </c:pt>
                <c:pt idx="4621">
                  <c:v>11</c:v>
                </c:pt>
                <c:pt idx="4622">
                  <c:v>11</c:v>
                </c:pt>
                <c:pt idx="4623">
                  <c:v>11</c:v>
                </c:pt>
                <c:pt idx="4624">
                  <c:v>11</c:v>
                </c:pt>
                <c:pt idx="4625">
                  <c:v>11.1</c:v>
                </c:pt>
                <c:pt idx="4626">
                  <c:v>11.1</c:v>
                </c:pt>
                <c:pt idx="4627">
                  <c:v>11</c:v>
                </c:pt>
                <c:pt idx="4628">
                  <c:v>11</c:v>
                </c:pt>
                <c:pt idx="4629">
                  <c:v>11</c:v>
                </c:pt>
                <c:pt idx="4630">
                  <c:v>11</c:v>
                </c:pt>
                <c:pt idx="4631">
                  <c:v>11</c:v>
                </c:pt>
                <c:pt idx="4632">
                  <c:v>11.1</c:v>
                </c:pt>
                <c:pt idx="4633">
                  <c:v>11</c:v>
                </c:pt>
                <c:pt idx="4634">
                  <c:v>11.1</c:v>
                </c:pt>
                <c:pt idx="4635">
                  <c:v>11.1</c:v>
                </c:pt>
                <c:pt idx="4636">
                  <c:v>11</c:v>
                </c:pt>
                <c:pt idx="4637">
                  <c:v>11</c:v>
                </c:pt>
                <c:pt idx="4638">
                  <c:v>11</c:v>
                </c:pt>
                <c:pt idx="4639">
                  <c:v>11</c:v>
                </c:pt>
                <c:pt idx="4640">
                  <c:v>11</c:v>
                </c:pt>
                <c:pt idx="4641">
                  <c:v>11</c:v>
                </c:pt>
                <c:pt idx="4642">
                  <c:v>11</c:v>
                </c:pt>
                <c:pt idx="4643">
                  <c:v>11</c:v>
                </c:pt>
                <c:pt idx="4644">
                  <c:v>11</c:v>
                </c:pt>
                <c:pt idx="4645">
                  <c:v>11</c:v>
                </c:pt>
                <c:pt idx="4646">
                  <c:v>11</c:v>
                </c:pt>
                <c:pt idx="4647">
                  <c:v>11</c:v>
                </c:pt>
                <c:pt idx="4648">
                  <c:v>11</c:v>
                </c:pt>
                <c:pt idx="4649">
                  <c:v>11</c:v>
                </c:pt>
                <c:pt idx="4650">
                  <c:v>11</c:v>
                </c:pt>
                <c:pt idx="4651">
                  <c:v>11</c:v>
                </c:pt>
                <c:pt idx="4652">
                  <c:v>11</c:v>
                </c:pt>
                <c:pt idx="4653">
                  <c:v>11</c:v>
                </c:pt>
                <c:pt idx="4654">
                  <c:v>11</c:v>
                </c:pt>
                <c:pt idx="4655">
                  <c:v>11</c:v>
                </c:pt>
                <c:pt idx="4656">
                  <c:v>11</c:v>
                </c:pt>
                <c:pt idx="4657">
                  <c:v>11</c:v>
                </c:pt>
                <c:pt idx="4658">
                  <c:v>11</c:v>
                </c:pt>
                <c:pt idx="4659">
                  <c:v>11</c:v>
                </c:pt>
                <c:pt idx="4660">
                  <c:v>11</c:v>
                </c:pt>
                <c:pt idx="4661">
                  <c:v>11</c:v>
                </c:pt>
                <c:pt idx="4662">
                  <c:v>11</c:v>
                </c:pt>
                <c:pt idx="4663">
                  <c:v>11</c:v>
                </c:pt>
                <c:pt idx="4664">
                  <c:v>11</c:v>
                </c:pt>
                <c:pt idx="4665">
                  <c:v>11</c:v>
                </c:pt>
                <c:pt idx="4666">
                  <c:v>11</c:v>
                </c:pt>
                <c:pt idx="4667">
                  <c:v>11</c:v>
                </c:pt>
                <c:pt idx="4668">
                  <c:v>11</c:v>
                </c:pt>
                <c:pt idx="4669">
                  <c:v>11</c:v>
                </c:pt>
                <c:pt idx="4670">
                  <c:v>11</c:v>
                </c:pt>
                <c:pt idx="4671">
                  <c:v>11</c:v>
                </c:pt>
                <c:pt idx="4672">
                  <c:v>11</c:v>
                </c:pt>
                <c:pt idx="4673">
                  <c:v>11</c:v>
                </c:pt>
                <c:pt idx="4674">
                  <c:v>11</c:v>
                </c:pt>
                <c:pt idx="4675">
                  <c:v>11</c:v>
                </c:pt>
                <c:pt idx="4676">
                  <c:v>11</c:v>
                </c:pt>
                <c:pt idx="4677">
                  <c:v>11</c:v>
                </c:pt>
                <c:pt idx="4678">
                  <c:v>11</c:v>
                </c:pt>
                <c:pt idx="4679">
                  <c:v>11</c:v>
                </c:pt>
                <c:pt idx="4680">
                  <c:v>11</c:v>
                </c:pt>
                <c:pt idx="4681">
                  <c:v>11</c:v>
                </c:pt>
                <c:pt idx="4682">
                  <c:v>11</c:v>
                </c:pt>
                <c:pt idx="4683">
                  <c:v>11</c:v>
                </c:pt>
                <c:pt idx="4684">
                  <c:v>11</c:v>
                </c:pt>
                <c:pt idx="4685">
                  <c:v>11</c:v>
                </c:pt>
                <c:pt idx="4686">
                  <c:v>11</c:v>
                </c:pt>
                <c:pt idx="4687">
                  <c:v>11</c:v>
                </c:pt>
                <c:pt idx="4688">
                  <c:v>11</c:v>
                </c:pt>
                <c:pt idx="4689">
                  <c:v>11</c:v>
                </c:pt>
                <c:pt idx="4690">
                  <c:v>11</c:v>
                </c:pt>
                <c:pt idx="4691">
                  <c:v>11</c:v>
                </c:pt>
                <c:pt idx="4692">
                  <c:v>10.9</c:v>
                </c:pt>
                <c:pt idx="4693">
                  <c:v>10.199999999999999</c:v>
                </c:pt>
                <c:pt idx="4694">
                  <c:v>10.199999999999999</c:v>
                </c:pt>
                <c:pt idx="4695">
                  <c:v>10.199999999999999</c:v>
                </c:pt>
                <c:pt idx="4696">
                  <c:v>10.199999999999999</c:v>
                </c:pt>
                <c:pt idx="4697">
                  <c:v>10.199999999999999</c:v>
                </c:pt>
                <c:pt idx="4698">
                  <c:v>10.199999999999999</c:v>
                </c:pt>
                <c:pt idx="4699">
                  <c:v>10.199999999999999</c:v>
                </c:pt>
                <c:pt idx="4700">
                  <c:v>10.199999999999999</c:v>
                </c:pt>
                <c:pt idx="4701">
                  <c:v>10.199999999999999</c:v>
                </c:pt>
                <c:pt idx="4702">
                  <c:v>10.199999999999999</c:v>
                </c:pt>
                <c:pt idx="4703">
                  <c:v>10.199999999999999</c:v>
                </c:pt>
                <c:pt idx="4704">
                  <c:v>10.199999999999999</c:v>
                </c:pt>
                <c:pt idx="4705">
                  <c:v>10.199999999999999</c:v>
                </c:pt>
                <c:pt idx="4706">
                  <c:v>10.199999999999999</c:v>
                </c:pt>
                <c:pt idx="4707">
                  <c:v>10.199999999999999</c:v>
                </c:pt>
                <c:pt idx="4708">
                  <c:v>10.199999999999999</c:v>
                </c:pt>
                <c:pt idx="4709">
                  <c:v>10.199999999999999</c:v>
                </c:pt>
                <c:pt idx="4710">
                  <c:v>10.199999999999999</c:v>
                </c:pt>
                <c:pt idx="4711">
                  <c:v>10.199999999999999</c:v>
                </c:pt>
                <c:pt idx="4712">
                  <c:v>10.199999999999999</c:v>
                </c:pt>
                <c:pt idx="4713">
                  <c:v>10.199999999999999</c:v>
                </c:pt>
                <c:pt idx="4714">
                  <c:v>10.199999999999999</c:v>
                </c:pt>
                <c:pt idx="4715">
                  <c:v>10.199999999999999</c:v>
                </c:pt>
                <c:pt idx="4716">
                  <c:v>10.199999999999999</c:v>
                </c:pt>
                <c:pt idx="4717">
                  <c:v>10.199999999999999</c:v>
                </c:pt>
                <c:pt idx="4718">
                  <c:v>10.199999999999999</c:v>
                </c:pt>
                <c:pt idx="4719">
                  <c:v>10.199999999999999</c:v>
                </c:pt>
                <c:pt idx="4720">
                  <c:v>10.199999999999999</c:v>
                </c:pt>
                <c:pt idx="4721">
                  <c:v>10.199999999999999</c:v>
                </c:pt>
                <c:pt idx="4722">
                  <c:v>10.199999999999999</c:v>
                </c:pt>
                <c:pt idx="4723">
                  <c:v>10.199999999999999</c:v>
                </c:pt>
                <c:pt idx="4724">
                  <c:v>10.199999999999999</c:v>
                </c:pt>
                <c:pt idx="4725">
                  <c:v>10.199999999999999</c:v>
                </c:pt>
                <c:pt idx="4726">
                  <c:v>10.1</c:v>
                </c:pt>
                <c:pt idx="4727">
                  <c:v>10.199999999999999</c:v>
                </c:pt>
                <c:pt idx="4728">
                  <c:v>10.199999999999999</c:v>
                </c:pt>
                <c:pt idx="4729">
                  <c:v>10.199999999999999</c:v>
                </c:pt>
                <c:pt idx="4730">
                  <c:v>10.1</c:v>
                </c:pt>
                <c:pt idx="4731">
                  <c:v>10.1</c:v>
                </c:pt>
                <c:pt idx="4732">
                  <c:v>10.1</c:v>
                </c:pt>
                <c:pt idx="4733">
                  <c:v>10.1</c:v>
                </c:pt>
                <c:pt idx="4734">
                  <c:v>10.199999999999999</c:v>
                </c:pt>
                <c:pt idx="4735">
                  <c:v>10.199999999999999</c:v>
                </c:pt>
                <c:pt idx="4736">
                  <c:v>10.1</c:v>
                </c:pt>
                <c:pt idx="4737">
                  <c:v>10.1</c:v>
                </c:pt>
                <c:pt idx="4738">
                  <c:v>10.199999999999999</c:v>
                </c:pt>
                <c:pt idx="4739">
                  <c:v>10.1</c:v>
                </c:pt>
                <c:pt idx="4740">
                  <c:v>10.1</c:v>
                </c:pt>
                <c:pt idx="4741">
                  <c:v>10.199999999999999</c:v>
                </c:pt>
                <c:pt idx="4742">
                  <c:v>10.199999999999999</c:v>
                </c:pt>
                <c:pt idx="4743">
                  <c:v>10.199999999999999</c:v>
                </c:pt>
                <c:pt idx="4744">
                  <c:v>10.199999999999999</c:v>
                </c:pt>
                <c:pt idx="4745">
                  <c:v>10.199999999999999</c:v>
                </c:pt>
                <c:pt idx="4746">
                  <c:v>10.199999999999999</c:v>
                </c:pt>
                <c:pt idx="4747">
                  <c:v>10.199999999999999</c:v>
                </c:pt>
                <c:pt idx="4748">
                  <c:v>10.1</c:v>
                </c:pt>
                <c:pt idx="4749">
                  <c:v>10.1</c:v>
                </c:pt>
                <c:pt idx="4750">
                  <c:v>10.1</c:v>
                </c:pt>
                <c:pt idx="4751">
                  <c:v>9.1999999999999993</c:v>
                </c:pt>
                <c:pt idx="4752">
                  <c:v>9.1999999999999993</c:v>
                </c:pt>
                <c:pt idx="4753">
                  <c:v>9.1999999999999993</c:v>
                </c:pt>
                <c:pt idx="4754">
                  <c:v>9.1999999999999993</c:v>
                </c:pt>
                <c:pt idx="4755">
                  <c:v>9.1999999999999993</c:v>
                </c:pt>
                <c:pt idx="4756">
                  <c:v>9.1999999999999993</c:v>
                </c:pt>
                <c:pt idx="4757">
                  <c:v>9.1999999999999993</c:v>
                </c:pt>
                <c:pt idx="4758">
                  <c:v>9.1</c:v>
                </c:pt>
                <c:pt idx="4759">
                  <c:v>9.1999999999999993</c:v>
                </c:pt>
                <c:pt idx="4760">
                  <c:v>9.1999999999999993</c:v>
                </c:pt>
                <c:pt idx="4761">
                  <c:v>9.1999999999999993</c:v>
                </c:pt>
                <c:pt idx="4762">
                  <c:v>9.1999999999999993</c:v>
                </c:pt>
                <c:pt idx="4763">
                  <c:v>9.1999999999999993</c:v>
                </c:pt>
                <c:pt idx="4764">
                  <c:v>9.1</c:v>
                </c:pt>
                <c:pt idx="4765">
                  <c:v>9.1999999999999993</c:v>
                </c:pt>
                <c:pt idx="4766">
                  <c:v>9.1999999999999993</c:v>
                </c:pt>
                <c:pt idx="4767">
                  <c:v>9.1</c:v>
                </c:pt>
                <c:pt idx="4768">
                  <c:v>9.1</c:v>
                </c:pt>
                <c:pt idx="4769">
                  <c:v>9.1999999999999993</c:v>
                </c:pt>
                <c:pt idx="4770">
                  <c:v>9.1999999999999993</c:v>
                </c:pt>
                <c:pt idx="4771">
                  <c:v>9.1999999999999993</c:v>
                </c:pt>
                <c:pt idx="4772">
                  <c:v>9.1</c:v>
                </c:pt>
                <c:pt idx="4773">
                  <c:v>9.1</c:v>
                </c:pt>
                <c:pt idx="4774">
                  <c:v>9.1999999999999993</c:v>
                </c:pt>
                <c:pt idx="4775">
                  <c:v>9.1999999999999993</c:v>
                </c:pt>
                <c:pt idx="4776">
                  <c:v>9.1</c:v>
                </c:pt>
                <c:pt idx="4777">
                  <c:v>9.1999999999999993</c:v>
                </c:pt>
                <c:pt idx="4778">
                  <c:v>9.1999999999999993</c:v>
                </c:pt>
                <c:pt idx="4779">
                  <c:v>9.1999999999999993</c:v>
                </c:pt>
                <c:pt idx="4780">
                  <c:v>9.1999999999999993</c:v>
                </c:pt>
                <c:pt idx="4781">
                  <c:v>9.1999999999999993</c:v>
                </c:pt>
                <c:pt idx="4782">
                  <c:v>9.1999999999999993</c:v>
                </c:pt>
                <c:pt idx="4783">
                  <c:v>9.1999999999999993</c:v>
                </c:pt>
                <c:pt idx="4784">
                  <c:v>9.1999999999999993</c:v>
                </c:pt>
                <c:pt idx="4785">
                  <c:v>9.1</c:v>
                </c:pt>
                <c:pt idx="4786">
                  <c:v>9.1</c:v>
                </c:pt>
                <c:pt idx="4787">
                  <c:v>9.1</c:v>
                </c:pt>
                <c:pt idx="4788">
                  <c:v>9.1</c:v>
                </c:pt>
                <c:pt idx="4789">
                  <c:v>9.1999999999999993</c:v>
                </c:pt>
                <c:pt idx="4790">
                  <c:v>9.1</c:v>
                </c:pt>
                <c:pt idx="4791">
                  <c:v>9.1999999999999993</c:v>
                </c:pt>
                <c:pt idx="4792">
                  <c:v>9.1999999999999993</c:v>
                </c:pt>
                <c:pt idx="4793">
                  <c:v>9.1999999999999993</c:v>
                </c:pt>
                <c:pt idx="4794">
                  <c:v>9.1999999999999993</c:v>
                </c:pt>
                <c:pt idx="4795">
                  <c:v>9.1999999999999993</c:v>
                </c:pt>
                <c:pt idx="4796">
                  <c:v>9.1999999999999993</c:v>
                </c:pt>
                <c:pt idx="4797">
                  <c:v>9.1999999999999993</c:v>
                </c:pt>
                <c:pt idx="4798">
                  <c:v>9.1</c:v>
                </c:pt>
                <c:pt idx="4799">
                  <c:v>8.1999999999999993</c:v>
                </c:pt>
                <c:pt idx="4800">
                  <c:v>8.1999999999999993</c:v>
                </c:pt>
                <c:pt idx="4801">
                  <c:v>8.1999999999999993</c:v>
                </c:pt>
                <c:pt idx="4802">
                  <c:v>8.1999999999999993</c:v>
                </c:pt>
                <c:pt idx="4803">
                  <c:v>8.1999999999999993</c:v>
                </c:pt>
                <c:pt idx="4804">
                  <c:v>8.1999999999999993</c:v>
                </c:pt>
                <c:pt idx="4805">
                  <c:v>8.1</c:v>
                </c:pt>
                <c:pt idx="4806">
                  <c:v>8.1999999999999993</c:v>
                </c:pt>
                <c:pt idx="4807">
                  <c:v>8.1</c:v>
                </c:pt>
                <c:pt idx="4808">
                  <c:v>8.1</c:v>
                </c:pt>
                <c:pt idx="4809">
                  <c:v>8.1</c:v>
                </c:pt>
                <c:pt idx="4810">
                  <c:v>8.1</c:v>
                </c:pt>
                <c:pt idx="4811">
                  <c:v>8.1</c:v>
                </c:pt>
                <c:pt idx="4812">
                  <c:v>8.1</c:v>
                </c:pt>
                <c:pt idx="4813">
                  <c:v>8.1</c:v>
                </c:pt>
                <c:pt idx="4814">
                  <c:v>8.1</c:v>
                </c:pt>
                <c:pt idx="4815">
                  <c:v>8.1</c:v>
                </c:pt>
                <c:pt idx="4816">
                  <c:v>8.1</c:v>
                </c:pt>
                <c:pt idx="4817">
                  <c:v>8.1</c:v>
                </c:pt>
                <c:pt idx="4818">
                  <c:v>8.1</c:v>
                </c:pt>
                <c:pt idx="4819">
                  <c:v>8.1</c:v>
                </c:pt>
                <c:pt idx="4820">
                  <c:v>8.1</c:v>
                </c:pt>
                <c:pt idx="4821">
                  <c:v>8.1</c:v>
                </c:pt>
                <c:pt idx="4822">
                  <c:v>8.1</c:v>
                </c:pt>
                <c:pt idx="4823">
                  <c:v>8.1</c:v>
                </c:pt>
                <c:pt idx="4824">
                  <c:v>8.1</c:v>
                </c:pt>
                <c:pt idx="4825">
                  <c:v>8.1999999999999993</c:v>
                </c:pt>
                <c:pt idx="4826">
                  <c:v>8.1999999999999993</c:v>
                </c:pt>
                <c:pt idx="4827">
                  <c:v>8.1999999999999993</c:v>
                </c:pt>
                <c:pt idx="4828">
                  <c:v>8.1</c:v>
                </c:pt>
                <c:pt idx="4829">
                  <c:v>8.1</c:v>
                </c:pt>
                <c:pt idx="4830">
                  <c:v>8.1</c:v>
                </c:pt>
                <c:pt idx="4831">
                  <c:v>8.1</c:v>
                </c:pt>
                <c:pt idx="4832">
                  <c:v>8.1</c:v>
                </c:pt>
                <c:pt idx="4833">
                  <c:v>8.1</c:v>
                </c:pt>
                <c:pt idx="4834">
                  <c:v>8.1</c:v>
                </c:pt>
                <c:pt idx="4835">
                  <c:v>8.1</c:v>
                </c:pt>
                <c:pt idx="4836">
                  <c:v>8.1</c:v>
                </c:pt>
                <c:pt idx="4837">
                  <c:v>8.1</c:v>
                </c:pt>
                <c:pt idx="4838">
                  <c:v>8.1</c:v>
                </c:pt>
                <c:pt idx="4839">
                  <c:v>8.1</c:v>
                </c:pt>
                <c:pt idx="4840">
                  <c:v>8.1</c:v>
                </c:pt>
                <c:pt idx="4841">
                  <c:v>8.1999999999999993</c:v>
                </c:pt>
                <c:pt idx="4842">
                  <c:v>8.1999999999999993</c:v>
                </c:pt>
                <c:pt idx="4843">
                  <c:v>8.1</c:v>
                </c:pt>
                <c:pt idx="4844">
                  <c:v>8.1</c:v>
                </c:pt>
                <c:pt idx="4845">
                  <c:v>8.1</c:v>
                </c:pt>
                <c:pt idx="4846">
                  <c:v>8.1</c:v>
                </c:pt>
                <c:pt idx="4847">
                  <c:v>8.1</c:v>
                </c:pt>
                <c:pt idx="4848">
                  <c:v>8.1</c:v>
                </c:pt>
                <c:pt idx="4849">
                  <c:v>8.1</c:v>
                </c:pt>
                <c:pt idx="4850">
                  <c:v>8.1</c:v>
                </c:pt>
                <c:pt idx="4851">
                  <c:v>8.1999999999999993</c:v>
                </c:pt>
                <c:pt idx="4852">
                  <c:v>8.1999999999999993</c:v>
                </c:pt>
                <c:pt idx="4853">
                  <c:v>8.1</c:v>
                </c:pt>
                <c:pt idx="4854">
                  <c:v>8.1999999999999993</c:v>
                </c:pt>
                <c:pt idx="4855">
                  <c:v>8.1</c:v>
                </c:pt>
                <c:pt idx="4856">
                  <c:v>8.1</c:v>
                </c:pt>
                <c:pt idx="4857">
                  <c:v>8.1999999999999993</c:v>
                </c:pt>
                <c:pt idx="4858">
                  <c:v>8.1</c:v>
                </c:pt>
                <c:pt idx="4859">
                  <c:v>8.1</c:v>
                </c:pt>
                <c:pt idx="4860">
                  <c:v>8.1</c:v>
                </c:pt>
                <c:pt idx="4861">
                  <c:v>8.1999999999999993</c:v>
                </c:pt>
                <c:pt idx="4862">
                  <c:v>8.1</c:v>
                </c:pt>
                <c:pt idx="4863">
                  <c:v>8.1</c:v>
                </c:pt>
                <c:pt idx="4864">
                  <c:v>8.1</c:v>
                </c:pt>
                <c:pt idx="4865">
                  <c:v>8.1999999999999993</c:v>
                </c:pt>
                <c:pt idx="4866">
                  <c:v>8.1999999999999993</c:v>
                </c:pt>
                <c:pt idx="4867">
                  <c:v>8.1</c:v>
                </c:pt>
                <c:pt idx="4868">
                  <c:v>8.1999999999999993</c:v>
                </c:pt>
                <c:pt idx="4869">
                  <c:v>8.1</c:v>
                </c:pt>
                <c:pt idx="4870">
                  <c:v>8.1999999999999993</c:v>
                </c:pt>
                <c:pt idx="4871">
                  <c:v>8.1</c:v>
                </c:pt>
                <c:pt idx="4872">
                  <c:v>8.1999999999999993</c:v>
                </c:pt>
                <c:pt idx="4873">
                  <c:v>8.1999999999999993</c:v>
                </c:pt>
                <c:pt idx="4874">
                  <c:v>8.1</c:v>
                </c:pt>
                <c:pt idx="4875">
                  <c:v>8.1</c:v>
                </c:pt>
                <c:pt idx="4876">
                  <c:v>8.1999999999999993</c:v>
                </c:pt>
                <c:pt idx="4877">
                  <c:v>8.1999999999999993</c:v>
                </c:pt>
                <c:pt idx="4878">
                  <c:v>8.1</c:v>
                </c:pt>
                <c:pt idx="4879">
                  <c:v>8.1</c:v>
                </c:pt>
                <c:pt idx="4880">
                  <c:v>8.1</c:v>
                </c:pt>
                <c:pt idx="4881">
                  <c:v>8.1</c:v>
                </c:pt>
                <c:pt idx="4882">
                  <c:v>8.1</c:v>
                </c:pt>
                <c:pt idx="4883">
                  <c:v>8.1</c:v>
                </c:pt>
                <c:pt idx="4884">
                  <c:v>8.1999999999999993</c:v>
                </c:pt>
                <c:pt idx="4885">
                  <c:v>9.1</c:v>
                </c:pt>
                <c:pt idx="4886">
                  <c:v>9.1</c:v>
                </c:pt>
                <c:pt idx="4887">
                  <c:v>9.1</c:v>
                </c:pt>
                <c:pt idx="4888">
                  <c:v>9.1</c:v>
                </c:pt>
                <c:pt idx="4889">
                  <c:v>9.1</c:v>
                </c:pt>
                <c:pt idx="4890">
                  <c:v>9.1</c:v>
                </c:pt>
                <c:pt idx="4891">
                  <c:v>9.1</c:v>
                </c:pt>
                <c:pt idx="4892">
                  <c:v>9.1</c:v>
                </c:pt>
                <c:pt idx="4893">
                  <c:v>9.1</c:v>
                </c:pt>
                <c:pt idx="4894">
                  <c:v>9.1</c:v>
                </c:pt>
                <c:pt idx="4895">
                  <c:v>9.1</c:v>
                </c:pt>
                <c:pt idx="4896">
                  <c:v>9.1</c:v>
                </c:pt>
                <c:pt idx="4897">
                  <c:v>9.1</c:v>
                </c:pt>
                <c:pt idx="4898">
                  <c:v>9.1</c:v>
                </c:pt>
                <c:pt idx="4899">
                  <c:v>9.1</c:v>
                </c:pt>
                <c:pt idx="4900">
                  <c:v>9.1</c:v>
                </c:pt>
                <c:pt idx="4901">
                  <c:v>9.1</c:v>
                </c:pt>
                <c:pt idx="4902">
                  <c:v>9.1</c:v>
                </c:pt>
                <c:pt idx="4903">
                  <c:v>9.1</c:v>
                </c:pt>
                <c:pt idx="4904">
                  <c:v>9.1</c:v>
                </c:pt>
                <c:pt idx="4905">
                  <c:v>9.1</c:v>
                </c:pt>
                <c:pt idx="4906">
                  <c:v>9.1</c:v>
                </c:pt>
                <c:pt idx="4907">
                  <c:v>9.1</c:v>
                </c:pt>
                <c:pt idx="4908">
                  <c:v>9.1</c:v>
                </c:pt>
                <c:pt idx="4909">
                  <c:v>9.1</c:v>
                </c:pt>
                <c:pt idx="4910">
                  <c:v>9.1</c:v>
                </c:pt>
                <c:pt idx="4911">
                  <c:v>9.1</c:v>
                </c:pt>
                <c:pt idx="4912">
                  <c:v>9.1</c:v>
                </c:pt>
                <c:pt idx="4913">
                  <c:v>9.1</c:v>
                </c:pt>
                <c:pt idx="4914">
                  <c:v>9.1</c:v>
                </c:pt>
                <c:pt idx="4915">
                  <c:v>9.1</c:v>
                </c:pt>
                <c:pt idx="4916">
                  <c:v>9.1999999999999993</c:v>
                </c:pt>
                <c:pt idx="4917">
                  <c:v>9</c:v>
                </c:pt>
                <c:pt idx="4918">
                  <c:v>9.1</c:v>
                </c:pt>
                <c:pt idx="4919">
                  <c:v>9</c:v>
                </c:pt>
                <c:pt idx="4920">
                  <c:v>9.1</c:v>
                </c:pt>
                <c:pt idx="4921">
                  <c:v>9.1</c:v>
                </c:pt>
                <c:pt idx="4922">
                  <c:v>9.1</c:v>
                </c:pt>
                <c:pt idx="4923">
                  <c:v>9.1</c:v>
                </c:pt>
                <c:pt idx="4924">
                  <c:v>9.1</c:v>
                </c:pt>
                <c:pt idx="4925">
                  <c:v>9.1</c:v>
                </c:pt>
                <c:pt idx="4926">
                  <c:v>9.1</c:v>
                </c:pt>
                <c:pt idx="4927">
                  <c:v>9.1</c:v>
                </c:pt>
                <c:pt idx="4928">
                  <c:v>9</c:v>
                </c:pt>
                <c:pt idx="4929">
                  <c:v>9.1</c:v>
                </c:pt>
                <c:pt idx="4930">
                  <c:v>9.1</c:v>
                </c:pt>
                <c:pt idx="4931">
                  <c:v>9</c:v>
                </c:pt>
                <c:pt idx="4932">
                  <c:v>9</c:v>
                </c:pt>
                <c:pt idx="4933">
                  <c:v>9</c:v>
                </c:pt>
                <c:pt idx="4934">
                  <c:v>9</c:v>
                </c:pt>
                <c:pt idx="4935">
                  <c:v>9</c:v>
                </c:pt>
                <c:pt idx="4936">
                  <c:v>9</c:v>
                </c:pt>
                <c:pt idx="4937">
                  <c:v>9.1</c:v>
                </c:pt>
                <c:pt idx="4938">
                  <c:v>9</c:v>
                </c:pt>
                <c:pt idx="4939">
                  <c:v>9</c:v>
                </c:pt>
                <c:pt idx="4940">
                  <c:v>9</c:v>
                </c:pt>
                <c:pt idx="4941">
                  <c:v>9</c:v>
                </c:pt>
                <c:pt idx="4942">
                  <c:v>9</c:v>
                </c:pt>
                <c:pt idx="4943">
                  <c:v>9</c:v>
                </c:pt>
                <c:pt idx="4944">
                  <c:v>9</c:v>
                </c:pt>
                <c:pt idx="4945">
                  <c:v>9</c:v>
                </c:pt>
                <c:pt idx="4946">
                  <c:v>9</c:v>
                </c:pt>
                <c:pt idx="4947">
                  <c:v>9</c:v>
                </c:pt>
                <c:pt idx="4948">
                  <c:v>9</c:v>
                </c:pt>
                <c:pt idx="4949">
                  <c:v>9</c:v>
                </c:pt>
                <c:pt idx="4950">
                  <c:v>9</c:v>
                </c:pt>
                <c:pt idx="4951">
                  <c:v>9</c:v>
                </c:pt>
                <c:pt idx="4952">
                  <c:v>9</c:v>
                </c:pt>
                <c:pt idx="4953">
                  <c:v>9</c:v>
                </c:pt>
                <c:pt idx="4954">
                  <c:v>9</c:v>
                </c:pt>
                <c:pt idx="4955">
                  <c:v>9</c:v>
                </c:pt>
                <c:pt idx="4956">
                  <c:v>9</c:v>
                </c:pt>
                <c:pt idx="4957">
                  <c:v>9</c:v>
                </c:pt>
                <c:pt idx="4958">
                  <c:v>9</c:v>
                </c:pt>
                <c:pt idx="4959">
                  <c:v>9</c:v>
                </c:pt>
                <c:pt idx="4960">
                  <c:v>9</c:v>
                </c:pt>
                <c:pt idx="4961">
                  <c:v>9.1</c:v>
                </c:pt>
                <c:pt idx="4962">
                  <c:v>9</c:v>
                </c:pt>
                <c:pt idx="4963">
                  <c:v>9</c:v>
                </c:pt>
                <c:pt idx="4964">
                  <c:v>9</c:v>
                </c:pt>
                <c:pt idx="4965">
                  <c:v>9</c:v>
                </c:pt>
                <c:pt idx="4966">
                  <c:v>9</c:v>
                </c:pt>
                <c:pt idx="4967">
                  <c:v>9</c:v>
                </c:pt>
                <c:pt idx="4968">
                  <c:v>9</c:v>
                </c:pt>
                <c:pt idx="4969">
                  <c:v>9</c:v>
                </c:pt>
                <c:pt idx="4970">
                  <c:v>9</c:v>
                </c:pt>
                <c:pt idx="4971">
                  <c:v>9</c:v>
                </c:pt>
                <c:pt idx="4972">
                  <c:v>9</c:v>
                </c:pt>
                <c:pt idx="4973">
                  <c:v>9</c:v>
                </c:pt>
                <c:pt idx="4974">
                  <c:v>9</c:v>
                </c:pt>
                <c:pt idx="4975">
                  <c:v>9</c:v>
                </c:pt>
                <c:pt idx="4976">
                  <c:v>9</c:v>
                </c:pt>
                <c:pt idx="4977">
                  <c:v>9</c:v>
                </c:pt>
                <c:pt idx="4978">
                  <c:v>9</c:v>
                </c:pt>
                <c:pt idx="4979">
                  <c:v>9</c:v>
                </c:pt>
                <c:pt idx="4980">
                  <c:v>9</c:v>
                </c:pt>
                <c:pt idx="4981">
                  <c:v>9</c:v>
                </c:pt>
                <c:pt idx="4982">
                  <c:v>9</c:v>
                </c:pt>
                <c:pt idx="4983">
                  <c:v>9</c:v>
                </c:pt>
                <c:pt idx="4984">
                  <c:v>9</c:v>
                </c:pt>
                <c:pt idx="4985">
                  <c:v>9</c:v>
                </c:pt>
                <c:pt idx="4986">
                  <c:v>9</c:v>
                </c:pt>
                <c:pt idx="4987">
                  <c:v>9</c:v>
                </c:pt>
                <c:pt idx="4988">
                  <c:v>9</c:v>
                </c:pt>
                <c:pt idx="4989">
                  <c:v>9</c:v>
                </c:pt>
                <c:pt idx="4990">
                  <c:v>9</c:v>
                </c:pt>
                <c:pt idx="4991">
                  <c:v>9</c:v>
                </c:pt>
                <c:pt idx="4992">
                  <c:v>9</c:v>
                </c:pt>
                <c:pt idx="4993">
                  <c:v>9</c:v>
                </c:pt>
                <c:pt idx="4994">
                  <c:v>9</c:v>
                </c:pt>
                <c:pt idx="4995">
                  <c:v>9</c:v>
                </c:pt>
                <c:pt idx="4996">
                  <c:v>9</c:v>
                </c:pt>
                <c:pt idx="4997">
                  <c:v>9</c:v>
                </c:pt>
                <c:pt idx="4998">
                  <c:v>9</c:v>
                </c:pt>
                <c:pt idx="4999">
                  <c:v>9</c:v>
                </c:pt>
                <c:pt idx="5000">
                  <c:v>9</c:v>
                </c:pt>
                <c:pt idx="5001">
                  <c:v>9</c:v>
                </c:pt>
                <c:pt idx="5002">
                  <c:v>9</c:v>
                </c:pt>
                <c:pt idx="5003">
                  <c:v>9</c:v>
                </c:pt>
                <c:pt idx="5004">
                  <c:v>9</c:v>
                </c:pt>
                <c:pt idx="5005">
                  <c:v>9</c:v>
                </c:pt>
                <c:pt idx="5006">
                  <c:v>9</c:v>
                </c:pt>
                <c:pt idx="5007">
                  <c:v>9</c:v>
                </c:pt>
                <c:pt idx="5008">
                  <c:v>8.9</c:v>
                </c:pt>
                <c:pt idx="5009">
                  <c:v>9</c:v>
                </c:pt>
                <c:pt idx="5010">
                  <c:v>9</c:v>
                </c:pt>
                <c:pt idx="5011">
                  <c:v>9</c:v>
                </c:pt>
                <c:pt idx="5012">
                  <c:v>8.9</c:v>
                </c:pt>
                <c:pt idx="5013">
                  <c:v>9</c:v>
                </c:pt>
                <c:pt idx="5014">
                  <c:v>8.9</c:v>
                </c:pt>
                <c:pt idx="5015">
                  <c:v>8.9</c:v>
                </c:pt>
                <c:pt idx="5016">
                  <c:v>9</c:v>
                </c:pt>
                <c:pt idx="5017">
                  <c:v>9</c:v>
                </c:pt>
                <c:pt idx="5018">
                  <c:v>9</c:v>
                </c:pt>
                <c:pt idx="5019">
                  <c:v>9</c:v>
                </c:pt>
                <c:pt idx="5020">
                  <c:v>9</c:v>
                </c:pt>
                <c:pt idx="5021">
                  <c:v>8.9</c:v>
                </c:pt>
                <c:pt idx="5022">
                  <c:v>9</c:v>
                </c:pt>
                <c:pt idx="5023">
                  <c:v>8.9</c:v>
                </c:pt>
                <c:pt idx="5024">
                  <c:v>8.9</c:v>
                </c:pt>
                <c:pt idx="5025">
                  <c:v>8.9</c:v>
                </c:pt>
                <c:pt idx="5026">
                  <c:v>9</c:v>
                </c:pt>
                <c:pt idx="5027">
                  <c:v>8.9</c:v>
                </c:pt>
                <c:pt idx="5028">
                  <c:v>8.9</c:v>
                </c:pt>
                <c:pt idx="5029">
                  <c:v>8.9</c:v>
                </c:pt>
                <c:pt idx="5030">
                  <c:v>9</c:v>
                </c:pt>
                <c:pt idx="5031">
                  <c:v>9</c:v>
                </c:pt>
                <c:pt idx="5032">
                  <c:v>9</c:v>
                </c:pt>
                <c:pt idx="5033">
                  <c:v>9</c:v>
                </c:pt>
                <c:pt idx="5034">
                  <c:v>9</c:v>
                </c:pt>
                <c:pt idx="5035">
                  <c:v>9</c:v>
                </c:pt>
                <c:pt idx="5036">
                  <c:v>8.9</c:v>
                </c:pt>
                <c:pt idx="5037">
                  <c:v>9</c:v>
                </c:pt>
                <c:pt idx="5038">
                  <c:v>9</c:v>
                </c:pt>
                <c:pt idx="5039">
                  <c:v>9</c:v>
                </c:pt>
                <c:pt idx="5040">
                  <c:v>9</c:v>
                </c:pt>
                <c:pt idx="5041">
                  <c:v>9</c:v>
                </c:pt>
                <c:pt idx="5042">
                  <c:v>9</c:v>
                </c:pt>
                <c:pt idx="5043">
                  <c:v>9</c:v>
                </c:pt>
                <c:pt idx="5044">
                  <c:v>9</c:v>
                </c:pt>
                <c:pt idx="5045">
                  <c:v>9</c:v>
                </c:pt>
                <c:pt idx="5046">
                  <c:v>9</c:v>
                </c:pt>
                <c:pt idx="5047">
                  <c:v>9</c:v>
                </c:pt>
                <c:pt idx="5048">
                  <c:v>8.9</c:v>
                </c:pt>
                <c:pt idx="5049">
                  <c:v>9</c:v>
                </c:pt>
                <c:pt idx="5050">
                  <c:v>9</c:v>
                </c:pt>
                <c:pt idx="5051">
                  <c:v>9</c:v>
                </c:pt>
                <c:pt idx="5052">
                  <c:v>9</c:v>
                </c:pt>
                <c:pt idx="5053">
                  <c:v>9</c:v>
                </c:pt>
                <c:pt idx="5054">
                  <c:v>9</c:v>
                </c:pt>
                <c:pt idx="5055">
                  <c:v>9</c:v>
                </c:pt>
                <c:pt idx="5056">
                  <c:v>9</c:v>
                </c:pt>
                <c:pt idx="5057">
                  <c:v>9</c:v>
                </c:pt>
                <c:pt idx="5058">
                  <c:v>9</c:v>
                </c:pt>
                <c:pt idx="5059">
                  <c:v>9</c:v>
                </c:pt>
                <c:pt idx="5060">
                  <c:v>8.9</c:v>
                </c:pt>
                <c:pt idx="5061">
                  <c:v>9</c:v>
                </c:pt>
                <c:pt idx="5062">
                  <c:v>9</c:v>
                </c:pt>
                <c:pt idx="5063">
                  <c:v>9</c:v>
                </c:pt>
                <c:pt idx="5064">
                  <c:v>9</c:v>
                </c:pt>
                <c:pt idx="5065">
                  <c:v>9</c:v>
                </c:pt>
                <c:pt idx="5066">
                  <c:v>9</c:v>
                </c:pt>
                <c:pt idx="5067">
                  <c:v>9</c:v>
                </c:pt>
                <c:pt idx="5068">
                  <c:v>9</c:v>
                </c:pt>
                <c:pt idx="5069">
                  <c:v>9</c:v>
                </c:pt>
                <c:pt idx="5070">
                  <c:v>9</c:v>
                </c:pt>
                <c:pt idx="5071">
                  <c:v>9</c:v>
                </c:pt>
                <c:pt idx="5072">
                  <c:v>8.9</c:v>
                </c:pt>
                <c:pt idx="5073">
                  <c:v>8.9</c:v>
                </c:pt>
                <c:pt idx="5074">
                  <c:v>8.9</c:v>
                </c:pt>
                <c:pt idx="5075">
                  <c:v>8.9</c:v>
                </c:pt>
                <c:pt idx="5076">
                  <c:v>8.9</c:v>
                </c:pt>
                <c:pt idx="5077">
                  <c:v>9</c:v>
                </c:pt>
                <c:pt idx="5078">
                  <c:v>8.9</c:v>
                </c:pt>
                <c:pt idx="5079">
                  <c:v>9</c:v>
                </c:pt>
                <c:pt idx="5080">
                  <c:v>9</c:v>
                </c:pt>
                <c:pt idx="5081">
                  <c:v>9</c:v>
                </c:pt>
                <c:pt idx="5082">
                  <c:v>9</c:v>
                </c:pt>
                <c:pt idx="5083">
                  <c:v>9</c:v>
                </c:pt>
                <c:pt idx="5084">
                  <c:v>9</c:v>
                </c:pt>
                <c:pt idx="5085">
                  <c:v>9</c:v>
                </c:pt>
                <c:pt idx="5086">
                  <c:v>9</c:v>
                </c:pt>
                <c:pt idx="5087">
                  <c:v>9</c:v>
                </c:pt>
                <c:pt idx="5088">
                  <c:v>9</c:v>
                </c:pt>
                <c:pt idx="5089">
                  <c:v>9</c:v>
                </c:pt>
                <c:pt idx="5090">
                  <c:v>9</c:v>
                </c:pt>
                <c:pt idx="5091">
                  <c:v>9</c:v>
                </c:pt>
                <c:pt idx="5092">
                  <c:v>9</c:v>
                </c:pt>
                <c:pt idx="5093">
                  <c:v>9</c:v>
                </c:pt>
                <c:pt idx="5094">
                  <c:v>9</c:v>
                </c:pt>
                <c:pt idx="5095">
                  <c:v>9</c:v>
                </c:pt>
                <c:pt idx="5096">
                  <c:v>9</c:v>
                </c:pt>
                <c:pt idx="5097">
                  <c:v>9</c:v>
                </c:pt>
                <c:pt idx="5098">
                  <c:v>9</c:v>
                </c:pt>
                <c:pt idx="5099">
                  <c:v>9</c:v>
                </c:pt>
                <c:pt idx="5100">
                  <c:v>9</c:v>
                </c:pt>
                <c:pt idx="5101">
                  <c:v>9</c:v>
                </c:pt>
                <c:pt idx="5102">
                  <c:v>9</c:v>
                </c:pt>
                <c:pt idx="5103">
                  <c:v>9</c:v>
                </c:pt>
                <c:pt idx="5104">
                  <c:v>9</c:v>
                </c:pt>
                <c:pt idx="5105">
                  <c:v>9</c:v>
                </c:pt>
                <c:pt idx="5106">
                  <c:v>9</c:v>
                </c:pt>
                <c:pt idx="5107">
                  <c:v>9</c:v>
                </c:pt>
                <c:pt idx="5108">
                  <c:v>9</c:v>
                </c:pt>
                <c:pt idx="5109">
                  <c:v>9</c:v>
                </c:pt>
                <c:pt idx="5110">
                  <c:v>9</c:v>
                </c:pt>
                <c:pt idx="5111">
                  <c:v>9</c:v>
                </c:pt>
                <c:pt idx="5112">
                  <c:v>9</c:v>
                </c:pt>
                <c:pt idx="5113">
                  <c:v>9</c:v>
                </c:pt>
                <c:pt idx="5114">
                  <c:v>9</c:v>
                </c:pt>
                <c:pt idx="5115">
                  <c:v>9</c:v>
                </c:pt>
                <c:pt idx="5116">
                  <c:v>9</c:v>
                </c:pt>
                <c:pt idx="5117">
                  <c:v>9</c:v>
                </c:pt>
                <c:pt idx="5118">
                  <c:v>9</c:v>
                </c:pt>
                <c:pt idx="5119">
                  <c:v>9</c:v>
                </c:pt>
                <c:pt idx="5120">
                  <c:v>9</c:v>
                </c:pt>
                <c:pt idx="5121">
                  <c:v>9</c:v>
                </c:pt>
                <c:pt idx="5122">
                  <c:v>9</c:v>
                </c:pt>
                <c:pt idx="5123">
                  <c:v>9</c:v>
                </c:pt>
                <c:pt idx="5124">
                  <c:v>9</c:v>
                </c:pt>
                <c:pt idx="5125">
                  <c:v>9</c:v>
                </c:pt>
                <c:pt idx="5126">
                  <c:v>9</c:v>
                </c:pt>
                <c:pt idx="5127">
                  <c:v>9</c:v>
                </c:pt>
                <c:pt idx="5128">
                  <c:v>9</c:v>
                </c:pt>
                <c:pt idx="5129">
                  <c:v>9</c:v>
                </c:pt>
                <c:pt idx="5130">
                  <c:v>9</c:v>
                </c:pt>
                <c:pt idx="5131">
                  <c:v>9</c:v>
                </c:pt>
                <c:pt idx="5132">
                  <c:v>9</c:v>
                </c:pt>
                <c:pt idx="5133">
                  <c:v>9</c:v>
                </c:pt>
                <c:pt idx="5134">
                  <c:v>9</c:v>
                </c:pt>
                <c:pt idx="5135">
                  <c:v>9</c:v>
                </c:pt>
                <c:pt idx="5136">
                  <c:v>9</c:v>
                </c:pt>
                <c:pt idx="5137">
                  <c:v>9</c:v>
                </c:pt>
                <c:pt idx="5138">
                  <c:v>9</c:v>
                </c:pt>
                <c:pt idx="5139">
                  <c:v>9</c:v>
                </c:pt>
                <c:pt idx="5140">
                  <c:v>9</c:v>
                </c:pt>
                <c:pt idx="5141">
                  <c:v>9</c:v>
                </c:pt>
                <c:pt idx="5142">
                  <c:v>9</c:v>
                </c:pt>
                <c:pt idx="5143">
                  <c:v>9</c:v>
                </c:pt>
                <c:pt idx="5144">
                  <c:v>9</c:v>
                </c:pt>
                <c:pt idx="5145">
                  <c:v>9</c:v>
                </c:pt>
                <c:pt idx="5146">
                  <c:v>9</c:v>
                </c:pt>
                <c:pt idx="5147">
                  <c:v>9</c:v>
                </c:pt>
                <c:pt idx="5148">
                  <c:v>9</c:v>
                </c:pt>
                <c:pt idx="5149">
                  <c:v>9</c:v>
                </c:pt>
                <c:pt idx="5150">
                  <c:v>9</c:v>
                </c:pt>
                <c:pt idx="5151">
                  <c:v>9</c:v>
                </c:pt>
                <c:pt idx="5152">
                  <c:v>9</c:v>
                </c:pt>
                <c:pt idx="5153">
                  <c:v>9</c:v>
                </c:pt>
                <c:pt idx="5154">
                  <c:v>9</c:v>
                </c:pt>
                <c:pt idx="5155">
                  <c:v>9</c:v>
                </c:pt>
                <c:pt idx="5156">
                  <c:v>9</c:v>
                </c:pt>
                <c:pt idx="5157">
                  <c:v>9</c:v>
                </c:pt>
                <c:pt idx="5158">
                  <c:v>9</c:v>
                </c:pt>
                <c:pt idx="5159">
                  <c:v>9</c:v>
                </c:pt>
                <c:pt idx="5160">
                  <c:v>9</c:v>
                </c:pt>
                <c:pt idx="5161">
                  <c:v>9</c:v>
                </c:pt>
                <c:pt idx="5162">
                  <c:v>9</c:v>
                </c:pt>
                <c:pt idx="5163">
                  <c:v>9</c:v>
                </c:pt>
                <c:pt idx="5164">
                  <c:v>9</c:v>
                </c:pt>
                <c:pt idx="5165">
                  <c:v>9</c:v>
                </c:pt>
                <c:pt idx="5166">
                  <c:v>9</c:v>
                </c:pt>
                <c:pt idx="5167">
                  <c:v>9</c:v>
                </c:pt>
                <c:pt idx="5168">
                  <c:v>9</c:v>
                </c:pt>
                <c:pt idx="5169">
                  <c:v>9</c:v>
                </c:pt>
                <c:pt idx="5170">
                  <c:v>9</c:v>
                </c:pt>
                <c:pt idx="5171">
                  <c:v>9</c:v>
                </c:pt>
                <c:pt idx="5172">
                  <c:v>8.8000000000000007</c:v>
                </c:pt>
                <c:pt idx="5173">
                  <c:v>7.9</c:v>
                </c:pt>
                <c:pt idx="5174">
                  <c:v>7.9</c:v>
                </c:pt>
                <c:pt idx="5175">
                  <c:v>7.9</c:v>
                </c:pt>
                <c:pt idx="5176">
                  <c:v>7.9</c:v>
                </c:pt>
                <c:pt idx="5177">
                  <c:v>7.9</c:v>
                </c:pt>
                <c:pt idx="5178">
                  <c:v>7.9</c:v>
                </c:pt>
                <c:pt idx="5179">
                  <c:v>7.9</c:v>
                </c:pt>
                <c:pt idx="5180">
                  <c:v>7.9</c:v>
                </c:pt>
                <c:pt idx="5181">
                  <c:v>7.9</c:v>
                </c:pt>
                <c:pt idx="5182">
                  <c:v>7.9</c:v>
                </c:pt>
                <c:pt idx="5183">
                  <c:v>7.9</c:v>
                </c:pt>
                <c:pt idx="5184">
                  <c:v>7.9</c:v>
                </c:pt>
                <c:pt idx="5185">
                  <c:v>7.9</c:v>
                </c:pt>
                <c:pt idx="5186">
                  <c:v>8</c:v>
                </c:pt>
                <c:pt idx="5187">
                  <c:v>7.9</c:v>
                </c:pt>
                <c:pt idx="5188">
                  <c:v>7.9</c:v>
                </c:pt>
                <c:pt idx="5189">
                  <c:v>7.9</c:v>
                </c:pt>
                <c:pt idx="5190">
                  <c:v>8</c:v>
                </c:pt>
                <c:pt idx="5191">
                  <c:v>7.9</c:v>
                </c:pt>
                <c:pt idx="5192">
                  <c:v>7.9</c:v>
                </c:pt>
                <c:pt idx="5193">
                  <c:v>7.9</c:v>
                </c:pt>
                <c:pt idx="5194">
                  <c:v>7.9</c:v>
                </c:pt>
                <c:pt idx="5195">
                  <c:v>7.9</c:v>
                </c:pt>
                <c:pt idx="5196">
                  <c:v>7.9</c:v>
                </c:pt>
                <c:pt idx="5197">
                  <c:v>7.9</c:v>
                </c:pt>
                <c:pt idx="5198">
                  <c:v>7.9</c:v>
                </c:pt>
                <c:pt idx="5199">
                  <c:v>7.9</c:v>
                </c:pt>
                <c:pt idx="5200">
                  <c:v>7.9</c:v>
                </c:pt>
                <c:pt idx="5201">
                  <c:v>7.9</c:v>
                </c:pt>
                <c:pt idx="5202">
                  <c:v>7.9</c:v>
                </c:pt>
                <c:pt idx="5203">
                  <c:v>7.9</c:v>
                </c:pt>
                <c:pt idx="5204">
                  <c:v>7.9</c:v>
                </c:pt>
                <c:pt idx="5205">
                  <c:v>7.9</c:v>
                </c:pt>
                <c:pt idx="5206">
                  <c:v>7.9</c:v>
                </c:pt>
                <c:pt idx="5207">
                  <c:v>7.9</c:v>
                </c:pt>
                <c:pt idx="5208">
                  <c:v>7.9</c:v>
                </c:pt>
                <c:pt idx="5209">
                  <c:v>7.9</c:v>
                </c:pt>
                <c:pt idx="5210">
                  <c:v>7.9</c:v>
                </c:pt>
                <c:pt idx="5211">
                  <c:v>7.9</c:v>
                </c:pt>
                <c:pt idx="5212">
                  <c:v>7.9</c:v>
                </c:pt>
                <c:pt idx="5213">
                  <c:v>8</c:v>
                </c:pt>
                <c:pt idx="5214">
                  <c:v>7.9</c:v>
                </c:pt>
                <c:pt idx="5215">
                  <c:v>7.9</c:v>
                </c:pt>
                <c:pt idx="5216">
                  <c:v>7.9</c:v>
                </c:pt>
                <c:pt idx="5217">
                  <c:v>7.9</c:v>
                </c:pt>
                <c:pt idx="5218">
                  <c:v>7.9</c:v>
                </c:pt>
                <c:pt idx="5219">
                  <c:v>8.1</c:v>
                </c:pt>
                <c:pt idx="5220">
                  <c:v>8</c:v>
                </c:pt>
                <c:pt idx="5221">
                  <c:v>8</c:v>
                </c:pt>
                <c:pt idx="5222">
                  <c:v>7.9</c:v>
                </c:pt>
                <c:pt idx="5223">
                  <c:v>8</c:v>
                </c:pt>
                <c:pt idx="5224">
                  <c:v>7.9</c:v>
                </c:pt>
                <c:pt idx="5225">
                  <c:v>8</c:v>
                </c:pt>
                <c:pt idx="5226">
                  <c:v>8</c:v>
                </c:pt>
                <c:pt idx="5227">
                  <c:v>8</c:v>
                </c:pt>
                <c:pt idx="5228">
                  <c:v>8</c:v>
                </c:pt>
                <c:pt idx="5229">
                  <c:v>8</c:v>
                </c:pt>
                <c:pt idx="5230">
                  <c:v>8</c:v>
                </c:pt>
                <c:pt idx="5231">
                  <c:v>8</c:v>
                </c:pt>
                <c:pt idx="5232">
                  <c:v>8</c:v>
                </c:pt>
                <c:pt idx="5233">
                  <c:v>7.9</c:v>
                </c:pt>
                <c:pt idx="5234">
                  <c:v>8</c:v>
                </c:pt>
                <c:pt idx="5235">
                  <c:v>8</c:v>
                </c:pt>
                <c:pt idx="5236">
                  <c:v>7.9</c:v>
                </c:pt>
                <c:pt idx="5237">
                  <c:v>8</c:v>
                </c:pt>
                <c:pt idx="5238">
                  <c:v>7.9</c:v>
                </c:pt>
                <c:pt idx="5239">
                  <c:v>7.9</c:v>
                </c:pt>
                <c:pt idx="5240">
                  <c:v>7.9</c:v>
                </c:pt>
                <c:pt idx="5241">
                  <c:v>8</c:v>
                </c:pt>
                <c:pt idx="5242">
                  <c:v>8</c:v>
                </c:pt>
                <c:pt idx="5243">
                  <c:v>7.9</c:v>
                </c:pt>
                <c:pt idx="5244">
                  <c:v>8</c:v>
                </c:pt>
                <c:pt idx="5245">
                  <c:v>7.9</c:v>
                </c:pt>
                <c:pt idx="5246">
                  <c:v>8</c:v>
                </c:pt>
                <c:pt idx="5247">
                  <c:v>8</c:v>
                </c:pt>
                <c:pt idx="5248">
                  <c:v>8</c:v>
                </c:pt>
                <c:pt idx="5249">
                  <c:v>8</c:v>
                </c:pt>
                <c:pt idx="5250">
                  <c:v>8</c:v>
                </c:pt>
                <c:pt idx="5251">
                  <c:v>7.9</c:v>
                </c:pt>
                <c:pt idx="5252">
                  <c:v>8</c:v>
                </c:pt>
                <c:pt idx="5253">
                  <c:v>8</c:v>
                </c:pt>
                <c:pt idx="5254">
                  <c:v>8</c:v>
                </c:pt>
                <c:pt idx="5255">
                  <c:v>8</c:v>
                </c:pt>
                <c:pt idx="5256">
                  <c:v>8</c:v>
                </c:pt>
                <c:pt idx="5257">
                  <c:v>8</c:v>
                </c:pt>
                <c:pt idx="5258">
                  <c:v>8</c:v>
                </c:pt>
                <c:pt idx="5259">
                  <c:v>8</c:v>
                </c:pt>
                <c:pt idx="5260">
                  <c:v>8</c:v>
                </c:pt>
                <c:pt idx="5261">
                  <c:v>8</c:v>
                </c:pt>
                <c:pt idx="5262">
                  <c:v>8</c:v>
                </c:pt>
                <c:pt idx="5263">
                  <c:v>8</c:v>
                </c:pt>
                <c:pt idx="5264">
                  <c:v>8</c:v>
                </c:pt>
                <c:pt idx="5265">
                  <c:v>7.9</c:v>
                </c:pt>
                <c:pt idx="5266">
                  <c:v>7.9</c:v>
                </c:pt>
                <c:pt idx="5267">
                  <c:v>7.9</c:v>
                </c:pt>
                <c:pt idx="5268">
                  <c:v>7.8</c:v>
                </c:pt>
                <c:pt idx="5269">
                  <c:v>7.1</c:v>
                </c:pt>
                <c:pt idx="5270">
                  <c:v>7.1</c:v>
                </c:pt>
                <c:pt idx="5271">
                  <c:v>7.1</c:v>
                </c:pt>
                <c:pt idx="5272">
                  <c:v>7.1</c:v>
                </c:pt>
                <c:pt idx="5273">
                  <c:v>7.1</c:v>
                </c:pt>
                <c:pt idx="5274">
                  <c:v>7.1</c:v>
                </c:pt>
                <c:pt idx="5275">
                  <c:v>7.1</c:v>
                </c:pt>
                <c:pt idx="5276">
                  <c:v>7.1</c:v>
                </c:pt>
                <c:pt idx="5277">
                  <c:v>7.1</c:v>
                </c:pt>
                <c:pt idx="5278">
                  <c:v>7.1</c:v>
                </c:pt>
                <c:pt idx="5279">
                  <c:v>7.1</c:v>
                </c:pt>
                <c:pt idx="5280">
                  <c:v>7.1</c:v>
                </c:pt>
                <c:pt idx="5281">
                  <c:v>7.1</c:v>
                </c:pt>
                <c:pt idx="5282">
                  <c:v>7.1</c:v>
                </c:pt>
                <c:pt idx="5283">
                  <c:v>7.1</c:v>
                </c:pt>
                <c:pt idx="5284">
                  <c:v>7.1</c:v>
                </c:pt>
                <c:pt idx="5285">
                  <c:v>7.1</c:v>
                </c:pt>
                <c:pt idx="5286">
                  <c:v>7.1</c:v>
                </c:pt>
                <c:pt idx="5287">
                  <c:v>7</c:v>
                </c:pt>
                <c:pt idx="5288">
                  <c:v>7</c:v>
                </c:pt>
                <c:pt idx="5289">
                  <c:v>7</c:v>
                </c:pt>
                <c:pt idx="5290">
                  <c:v>7</c:v>
                </c:pt>
                <c:pt idx="5291">
                  <c:v>7</c:v>
                </c:pt>
                <c:pt idx="5292">
                  <c:v>7</c:v>
                </c:pt>
                <c:pt idx="5293">
                  <c:v>7.1</c:v>
                </c:pt>
                <c:pt idx="5294">
                  <c:v>7</c:v>
                </c:pt>
                <c:pt idx="5295">
                  <c:v>7</c:v>
                </c:pt>
                <c:pt idx="5296">
                  <c:v>7.1</c:v>
                </c:pt>
                <c:pt idx="5297">
                  <c:v>7.1</c:v>
                </c:pt>
                <c:pt idx="5298">
                  <c:v>7.1</c:v>
                </c:pt>
                <c:pt idx="5299">
                  <c:v>7.1</c:v>
                </c:pt>
                <c:pt idx="5300">
                  <c:v>7</c:v>
                </c:pt>
                <c:pt idx="5301">
                  <c:v>7</c:v>
                </c:pt>
                <c:pt idx="5302">
                  <c:v>7.1</c:v>
                </c:pt>
                <c:pt idx="5303">
                  <c:v>7.1</c:v>
                </c:pt>
                <c:pt idx="5304">
                  <c:v>7.1</c:v>
                </c:pt>
                <c:pt idx="5305">
                  <c:v>7.1</c:v>
                </c:pt>
                <c:pt idx="5306">
                  <c:v>7.1</c:v>
                </c:pt>
                <c:pt idx="5307">
                  <c:v>7.1</c:v>
                </c:pt>
                <c:pt idx="5308">
                  <c:v>7.1</c:v>
                </c:pt>
                <c:pt idx="5309">
                  <c:v>7.1</c:v>
                </c:pt>
                <c:pt idx="5310">
                  <c:v>7.1</c:v>
                </c:pt>
                <c:pt idx="5311">
                  <c:v>7</c:v>
                </c:pt>
                <c:pt idx="5312">
                  <c:v>7.1</c:v>
                </c:pt>
                <c:pt idx="5313">
                  <c:v>7</c:v>
                </c:pt>
                <c:pt idx="5314">
                  <c:v>7</c:v>
                </c:pt>
                <c:pt idx="5315">
                  <c:v>7</c:v>
                </c:pt>
                <c:pt idx="5316">
                  <c:v>7.1</c:v>
                </c:pt>
                <c:pt idx="5317">
                  <c:v>7.1</c:v>
                </c:pt>
                <c:pt idx="5318">
                  <c:v>7</c:v>
                </c:pt>
                <c:pt idx="5319">
                  <c:v>7.1</c:v>
                </c:pt>
                <c:pt idx="5320">
                  <c:v>7.1</c:v>
                </c:pt>
                <c:pt idx="5321">
                  <c:v>7.1</c:v>
                </c:pt>
                <c:pt idx="5322">
                  <c:v>7.1</c:v>
                </c:pt>
                <c:pt idx="5323">
                  <c:v>7.1</c:v>
                </c:pt>
                <c:pt idx="5324">
                  <c:v>7.1</c:v>
                </c:pt>
                <c:pt idx="5325">
                  <c:v>7.1</c:v>
                </c:pt>
                <c:pt idx="5326">
                  <c:v>7.1</c:v>
                </c:pt>
                <c:pt idx="5327">
                  <c:v>7.1</c:v>
                </c:pt>
                <c:pt idx="5328">
                  <c:v>7.1</c:v>
                </c:pt>
                <c:pt idx="5329">
                  <c:v>7.1</c:v>
                </c:pt>
                <c:pt idx="5330">
                  <c:v>7.1</c:v>
                </c:pt>
                <c:pt idx="5331">
                  <c:v>7.1</c:v>
                </c:pt>
                <c:pt idx="5332">
                  <c:v>7.1</c:v>
                </c:pt>
                <c:pt idx="5333">
                  <c:v>7.1</c:v>
                </c:pt>
                <c:pt idx="5334">
                  <c:v>7.1</c:v>
                </c:pt>
                <c:pt idx="5335">
                  <c:v>7</c:v>
                </c:pt>
                <c:pt idx="5336">
                  <c:v>7.1</c:v>
                </c:pt>
                <c:pt idx="5337">
                  <c:v>7.1</c:v>
                </c:pt>
                <c:pt idx="5338">
                  <c:v>7.1</c:v>
                </c:pt>
                <c:pt idx="5339">
                  <c:v>7.1</c:v>
                </c:pt>
                <c:pt idx="5340">
                  <c:v>7.1</c:v>
                </c:pt>
                <c:pt idx="5341">
                  <c:v>7.1</c:v>
                </c:pt>
                <c:pt idx="5342">
                  <c:v>7.1</c:v>
                </c:pt>
                <c:pt idx="5343">
                  <c:v>7.1</c:v>
                </c:pt>
                <c:pt idx="5344">
                  <c:v>7.1</c:v>
                </c:pt>
                <c:pt idx="5345">
                  <c:v>7.1</c:v>
                </c:pt>
                <c:pt idx="5346">
                  <c:v>7.1</c:v>
                </c:pt>
                <c:pt idx="5347">
                  <c:v>7.1</c:v>
                </c:pt>
                <c:pt idx="5348">
                  <c:v>7.1</c:v>
                </c:pt>
                <c:pt idx="5349">
                  <c:v>7.1</c:v>
                </c:pt>
                <c:pt idx="5350">
                  <c:v>7.1</c:v>
                </c:pt>
                <c:pt idx="5351">
                  <c:v>7.1</c:v>
                </c:pt>
                <c:pt idx="5352">
                  <c:v>7.1</c:v>
                </c:pt>
                <c:pt idx="5353">
                  <c:v>7.1</c:v>
                </c:pt>
                <c:pt idx="5354">
                  <c:v>7.1</c:v>
                </c:pt>
                <c:pt idx="5355">
                  <c:v>7.1</c:v>
                </c:pt>
                <c:pt idx="5356">
                  <c:v>7.1</c:v>
                </c:pt>
                <c:pt idx="5357">
                  <c:v>7.1</c:v>
                </c:pt>
                <c:pt idx="5358">
                  <c:v>7.1</c:v>
                </c:pt>
                <c:pt idx="5359">
                  <c:v>7.1</c:v>
                </c:pt>
                <c:pt idx="5360">
                  <c:v>7.1</c:v>
                </c:pt>
                <c:pt idx="5361">
                  <c:v>7.1</c:v>
                </c:pt>
                <c:pt idx="5362">
                  <c:v>7.1</c:v>
                </c:pt>
                <c:pt idx="5363">
                  <c:v>7.1</c:v>
                </c:pt>
                <c:pt idx="5364">
                  <c:v>7.1</c:v>
                </c:pt>
                <c:pt idx="5365">
                  <c:v>7.1</c:v>
                </c:pt>
                <c:pt idx="5366">
                  <c:v>7.1</c:v>
                </c:pt>
                <c:pt idx="5367">
                  <c:v>7.1</c:v>
                </c:pt>
                <c:pt idx="5368">
                  <c:v>7.1</c:v>
                </c:pt>
                <c:pt idx="5369">
                  <c:v>7.1</c:v>
                </c:pt>
                <c:pt idx="5370">
                  <c:v>7.1</c:v>
                </c:pt>
                <c:pt idx="5371">
                  <c:v>7.1</c:v>
                </c:pt>
                <c:pt idx="5372">
                  <c:v>7.1</c:v>
                </c:pt>
                <c:pt idx="5373">
                  <c:v>7.1</c:v>
                </c:pt>
                <c:pt idx="5374">
                  <c:v>7.1</c:v>
                </c:pt>
                <c:pt idx="5375">
                  <c:v>7</c:v>
                </c:pt>
                <c:pt idx="5376">
                  <c:v>6.9</c:v>
                </c:pt>
                <c:pt idx="5377">
                  <c:v>6.8</c:v>
                </c:pt>
                <c:pt idx="5378">
                  <c:v>6.9</c:v>
                </c:pt>
                <c:pt idx="5379">
                  <c:v>6.8</c:v>
                </c:pt>
                <c:pt idx="5380">
                  <c:v>6.8</c:v>
                </c:pt>
                <c:pt idx="5381">
                  <c:v>6.8</c:v>
                </c:pt>
                <c:pt idx="5382">
                  <c:v>6.9</c:v>
                </c:pt>
                <c:pt idx="5383">
                  <c:v>6.8</c:v>
                </c:pt>
                <c:pt idx="5384">
                  <c:v>6.8</c:v>
                </c:pt>
                <c:pt idx="5385">
                  <c:v>6.8</c:v>
                </c:pt>
                <c:pt idx="5386">
                  <c:v>6.8</c:v>
                </c:pt>
                <c:pt idx="5387">
                  <c:v>6.8</c:v>
                </c:pt>
                <c:pt idx="5388">
                  <c:v>6.8</c:v>
                </c:pt>
                <c:pt idx="5389">
                  <c:v>6.8</c:v>
                </c:pt>
                <c:pt idx="5390">
                  <c:v>6.8</c:v>
                </c:pt>
                <c:pt idx="5391">
                  <c:v>6.8</c:v>
                </c:pt>
                <c:pt idx="5392">
                  <c:v>6.8</c:v>
                </c:pt>
                <c:pt idx="5393">
                  <c:v>6.8</c:v>
                </c:pt>
                <c:pt idx="5394">
                  <c:v>6.8</c:v>
                </c:pt>
                <c:pt idx="5395">
                  <c:v>6.8</c:v>
                </c:pt>
                <c:pt idx="5396">
                  <c:v>6.8</c:v>
                </c:pt>
                <c:pt idx="5397">
                  <c:v>6.8</c:v>
                </c:pt>
                <c:pt idx="5398">
                  <c:v>6.8</c:v>
                </c:pt>
                <c:pt idx="5399">
                  <c:v>6.9</c:v>
                </c:pt>
                <c:pt idx="5400">
                  <c:v>6.9</c:v>
                </c:pt>
                <c:pt idx="5401">
                  <c:v>6.8</c:v>
                </c:pt>
                <c:pt idx="5402">
                  <c:v>6.8</c:v>
                </c:pt>
                <c:pt idx="5403">
                  <c:v>6.8</c:v>
                </c:pt>
                <c:pt idx="5404">
                  <c:v>6.8</c:v>
                </c:pt>
                <c:pt idx="5405">
                  <c:v>6.8</c:v>
                </c:pt>
                <c:pt idx="5406">
                  <c:v>6.8</c:v>
                </c:pt>
                <c:pt idx="5407">
                  <c:v>6.8</c:v>
                </c:pt>
                <c:pt idx="5408">
                  <c:v>6.8</c:v>
                </c:pt>
                <c:pt idx="5409">
                  <c:v>6.8</c:v>
                </c:pt>
                <c:pt idx="5410">
                  <c:v>6.8</c:v>
                </c:pt>
                <c:pt idx="5411">
                  <c:v>6.8</c:v>
                </c:pt>
                <c:pt idx="5412">
                  <c:v>6.8</c:v>
                </c:pt>
                <c:pt idx="5413">
                  <c:v>6.8</c:v>
                </c:pt>
                <c:pt idx="5414">
                  <c:v>6.8</c:v>
                </c:pt>
                <c:pt idx="5415">
                  <c:v>6.8</c:v>
                </c:pt>
                <c:pt idx="5416">
                  <c:v>6.8</c:v>
                </c:pt>
                <c:pt idx="5417">
                  <c:v>6.8</c:v>
                </c:pt>
                <c:pt idx="5418">
                  <c:v>6.8</c:v>
                </c:pt>
                <c:pt idx="5419">
                  <c:v>6.8</c:v>
                </c:pt>
                <c:pt idx="5420">
                  <c:v>6.8</c:v>
                </c:pt>
                <c:pt idx="5421">
                  <c:v>6.8</c:v>
                </c:pt>
                <c:pt idx="5422">
                  <c:v>6.8</c:v>
                </c:pt>
                <c:pt idx="5423">
                  <c:v>6.8</c:v>
                </c:pt>
                <c:pt idx="5424">
                  <c:v>6.8</c:v>
                </c:pt>
                <c:pt idx="5425">
                  <c:v>6.8</c:v>
                </c:pt>
                <c:pt idx="5426">
                  <c:v>6.9</c:v>
                </c:pt>
                <c:pt idx="5427">
                  <c:v>6.8</c:v>
                </c:pt>
                <c:pt idx="5428">
                  <c:v>6.8</c:v>
                </c:pt>
                <c:pt idx="5429">
                  <c:v>6.8</c:v>
                </c:pt>
                <c:pt idx="5430">
                  <c:v>6.8</c:v>
                </c:pt>
                <c:pt idx="5431">
                  <c:v>6.8</c:v>
                </c:pt>
                <c:pt idx="5432">
                  <c:v>6.8</c:v>
                </c:pt>
                <c:pt idx="5433">
                  <c:v>6.8</c:v>
                </c:pt>
                <c:pt idx="5434">
                  <c:v>6.8</c:v>
                </c:pt>
                <c:pt idx="5435">
                  <c:v>6.8</c:v>
                </c:pt>
                <c:pt idx="5436">
                  <c:v>6.8</c:v>
                </c:pt>
                <c:pt idx="5437">
                  <c:v>6.8</c:v>
                </c:pt>
                <c:pt idx="5438">
                  <c:v>6.8</c:v>
                </c:pt>
                <c:pt idx="5439">
                  <c:v>6.8</c:v>
                </c:pt>
                <c:pt idx="5440">
                  <c:v>6.8</c:v>
                </c:pt>
                <c:pt idx="5441">
                  <c:v>6.8</c:v>
                </c:pt>
                <c:pt idx="5442">
                  <c:v>6.8</c:v>
                </c:pt>
                <c:pt idx="5443">
                  <c:v>6.8</c:v>
                </c:pt>
                <c:pt idx="5444">
                  <c:v>6.8</c:v>
                </c:pt>
                <c:pt idx="5445">
                  <c:v>6.8</c:v>
                </c:pt>
                <c:pt idx="5446">
                  <c:v>6.8</c:v>
                </c:pt>
                <c:pt idx="5447">
                  <c:v>6.8</c:v>
                </c:pt>
                <c:pt idx="5448">
                  <c:v>6.8</c:v>
                </c:pt>
                <c:pt idx="5449">
                  <c:v>6.8</c:v>
                </c:pt>
                <c:pt idx="5450">
                  <c:v>6.8</c:v>
                </c:pt>
                <c:pt idx="5451">
                  <c:v>6.8</c:v>
                </c:pt>
                <c:pt idx="5452">
                  <c:v>6.8</c:v>
                </c:pt>
                <c:pt idx="5453">
                  <c:v>6.8</c:v>
                </c:pt>
                <c:pt idx="5454">
                  <c:v>6.8</c:v>
                </c:pt>
                <c:pt idx="5455">
                  <c:v>6.8</c:v>
                </c:pt>
                <c:pt idx="5456">
                  <c:v>6.8</c:v>
                </c:pt>
                <c:pt idx="5457">
                  <c:v>6.8</c:v>
                </c:pt>
                <c:pt idx="5458">
                  <c:v>6.8</c:v>
                </c:pt>
                <c:pt idx="5459">
                  <c:v>6.8</c:v>
                </c:pt>
                <c:pt idx="5460">
                  <c:v>6.8</c:v>
                </c:pt>
                <c:pt idx="5461">
                  <c:v>6.8</c:v>
                </c:pt>
                <c:pt idx="5462">
                  <c:v>6.8</c:v>
                </c:pt>
                <c:pt idx="5463">
                  <c:v>6.8</c:v>
                </c:pt>
                <c:pt idx="5464">
                  <c:v>6.9</c:v>
                </c:pt>
                <c:pt idx="5465">
                  <c:v>6.9</c:v>
                </c:pt>
                <c:pt idx="5466">
                  <c:v>6.9</c:v>
                </c:pt>
                <c:pt idx="5467">
                  <c:v>6.9</c:v>
                </c:pt>
                <c:pt idx="5468">
                  <c:v>6.8</c:v>
                </c:pt>
                <c:pt idx="5469">
                  <c:v>6.8</c:v>
                </c:pt>
                <c:pt idx="5470">
                  <c:v>6.8</c:v>
                </c:pt>
                <c:pt idx="5471">
                  <c:v>6.9</c:v>
                </c:pt>
                <c:pt idx="5472">
                  <c:v>6.8</c:v>
                </c:pt>
                <c:pt idx="5473">
                  <c:v>6.8</c:v>
                </c:pt>
                <c:pt idx="5474">
                  <c:v>6.8</c:v>
                </c:pt>
                <c:pt idx="5475">
                  <c:v>6.8</c:v>
                </c:pt>
                <c:pt idx="5476">
                  <c:v>6.8</c:v>
                </c:pt>
                <c:pt idx="5477">
                  <c:v>6.8</c:v>
                </c:pt>
                <c:pt idx="5478">
                  <c:v>6.8</c:v>
                </c:pt>
                <c:pt idx="5479">
                  <c:v>6.8</c:v>
                </c:pt>
                <c:pt idx="5480">
                  <c:v>6.8</c:v>
                </c:pt>
                <c:pt idx="5481">
                  <c:v>6.8</c:v>
                </c:pt>
                <c:pt idx="5482">
                  <c:v>6.8</c:v>
                </c:pt>
                <c:pt idx="5483">
                  <c:v>6.8</c:v>
                </c:pt>
                <c:pt idx="5484">
                  <c:v>6.8</c:v>
                </c:pt>
                <c:pt idx="5485">
                  <c:v>6.8</c:v>
                </c:pt>
                <c:pt idx="5486">
                  <c:v>6.8</c:v>
                </c:pt>
                <c:pt idx="5487">
                  <c:v>6.8</c:v>
                </c:pt>
                <c:pt idx="5488">
                  <c:v>6.9</c:v>
                </c:pt>
                <c:pt idx="5489">
                  <c:v>6.9</c:v>
                </c:pt>
                <c:pt idx="5490">
                  <c:v>6.9</c:v>
                </c:pt>
                <c:pt idx="5491">
                  <c:v>6.8</c:v>
                </c:pt>
                <c:pt idx="5492">
                  <c:v>6.8</c:v>
                </c:pt>
                <c:pt idx="5493">
                  <c:v>6.8</c:v>
                </c:pt>
                <c:pt idx="5494">
                  <c:v>6.8</c:v>
                </c:pt>
                <c:pt idx="5495">
                  <c:v>6.9</c:v>
                </c:pt>
                <c:pt idx="5496">
                  <c:v>6.8</c:v>
                </c:pt>
                <c:pt idx="5497">
                  <c:v>6.8</c:v>
                </c:pt>
                <c:pt idx="5498">
                  <c:v>6.8</c:v>
                </c:pt>
                <c:pt idx="5499">
                  <c:v>6.8</c:v>
                </c:pt>
                <c:pt idx="5500">
                  <c:v>6.8</c:v>
                </c:pt>
                <c:pt idx="5501">
                  <c:v>6.8</c:v>
                </c:pt>
                <c:pt idx="5502">
                  <c:v>6.9</c:v>
                </c:pt>
                <c:pt idx="5503">
                  <c:v>6.8</c:v>
                </c:pt>
                <c:pt idx="5504">
                  <c:v>6.8</c:v>
                </c:pt>
                <c:pt idx="5505">
                  <c:v>6.8</c:v>
                </c:pt>
                <c:pt idx="5506">
                  <c:v>6.8</c:v>
                </c:pt>
                <c:pt idx="5507">
                  <c:v>6.8</c:v>
                </c:pt>
                <c:pt idx="5508">
                  <c:v>6.8</c:v>
                </c:pt>
                <c:pt idx="5509">
                  <c:v>6.8</c:v>
                </c:pt>
                <c:pt idx="5510">
                  <c:v>6.8</c:v>
                </c:pt>
                <c:pt idx="5511">
                  <c:v>6.9</c:v>
                </c:pt>
                <c:pt idx="5512">
                  <c:v>6.8</c:v>
                </c:pt>
                <c:pt idx="5513">
                  <c:v>6.8</c:v>
                </c:pt>
                <c:pt idx="5514">
                  <c:v>6.9</c:v>
                </c:pt>
                <c:pt idx="5515">
                  <c:v>6.8</c:v>
                </c:pt>
                <c:pt idx="5516">
                  <c:v>6.8</c:v>
                </c:pt>
                <c:pt idx="5517">
                  <c:v>6.8</c:v>
                </c:pt>
                <c:pt idx="5518">
                  <c:v>6.8</c:v>
                </c:pt>
                <c:pt idx="5519">
                  <c:v>6.8</c:v>
                </c:pt>
                <c:pt idx="5520">
                  <c:v>6.8</c:v>
                </c:pt>
                <c:pt idx="5521">
                  <c:v>6.8</c:v>
                </c:pt>
                <c:pt idx="5522">
                  <c:v>6.8</c:v>
                </c:pt>
                <c:pt idx="5523">
                  <c:v>6.8</c:v>
                </c:pt>
                <c:pt idx="5524">
                  <c:v>6.8</c:v>
                </c:pt>
                <c:pt idx="5525">
                  <c:v>6.8</c:v>
                </c:pt>
                <c:pt idx="5526">
                  <c:v>6.9</c:v>
                </c:pt>
                <c:pt idx="5527">
                  <c:v>6.8</c:v>
                </c:pt>
                <c:pt idx="5528">
                  <c:v>6.8</c:v>
                </c:pt>
                <c:pt idx="5529">
                  <c:v>6.8</c:v>
                </c:pt>
                <c:pt idx="5530">
                  <c:v>6.8</c:v>
                </c:pt>
                <c:pt idx="5531">
                  <c:v>6.8</c:v>
                </c:pt>
                <c:pt idx="5532">
                  <c:v>6.8</c:v>
                </c:pt>
                <c:pt idx="5533">
                  <c:v>6.8</c:v>
                </c:pt>
                <c:pt idx="5534">
                  <c:v>6.8</c:v>
                </c:pt>
                <c:pt idx="5535">
                  <c:v>6.8</c:v>
                </c:pt>
                <c:pt idx="5536">
                  <c:v>6.9</c:v>
                </c:pt>
                <c:pt idx="5537">
                  <c:v>6.8</c:v>
                </c:pt>
                <c:pt idx="5538">
                  <c:v>6.8</c:v>
                </c:pt>
                <c:pt idx="5539">
                  <c:v>7</c:v>
                </c:pt>
                <c:pt idx="5540">
                  <c:v>7.1</c:v>
                </c:pt>
                <c:pt idx="5541">
                  <c:v>7.1</c:v>
                </c:pt>
                <c:pt idx="5542">
                  <c:v>7.1</c:v>
                </c:pt>
                <c:pt idx="5543">
                  <c:v>7.1</c:v>
                </c:pt>
                <c:pt idx="5544">
                  <c:v>7.1</c:v>
                </c:pt>
                <c:pt idx="5545">
                  <c:v>7.1</c:v>
                </c:pt>
                <c:pt idx="5546">
                  <c:v>7.1</c:v>
                </c:pt>
                <c:pt idx="5547">
                  <c:v>7.1</c:v>
                </c:pt>
                <c:pt idx="5548">
                  <c:v>7.1</c:v>
                </c:pt>
                <c:pt idx="5549">
                  <c:v>7.1</c:v>
                </c:pt>
                <c:pt idx="5550">
                  <c:v>7.1</c:v>
                </c:pt>
                <c:pt idx="5551">
                  <c:v>7.1</c:v>
                </c:pt>
                <c:pt idx="5552">
                  <c:v>7.1</c:v>
                </c:pt>
                <c:pt idx="5553">
                  <c:v>7.1</c:v>
                </c:pt>
                <c:pt idx="5554">
                  <c:v>7.1</c:v>
                </c:pt>
                <c:pt idx="5555">
                  <c:v>7.1</c:v>
                </c:pt>
                <c:pt idx="5556">
                  <c:v>7.1</c:v>
                </c:pt>
                <c:pt idx="5557">
                  <c:v>7.1</c:v>
                </c:pt>
                <c:pt idx="5558">
                  <c:v>7.1</c:v>
                </c:pt>
                <c:pt idx="5559">
                  <c:v>7.1</c:v>
                </c:pt>
                <c:pt idx="5560">
                  <c:v>7.1</c:v>
                </c:pt>
                <c:pt idx="5561">
                  <c:v>7.1</c:v>
                </c:pt>
                <c:pt idx="5562">
                  <c:v>7.1</c:v>
                </c:pt>
                <c:pt idx="5563">
                  <c:v>7.1</c:v>
                </c:pt>
                <c:pt idx="5564">
                  <c:v>7.1</c:v>
                </c:pt>
                <c:pt idx="5565">
                  <c:v>7.1</c:v>
                </c:pt>
                <c:pt idx="5566">
                  <c:v>7.1</c:v>
                </c:pt>
                <c:pt idx="5567">
                  <c:v>7.1</c:v>
                </c:pt>
                <c:pt idx="5568">
                  <c:v>7.1</c:v>
                </c:pt>
                <c:pt idx="5569">
                  <c:v>7.1</c:v>
                </c:pt>
                <c:pt idx="5570">
                  <c:v>7.1</c:v>
                </c:pt>
                <c:pt idx="5571">
                  <c:v>7.1</c:v>
                </c:pt>
                <c:pt idx="5572">
                  <c:v>7.1</c:v>
                </c:pt>
                <c:pt idx="5573">
                  <c:v>7.1</c:v>
                </c:pt>
                <c:pt idx="5574">
                  <c:v>7.2</c:v>
                </c:pt>
                <c:pt idx="5575">
                  <c:v>7.1</c:v>
                </c:pt>
                <c:pt idx="5576">
                  <c:v>7.1</c:v>
                </c:pt>
                <c:pt idx="5577">
                  <c:v>7.1</c:v>
                </c:pt>
                <c:pt idx="5578">
                  <c:v>7.1</c:v>
                </c:pt>
                <c:pt idx="5579">
                  <c:v>7.1</c:v>
                </c:pt>
                <c:pt idx="5580">
                  <c:v>7.1</c:v>
                </c:pt>
                <c:pt idx="5581">
                  <c:v>7.1</c:v>
                </c:pt>
                <c:pt idx="5582">
                  <c:v>7.1</c:v>
                </c:pt>
                <c:pt idx="5583">
                  <c:v>7.1</c:v>
                </c:pt>
                <c:pt idx="5584">
                  <c:v>7.1</c:v>
                </c:pt>
                <c:pt idx="5585">
                  <c:v>7.1</c:v>
                </c:pt>
                <c:pt idx="5586">
                  <c:v>7.1</c:v>
                </c:pt>
                <c:pt idx="5587">
                  <c:v>7.1</c:v>
                </c:pt>
                <c:pt idx="5588">
                  <c:v>7.1</c:v>
                </c:pt>
                <c:pt idx="5589">
                  <c:v>7.1</c:v>
                </c:pt>
                <c:pt idx="5590">
                  <c:v>7.1</c:v>
                </c:pt>
                <c:pt idx="5591">
                  <c:v>7.1</c:v>
                </c:pt>
                <c:pt idx="5592">
                  <c:v>7.1</c:v>
                </c:pt>
                <c:pt idx="5593">
                  <c:v>7.1</c:v>
                </c:pt>
                <c:pt idx="5594">
                  <c:v>7.1</c:v>
                </c:pt>
                <c:pt idx="5595">
                  <c:v>7.1</c:v>
                </c:pt>
                <c:pt idx="5596">
                  <c:v>7.1</c:v>
                </c:pt>
                <c:pt idx="5597">
                  <c:v>7.1</c:v>
                </c:pt>
                <c:pt idx="5598">
                  <c:v>7.1</c:v>
                </c:pt>
                <c:pt idx="5599">
                  <c:v>7.1</c:v>
                </c:pt>
                <c:pt idx="5600">
                  <c:v>7.1</c:v>
                </c:pt>
                <c:pt idx="5601">
                  <c:v>7.1</c:v>
                </c:pt>
                <c:pt idx="5602">
                  <c:v>7.1</c:v>
                </c:pt>
                <c:pt idx="5603">
                  <c:v>7.1</c:v>
                </c:pt>
                <c:pt idx="5604">
                  <c:v>6.9</c:v>
                </c:pt>
                <c:pt idx="5605">
                  <c:v>4.8</c:v>
                </c:pt>
                <c:pt idx="5606">
                  <c:v>4.7</c:v>
                </c:pt>
                <c:pt idx="5607">
                  <c:v>4.8</c:v>
                </c:pt>
                <c:pt idx="5608">
                  <c:v>4.8</c:v>
                </c:pt>
                <c:pt idx="5609">
                  <c:v>4.8</c:v>
                </c:pt>
                <c:pt idx="5610">
                  <c:v>4.8</c:v>
                </c:pt>
                <c:pt idx="5611">
                  <c:v>4.8</c:v>
                </c:pt>
                <c:pt idx="5612">
                  <c:v>4.8</c:v>
                </c:pt>
                <c:pt idx="5613">
                  <c:v>4.7</c:v>
                </c:pt>
                <c:pt idx="5614">
                  <c:v>4.7</c:v>
                </c:pt>
                <c:pt idx="5615">
                  <c:v>4.7</c:v>
                </c:pt>
                <c:pt idx="5616">
                  <c:v>4.7</c:v>
                </c:pt>
                <c:pt idx="5617">
                  <c:v>4.8</c:v>
                </c:pt>
                <c:pt idx="5618">
                  <c:v>4.8</c:v>
                </c:pt>
                <c:pt idx="5619">
                  <c:v>4.8</c:v>
                </c:pt>
                <c:pt idx="5620">
                  <c:v>4.8</c:v>
                </c:pt>
                <c:pt idx="5621">
                  <c:v>4.8</c:v>
                </c:pt>
                <c:pt idx="5622">
                  <c:v>4.8</c:v>
                </c:pt>
                <c:pt idx="5623">
                  <c:v>4.8</c:v>
                </c:pt>
                <c:pt idx="5624">
                  <c:v>4.8</c:v>
                </c:pt>
                <c:pt idx="5625">
                  <c:v>4.8</c:v>
                </c:pt>
                <c:pt idx="5626">
                  <c:v>4.8</c:v>
                </c:pt>
                <c:pt idx="5627">
                  <c:v>4.8</c:v>
                </c:pt>
                <c:pt idx="5628">
                  <c:v>4.8</c:v>
                </c:pt>
                <c:pt idx="5629">
                  <c:v>4.8</c:v>
                </c:pt>
                <c:pt idx="5630">
                  <c:v>4.8</c:v>
                </c:pt>
                <c:pt idx="5631">
                  <c:v>4.8</c:v>
                </c:pt>
                <c:pt idx="5632">
                  <c:v>4.9000000000000004</c:v>
                </c:pt>
                <c:pt idx="5633">
                  <c:v>4.8</c:v>
                </c:pt>
                <c:pt idx="5634">
                  <c:v>4.8</c:v>
                </c:pt>
                <c:pt idx="5635">
                  <c:v>4.8</c:v>
                </c:pt>
                <c:pt idx="5636">
                  <c:v>4.8</c:v>
                </c:pt>
                <c:pt idx="5637">
                  <c:v>4.7</c:v>
                </c:pt>
                <c:pt idx="5638">
                  <c:v>4.7</c:v>
                </c:pt>
                <c:pt idx="5639">
                  <c:v>4.7</c:v>
                </c:pt>
                <c:pt idx="5640">
                  <c:v>4.7</c:v>
                </c:pt>
                <c:pt idx="5641">
                  <c:v>4.8</c:v>
                </c:pt>
                <c:pt idx="5642">
                  <c:v>4.8</c:v>
                </c:pt>
                <c:pt idx="5643">
                  <c:v>4.8</c:v>
                </c:pt>
                <c:pt idx="5644">
                  <c:v>4.8</c:v>
                </c:pt>
                <c:pt idx="5645">
                  <c:v>4.8</c:v>
                </c:pt>
                <c:pt idx="5646">
                  <c:v>4.8</c:v>
                </c:pt>
                <c:pt idx="5647">
                  <c:v>4.8</c:v>
                </c:pt>
                <c:pt idx="5648">
                  <c:v>4.7</c:v>
                </c:pt>
                <c:pt idx="5649">
                  <c:v>4.7</c:v>
                </c:pt>
                <c:pt idx="5650">
                  <c:v>4.7</c:v>
                </c:pt>
                <c:pt idx="5651">
                  <c:v>4.7</c:v>
                </c:pt>
                <c:pt idx="5652">
                  <c:v>4.7</c:v>
                </c:pt>
                <c:pt idx="5653">
                  <c:v>4.8</c:v>
                </c:pt>
                <c:pt idx="5654">
                  <c:v>4.7</c:v>
                </c:pt>
                <c:pt idx="5655">
                  <c:v>4.7</c:v>
                </c:pt>
                <c:pt idx="5656">
                  <c:v>4.8</c:v>
                </c:pt>
                <c:pt idx="5657">
                  <c:v>4.7</c:v>
                </c:pt>
                <c:pt idx="5658">
                  <c:v>4</c:v>
                </c:pt>
                <c:pt idx="5659">
                  <c:v>2.4</c:v>
                </c:pt>
                <c:pt idx="5660">
                  <c:v>2.4</c:v>
                </c:pt>
                <c:pt idx="5661">
                  <c:v>2.4</c:v>
                </c:pt>
                <c:pt idx="5662">
                  <c:v>2.4</c:v>
                </c:pt>
                <c:pt idx="5663">
                  <c:v>2.4</c:v>
                </c:pt>
                <c:pt idx="5664">
                  <c:v>2.4</c:v>
                </c:pt>
                <c:pt idx="5665">
                  <c:v>2.4</c:v>
                </c:pt>
                <c:pt idx="5666">
                  <c:v>2.4</c:v>
                </c:pt>
                <c:pt idx="5667">
                  <c:v>2.4</c:v>
                </c:pt>
                <c:pt idx="5668">
                  <c:v>2.4</c:v>
                </c:pt>
                <c:pt idx="5669">
                  <c:v>2.4</c:v>
                </c:pt>
                <c:pt idx="5670">
                  <c:v>2.4</c:v>
                </c:pt>
                <c:pt idx="5671">
                  <c:v>2.5</c:v>
                </c:pt>
                <c:pt idx="5672">
                  <c:v>2.4</c:v>
                </c:pt>
                <c:pt idx="5673">
                  <c:v>2.4</c:v>
                </c:pt>
                <c:pt idx="5674">
                  <c:v>2.4</c:v>
                </c:pt>
                <c:pt idx="5675">
                  <c:v>2.4</c:v>
                </c:pt>
                <c:pt idx="5676">
                  <c:v>2.4</c:v>
                </c:pt>
                <c:pt idx="5677">
                  <c:v>2.4</c:v>
                </c:pt>
                <c:pt idx="5678">
                  <c:v>2.4</c:v>
                </c:pt>
                <c:pt idx="5679">
                  <c:v>2.4</c:v>
                </c:pt>
                <c:pt idx="5680">
                  <c:v>2.4</c:v>
                </c:pt>
                <c:pt idx="5681">
                  <c:v>2.4</c:v>
                </c:pt>
                <c:pt idx="5682">
                  <c:v>2.4</c:v>
                </c:pt>
                <c:pt idx="5683">
                  <c:v>2.4</c:v>
                </c:pt>
                <c:pt idx="5684">
                  <c:v>2.4</c:v>
                </c:pt>
                <c:pt idx="5685">
                  <c:v>2.4</c:v>
                </c:pt>
                <c:pt idx="5686">
                  <c:v>2.4</c:v>
                </c:pt>
                <c:pt idx="5687">
                  <c:v>2.4</c:v>
                </c:pt>
                <c:pt idx="5688">
                  <c:v>2.4</c:v>
                </c:pt>
                <c:pt idx="5689">
                  <c:v>2.4</c:v>
                </c:pt>
                <c:pt idx="5690">
                  <c:v>2.4</c:v>
                </c:pt>
                <c:pt idx="5691">
                  <c:v>2.4</c:v>
                </c:pt>
                <c:pt idx="5692">
                  <c:v>2.4</c:v>
                </c:pt>
                <c:pt idx="5693">
                  <c:v>2.4</c:v>
                </c:pt>
                <c:pt idx="5694">
                  <c:v>2.4</c:v>
                </c:pt>
                <c:pt idx="5695">
                  <c:v>2.5</c:v>
                </c:pt>
                <c:pt idx="5696">
                  <c:v>2.4</c:v>
                </c:pt>
                <c:pt idx="5697">
                  <c:v>2.4</c:v>
                </c:pt>
                <c:pt idx="5698">
                  <c:v>2.4</c:v>
                </c:pt>
                <c:pt idx="5699">
                  <c:v>2.4</c:v>
                </c:pt>
                <c:pt idx="5700">
                  <c:v>2.4</c:v>
                </c:pt>
                <c:pt idx="5701">
                  <c:v>1.8</c:v>
                </c:pt>
                <c:pt idx="5702">
                  <c:v>1.8</c:v>
                </c:pt>
                <c:pt idx="5703">
                  <c:v>1.8</c:v>
                </c:pt>
                <c:pt idx="5704">
                  <c:v>1.8</c:v>
                </c:pt>
                <c:pt idx="5705">
                  <c:v>1.8</c:v>
                </c:pt>
                <c:pt idx="5706">
                  <c:v>1.8</c:v>
                </c:pt>
                <c:pt idx="5707">
                  <c:v>1.8</c:v>
                </c:pt>
                <c:pt idx="5708">
                  <c:v>1.8</c:v>
                </c:pt>
                <c:pt idx="5709">
                  <c:v>1.8</c:v>
                </c:pt>
                <c:pt idx="5710">
                  <c:v>1.8</c:v>
                </c:pt>
                <c:pt idx="5711">
                  <c:v>1.8</c:v>
                </c:pt>
                <c:pt idx="5712">
                  <c:v>1.8</c:v>
                </c:pt>
                <c:pt idx="5713">
                  <c:v>1.8</c:v>
                </c:pt>
                <c:pt idx="5714">
                  <c:v>1.8</c:v>
                </c:pt>
                <c:pt idx="5715">
                  <c:v>1.8</c:v>
                </c:pt>
                <c:pt idx="5716">
                  <c:v>1.8</c:v>
                </c:pt>
                <c:pt idx="5717">
                  <c:v>1.8</c:v>
                </c:pt>
                <c:pt idx="5718">
                  <c:v>1.8</c:v>
                </c:pt>
                <c:pt idx="5719">
                  <c:v>1.8</c:v>
                </c:pt>
                <c:pt idx="5720">
                  <c:v>1.8</c:v>
                </c:pt>
                <c:pt idx="5721">
                  <c:v>1.8</c:v>
                </c:pt>
                <c:pt idx="5722">
                  <c:v>1.8</c:v>
                </c:pt>
                <c:pt idx="5723">
                  <c:v>1.8</c:v>
                </c:pt>
                <c:pt idx="5724">
                  <c:v>1.8</c:v>
                </c:pt>
                <c:pt idx="5725">
                  <c:v>1.8</c:v>
                </c:pt>
                <c:pt idx="5726">
                  <c:v>1.8</c:v>
                </c:pt>
                <c:pt idx="5727">
                  <c:v>1.8</c:v>
                </c:pt>
                <c:pt idx="5728">
                  <c:v>1.8</c:v>
                </c:pt>
                <c:pt idx="5729">
                  <c:v>1.8</c:v>
                </c:pt>
                <c:pt idx="5730">
                  <c:v>1.8</c:v>
                </c:pt>
                <c:pt idx="5731">
                  <c:v>1.8</c:v>
                </c:pt>
                <c:pt idx="5732">
                  <c:v>1.8</c:v>
                </c:pt>
                <c:pt idx="5733">
                  <c:v>1.8</c:v>
                </c:pt>
                <c:pt idx="5734">
                  <c:v>1.8</c:v>
                </c:pt>
                <c:pt idx="5735">
                  <c:v>1.8</c:v>
                </c:pt>
                <c:pt idx="5736">
                  <c:v>1.8</c:v>
                </c:pt>
                <c:pt idx="5737">
                  <c:v>1.8</c:v>
                </c:pt>
                <c:pt idx="5738">
                  <c:v>1.8</c:v>
                </c:pt>
                <c:pt idx="5739">
                  <c:v>1.8</c:v>
                </c:pt>
                <c:pt idx="5740">
                  <c:v>1.8</c:v>
                </c:pt>
                <c:pt idx="5741">
                  <c:v>1.8</c:v>
                </c:pt>
                <c:pt idx="5742">
                  <c:v>1.8</c:v>
                </c:pt>
                <c:pt idx="5743">
                  <c:v>1.8</c:v>
                </c:pt>
                <c:pt idx="5744">
                  <c:v>1.8</c:v>
                </c:pt>
                <c:pt idx="5745">
                  <c:v>1.8</c:v>
                </c:pt>
                <c:pt idx="5746">
                  <c:v>1.8</c:v>
                </c:pt>
                <c:pt idx="5747">
                  <c:v>1.8</c:v>
                </c:pt>
                <c:pt idx="5748">
                  <c:v>1.8</c:v>
                </c:pt>
                <c:pt idx="5749">
                  <c:v>1.8</c:v>
                </c:pt>
                <c:pt idx="5750">
                  <c:v>1.8</c:v>
                </c:pt>
                <c:pt idx="5751">
                  <c:v>1.8</c:v>
                </c:pt>
                <c:pt idx="5752">
                  <c:v>1.8</c:v>
                </c:pt>
                <c:pt idx="5753">
                  <c:v>1.8</c:v>
                </c:pt>
                <c:pt idx="5754">
                  <c:v>1.8</c:v>
                </c:pt>
                <c:pt idx="5755">
                  <c:v>1.8</c:v>
                </c:pt>
                <c:pt idx="5756">
                  <c:v>1.8</c:v>
                </c:pt>
                <c:pt idx="5757">
                  <c:v>1.8</c:v>
                </c:pt>
                <c:pt idx="5758">
                  <c:v>1.8</c:v>
                </c:pt>
                <c:pt idx="5759">
                  <c:v>1.8</c:v>
                </c:pt>
                <c:pt idx="5760">
                  <c:v>1.8</c:v>
                </c:pt>
                <c:pt idx="5761">
                  <c:v>1.8</c:v>
                </c:pt>
                <c:pt idx="5762">
                  <c:v>1.8</c:v>
                </c:pt>
                <c:pt idx="5763">
                  <c:v>1.8</c:v>
                </c:pt>
                <c:pt idx="5764">
                  <c:v>1.8</c:v>
                </c:pt>
                <c:pt idx="5765">
                  <c:v>1.8</c:v>
                </c:pt>
                <c:pt idx="5766">
                  <c:v>1.8</c:v>
                </c:pt>
                <c:pt idx="5767">
                  <c:v>1.8</c:v>
                </c:pt>
                <c:pt idx="5768">
                  <c:v>1.8</c:v>
                </c:pt>
                <c:pt idx="5769">
                  <c:v>1.8</c:v>
                </c:pt>
                <c:pt idx="5770">
                  <c:v>1.8</c:v>
                </c:pt>
                <c:pt idx="5771">
                  <c:v>1.8</c:v>
                </c:pt>
                <c:pt idx="5772">
                  <c:v>1.8</c:v>
                </c:pt>
                <c:pt idx="5773">
                  <c:v>1.8</c:v>
                </c:pt>
                <c:pt idx="5774">
                  <c:v>1.8</c:v>
                </c:pt>
                <c:pt idx="5775">
                  <c:v>1.8</c:v>
                </c:pt>
                <c:pt idx="5776">
                  <c:v>1.8</c:v>
                </c:pt>
                <c:pt idx="5777">
                  <c:v>1.8</c:v>
                </c:pt>
                <c:pt idx="5778">
                  <c:v>1.8</c:v>
                </c:pt>
                <c:pt idx="5779">
                  <c:v>1.8</c:v>
                </c:pt>
                <c:pt idx="5780">
                  <c:v>1.8</c:v>
                </c:pt>
                <c:pt idx="5781">
                  <c:v>1.8</c:v>
                </c:pt>
                <c:pt idx="5782">
                  <c:v>1.8</c:v>
                </c:pt>
                <c:pt idx="5783">
                  <c:v>1.8</c:v>
                </c:pt>
                <c:pt idx="5784">
                  <c:v>1.8</c:v>
                </c:pt>
                <c:pt idx="5785">
                  <c:v>1.8</c:v>
                </c:pt>
                <c:pt idx="5786">
                  <c:v>1.8</c:v>
                </c:pt>
                <c:pt idx="5787">
                  <c:v>1.8</c:v>
                </c:pt>
                <c:pt idx="5788">
                  <c:v>1.8</c:v>
                </c:pt>
                <c:pt idx="5789">
                  <c:v>1.8</c:v>
                </c:pt>
                <c:pt idx="5790">
                  <c:v>1.8</c:v>
                </c:pt>
                <c:pt idx="5791">
                  <c:v>1.8</c:v>
                </c:pt>
                <c:pt idx="5792">
                  <c:v>1.8</c:v>
                </c:pt>
                <c:pt idx="5793">
                  <c:v>1.8</c:v>
                </c:pt>
                <c:pt idx="5794">
                  <c:v>1.8</c:v>
                </c:pt>
                <c:pt idx="5795">
                  <c:v>1.8</c:v>
                </c:pt>
                <c:pt idx="5796">
                  <c:v>1.8</c:v>
                </c:pt>
                <c:pt idx="5797">
                  <c:v>1.8</c:v>
                </c:pt>
                <c:pt idx="5798">
                  <c:v>1.8</c:v>
                </c:pt>
                <c:pt idx="5799">
                  <c:v>1.8</c:v>
                </c:pt>
                <c:pt idx="5800">
                  <c:v>1.8</c:v>
                </c:pt>
                <c:pt idx="5801">
                  <c:v>1.8</c:v>
                </c:pt>
                <c:pt idx="5802">
                  <c:v>1.8</c:v>
                </c:pt>
                <c:pt idx="5803">
                  <c:v>1.8</c:v>
                </c:pt>
                <c:pt idx="5804">
                  <c:v>1.8</c:v>
                </c:pt>
                <c:pt idx="5805">
                  <c:v>1.8</c:v>
                </c:pt>
                <c:pt idx="5806">
                  <c:v>1.8</c:v>
                </c:pt>
                <c:pt idx="5807">
                  <c:v>1.8</c:v>
                </c:pt>
                <c:pt idx="5808">
                  <c:v>1.8</c:v>
                </c:pt>
                <c:pt idx="5809">
                  <c:v>1.8</c:v>
                </c:pt>
                <c:pt idx="5810">
                  <c:v>1.8</c:v>
                </c:pt>
                <c:pt idx="5811">
                  <c:v>1.8</c:v>
                </c:pt>
                <c:pt idx="5812">
                  <c:v>1.8</c:v>
                </c:pt>
                <c:pt idx="5813">
                  <c:v>1.8</c:v>
                </c:pt>
                <c:pt idx="5814">
                  <c:v>1.8</c:v>
                </c:pt>
                <c:pt idx="5815">
                  <c:v>1.8</c:v>
                </c:pt>
                <c:pt idx="5816">
                  <c:v>1.8</c:v>
                </c:pt>
                <c:pt idx="5817">
                  <c:v>1.8</c:v>
                </c:pt>
                <c:pt idx="5818">
                  <c:v>1.8</c:v>
                </c:pt>
                <c:pt idx="5819">
                  <c:v>1.8</c:v>
                </c:pt>
                <c:pt idx="5820">
                  <c:v>1.8</c:v>
                </c:pt>
                <c:pt idx="5821">
                  <c:v>1.8</c:v>
                </c:pt>
                <c:pt idx="5822">
                  <c:v>1.8</c:v>
                </c:pt>
                <c:pt idx="5823">
                  <c:v>1.8</c:v>
                </c:pt>
                <c:pt idx="5824">
                  <c:v>1.8</c:v>
                </c:pt>
                <c:pt idx="5825">
                  <c:v>1.8</c:v>
                </c:pt>
                <c:pt idx="5826">
                  <c:v>1.8</c:v>
                </c:pt>
                <c:pt idx="5827">
                  <c:v>1.8</c:v>
                </c:pt>
                <c:pt idx="5828">
                  <c:v>1.8</c:v>
                </c:pt>
                <c:pt idx="5829">
                  <c:v>1.8</c:v>
                </c:pt>
                <c:pt idx="5830">
                  <c:v>1.8</c:v>
                </c:pt>
                <c:pt idx="5831">
                  <c:v>1.8</c:v>
                </c:pt>
                <c:pt idx="5832">
                  <c:v>1.8</c:v>
                </c:pt>
                <c:pt idx="5833">
                  <c:v>1.8</c:v>
                </c:pt>
                <c:pt idx="5834">
                  <c:v>1.8</c:v>
                </c:pt>
                <c:pt idx="5835">
                  <c:v>1.8</c:v>
                </c:pt>
                <c:pt idx="5836">
                  <c:v>1.8</c:v>
                </c:pt>
                <c:pt idx="5837">
                  <c:v>1.8</c:v>
                </c:pt>
                <c:pt idx="5838">
                  <c:v>1.8</c:v>
                </c:pt>
                <c:pt idx="5839">
                  <c:v>1.8</c:v>
                </c:pt>
                <c:pt idx="5840">
                  <c:v>1.8</c:v>
                </c:pt>
                <c:pt idx="5841">
                  <c:v>1.8</c:v>
                </c:pt>
                <c:pt idx="5842">
                  <c:v>1.8</c:v>
                </c:pt>
                <c:pt idx="5843">
                  <c:v>1.8</c:v>
                </c:pt>
                <c:pt idx="5844">
                  <c:v>1.8</c:v>
                </c:pt>
                <c:pt idx="5845">
                  <c:v>1.8</c:v>
                </c:pt>
                <c:pt idx="5846">
                  <c:v>1.8</c:v>
                </c:pt>
                <c:pt idx="5847">
                  <c:v>1.8</c:v>
                </c:pt>
                <c:pt idx="5848">
                  <c:v>1.8</c:v>
                </c:pt>
                <c:pt idx="5849">
                  <c:v>1.8</c:v>
                </c:pt>
                <c:pt idx="5850">
                  <c:v>1.8</c:v>
                </c:pt>
                <c:pt idx="5851">
                  <c:v>1.8</c:v>
                </c:pt>
                <c:pt idx="5852">
                  <c:v>1.8</c:v>
                </c:pt>
                <c:pt idx="5853">
                  <c:v>1.8</c:v>
                </c:pt>
                <c:pt idx="5854">
                  <c:v>1.8</c:v>
                </c:pt>
                <c:pt idx="5855">
                  <c:v>1.8</c:v>
                </c:pt>
                <c:pt idx="5856">
                  <c:v>1.8</c:v>
                </c:pt>
                <c:pt idx="5857">
                  <c:v>1.8</c:v>
                </c:pt>
                <c:pt idx="5858">
                  <c:v>1.8</c:v>
                </c:pt>
                <c:pt idx="5859">
                  <c:v>1.8</c:v>
                </c:pt>
                <c:pt idx="5860">
                  <c:v>1.8</c:v>
                </c:pt>
                <c:pt idx="5861">
                  <c:v>1.8</c:v>
                </c:pt>
                <c:pt idx="5862">
                  <c:v>1.8</c:v>
                </c:pt>
                <c:pt idx="5863">
                  <c:v>1.8</c:v>
                </c:pt>
                <c:pt idx="5864">
                  <c:v>1.8</c:v>
                </c:pt>
                <c:pt idx="5865">
                  <c:v>1.8</c:v>
                </c:pt>
                <c:pt idx="5866">
                  <c:v>1.8</c:v>
                </c:pt>
                <c:pt idx="5867">
                  <c:v>1.8</c:v>
                </c:pt>
                <c:pt idx="5868">
                  <c:v>1.8</c:v>
                </c:pt>
                <c:pt idx="5869">
                  <c:v>1.8</c:v>
                </c:pt>
                <c:pt idx="5870">
                  <c:v>1.8</c:v>
                </c:pt>
                <c:pt idx="5871">
                  <c:v>1.8</c:v>
                </c:pt>
                <c:pt idx="5872">
                  <c:v>1.8</c:v>
                </c:pt>
                <c:pt idx="5873">
                  <c:v>1.8</c:v>
                </c:pt>
                <c:pt idx="5874">
                  <c:v>1.8</c:v>
                </c:pt>
                <c:pt idx="5875">
                  <c:v>1.8</c:v>
                </c:pt>
                <c:pt idx="5876">
                  <c:v>1.8</c:v>
                </c:pt>
                <c:pt idx="5877">
                  <c:v>1.8</c:v>
                </c:pt>
                <c:pt idx="5878">
                  <c:v>1.8</c:v>
                </c:pt>
                <c:pt idx="5879">
                  <c:v>1.8</c:v>
                </c:pt>
                <c:pt idx="5880">
                  <c:v>1.8</c:v>
                </c:pt>
                <c:pt idx="5881">
                  <c:v>1.8</c:v>
                </c:pt>
                <c:pt idx="5882">
                  <c:v>1.8</c:v>
                </c:pt>
                <c:pt idx="5883">
                  <c:v>1.8</c:v>
                </c:pt>
                <c:pt idx="5884">
                  <c:v>1.8</c:v>
                </c:pt>
                <c:pt idx="5885">
                  <c:v>1.8</c:v>
                </c:pt>
                <c:pt idx="5886">
                  <c:v>1.8</c:v>
                </c:pt>
                <c:pt idx="5887">
                  <c:v>1.8</c:v>
                </c:pt>
                <c:pt idx="5888">
                  <c:v>1.8</c:v>
                </c:pt>
                <c:pt idx="5889">
                  <c:v>1.8</c:v>
                </c:pt>
                <c:pt idx="5890">
                  <c:v>1.8</c:v>
                </c:pt>
                <c:pt idx="5891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071392"/>
        <c:axId val="299120608"/>
      </c:lineChart>
      <c:dateAx>
        <c:axId val="299119824"/>
        <c:scaling>
          <c:orientation val="minMax"/>
          <c:min val="4276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20216"/>
        <c:crosses val="autoZero"/>
        <c:auto val="1"/>
        <c:lblOffset val="100"/>
        <c:baseTimeUnit val="days"/>
      </c:dateAx>
      <c:valAx>
        <c:axId val="299120216"/>
        <c:scaling>
          <c:orientation val="minMax"/>
          <c:max val="13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TDG (%()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119824"/>
        <c:crosses val="autoZero"/>
        <c:crossBetween val="between"/>
      </c:valAx>
      <c:valAx>
        <c:axId val="299120608"/>
        <c:scaling>
          <c:orientation val="minMax"/>
          <c:max val="4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Discharge (KCFS)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071392"/>
        <c:crosses val="max"/>
        <c:crossBetween val="between"/>
      </c:valAx>
      <c:dateAx>
        <c:axId val="2900713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99120608"/>
        <c:crosses val="autoZero"/>
        <c:auto val="1"/>
        <c:lblOffset val="100"/>
        <c:baseTimeUnit val="days"/>
      </c:dateAx>
      <c:spPr>
        <a:solidFill>
          <a:schemeClr val="bg1"/>
        </a:solidFill>
        <a:ln w="19050">
          <a:solidFill>
            <a:schemeClr val="tx1"/>
          </a:solidFill>
        </a:ln>
        <a:effectLst/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2788448579648835"/>
          <c:y val="8.4312509209860068E-2"/>
          <c:w val="0.19142320832645962"/>
          <c:h val="6.8335685175138217E-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 Operations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387400430291116E-2"/>
          <c:y val="7.487208929533358E-2"/>
          <c:w val="0.85742944321714709"/>
          <c:h val="0.74503612367740035"/>
        </c:manualLayout>
      </c:layout>
      <c:lineChart>
        <c:grouping val="standard"/>
        <c:varyColors val="0"/>
        <c:ser>
          <c:idx val="0"/>
          <c:order val="0"/>
          <c:tx>
            <c:strRef>
              <c:f>WEBLinks!$A$14</c:f>
              <c:strCache>
                <c:ptCount val="1"/>
                <c:pt idx="0">
                  <c:v>Ice Harbor Water Temp</c:v>
                </c:pt>
              </c:strCache>
            </c:strRef>
          </c:tx>
          <c:spPr>
            <a:ln w="222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WEBLinks!$AO$4370:$AO$8761</c:f>
              <c:numCache>
                <c:formatCode>General</c:formatCode>
                <c:ptCount val="4392"/>
                <c:pt idx="0">
                  <c:v>69.489999999999995</c:v>
                </c:pt>
                <c:pt idx="1">
                  <c:v>69.48</c:v>
                </c:pt>
                <c:pt idx="2">
                  <c:v>69.489999999999995</c:v>
                </c:pt>
                <c:pt idx="3">
                  <c:v>69.459999999999994</c:v>
                </c:pt>
                <c:pt idx="4">
                  <c:v>69.48</c:v>
                </c:pt>
                <c:pt idx="5">
                  <c:v>69.44</c:v>
                </c:pt>
                <c:pt idx="6">
                  <c:v>69.459999999999994</c:v>
                </c:pt>
                <c:pt idx="7">
                  <c:v>69.459999999999994</c:v>
                </c:pt>
                <c:pt idx="8">
                  <c:v>69.48</c:v>
                </c:pt>
                <c:pt idx="9">
                  <c:v>69.48</c:v>
                </c:pt>
                <c:pt idx="10">
                  <c:v>69.48</c:v>
                </c:pt>
                <c:pt idx="11">
                  <c:v>69.489999999999995</c:v>
                </c:pt>
                <c:pt idx="12">
                  <c:v>69.48</c:v>
                </c:pt>
                <c:pt idx="13">
                  <c:v>69.39</c:v>
                </c:pt>
                <c:pt idx="14">
                  <c:v>69.42</c:v>
                </c:pt>
                <c:pt idx="15">
                  <c:v>69.42</c:v>
                </c:pt>
                <c:pt idx="16">
                  <c:v>69.459999999999994</c:v>
                </c:pt>
                <c:pt idx="17">
                  <c:v>69.37</c:v>
                </c:pt>
                <c:pt idx="18">
                  <c:v>69.349999999999994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WEBLinks!$A$13</c:f>
              <c:strCache>
                <c:ptCount val="1"/>
                <c:pt idx="0">
                  <c:v>Lower Monumental Temp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WEBLinks!$AN$4370:$AN$8761</c:f>
              <c:numCache>
                <c:formatCode>General</c:formatCode>
                <c:ptCount val="4392"/>
              </c:numCache>
            </c:numRef>
          </c:val>
          <c:smooth val="0"/>
        </c:ser>
        <c:ser>
          <c:idx val="2"/>
          <c:order val="2"/>
          <c:tx>
            <c:strRef>
              <c:f>WEBLinks!$A$12</c:f>
              <c:strCache>
                <c:ptCount val="1"/>
                <c:pt idx="0">
                  <c:v>Little Goose Water Temp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WEBLinks!$AM$4370:$AM$8761</c:f>
              <c:numCache>
                <c:formatCode>General</c:formatCode>
                <c:ptCount val="4392"/>
                <c:pt idx="0">
                  <c:v>47.353999999999999</c:v>
                </c:pt>
                <c:pt idx="1">
                  <c:v>47.317999999999998</c:v>
                </c:pt>
                <c:pt idx="2">
                  <c:v>47.3</c:v>
                </c:pt>
                <c:pt idx="3">
                  <c:v>47.3</c:v>
                </c:pt>
                <c:pt idx="4">
                  <c:v>47.281999999999996</c:v>
                </c:pt>
                <c:pt idx="5">
                  <c:v>47.264000000000003</c:v>
                </c:pt>
                <c:pt idx="6">
                  <c:v>47.246000000000002</c:v>
                </c:pt>
                <c:pt idx="7">
                  <c:v>47.246000000000002</c:v>
                </c:pt>
                <c:pt idx="8">
                  <c:v>47.246000000000002</c:v>
                </c:pt>
                <c:pt idx="9">
                  <c:v>47.264000000000003</c:v>
                </c:pt>
                <c:pt idx="10">
                  <c:v>47.3</c:v>
                </c:pt>
                <c:pt idx="11">
                  <c:v>47.335999999999999</c:v>
                </c:pt>
                <c:pt idx="12">
                  <c:v>47.39</c:v>
                </c:pt>
                <c:pt idx="13">
                  <c:v>47.408000000000001</c:v>
                </c:pt>
                <c:pt idx="14">
                  <c:v>47.444000000000003</c:v>
                </c:pt>
                <c:pt idx="15">
                  <c:v>47.48</c:v>
                </c:pt>
                <c:pt idx="16">
                  <c:v>47.515999999999998</c:v>
                </c:pt>
                <c:pt idx="17">
                  <c:v>47.533999999999999</c:v>
                </c:pt>
                <c:pt idx="18">
                  <c:v>47.552</c:v>
                </c:pt>
                <c:pt idx="19">
                  <c:v>47.552</c:v>
                </c:pt>
                <c:pt idx="20">
                  <c:v>47.533999999999999</c:v>
                </c:pt>
                <c:pt idx="21">
                  <c:v>47.533999999999999</c:v>
                </c:pt>
                <c:pt idx="22">
                  <c:v>47.497999999999998</c:v>
                </c:pt>
                <c:pt idx="23">
                  <c:v>47.48</c:v>
                </c:pt>
                <c:pt idx="24">
                  <c:v>47.444000000000003</c:v>
                </c:pt>
                <c:pt idx="25">
                  <c:v>47.426000000000002</c:v>
                </c:pt>
                <c:pt idx="26">
                  <c:v>47.372</c:v>
                </c:pt>
                <c:pt idx="27">
                  <c:v>47.353999999999999</c:v>
                </c:pt>
                <c:pt idx="28">
                  <c:v>47.3</c:v>
                </c:pt>
                <c:pt idx="29">
                  <c:v>47.26</c:v>
                </c:pt>
                <c:pt idx="30">
                  <c:v>47.26</c:v>
                </c:pt>
                <c:pt idx="31">
                  <c:v>47.23</c:v>
                </c:pt>
                <c:pt idx="32">
                  <c:v>47.23</c:v>
                </c:pt>
                <c:pt idx="33">
                  <c:v>47.23</c:v>
                </c:pt>
                <c:pt idx="34">
                  <c:v>47.23</c:v>
                </c:pt>
                <c:pt idx="35">
                  <c:v>47.3</c:v>
                </c:pt>
                <c:pt idx="36">
                  <c:v>47.32</c:v>
                </c:pt>
                <c:pt idx="37">
                  <c:v>47.3</c:v>
                </c:pt>
                <c:pt idx="38">
                  <c:v>47.34</c:v>
                </c:pt>
                <c:pt idx="39">
                  <c:v>47.3</c:v>
                </c:pt>
                <c:pt idx="40">
                  <c:v>47.34</c:v>
                </c:pt>
                <c:pt idx="41">
                  <c:v>47.32</c:v>
                </c:pt>
                <c:pt idx="42">
                  <c:v>47.28</c:v>
                </c:pt>
                <c:pt idx="43">
                  <c:v>47.25</c:v>
                </c:pt>
                <c:pt idx="44">
                  <c:v>47.23</c:v>
                </c:pt>
                <c:pt idx="45">
                  <c:v>47.23</c:v>
                </c:pt>
                <c:pt idx="46">
                  <c:v>47.23</c:v>
                </c:pt>
                <c:pt idx="47">
                  <c:v>47.23</c:v>
                </c:pt>
                <c:pt idx="48">
                  <c:v>47.25</c:v>
                </c:pt>
                <c:pt idx="49">
                  <c:v>47.23</c:v>
                </c:pt>
                <c:pt idx="50">
                  <c:v>47.23</c:v>
                </c:pt>
                <c:pt idx="51">
                  <c:v>47.21</c:v>
                </c:pt>
                <c:pt idx="52">
                  <c:v>47.19</c:v>
                </c:pt>
                <c:pt idx="53">
                  <c:v>47.17</c:v>
                </c:pt>
                <c:pt idx="54">
                  <c:v>47.14</c:v>
                </c:pt>
                <c:pt idx="55">
                  <c:v>47.14</c:v>
                </c:pt>
                <c:pt idx="56">
                  <c:v>47.14</c:v>
                </c:pt>
                <c:pt idx="57">
                  <c:v>47.16</c:v>
                </c:pt>
                <c:pt idx="58">
                  <c:v>47.17</c:v>
                </c:pt>
                <c:pt idx="59">
                  <c:v>47.21</c:v>
                </c:pt>
                <c:pt idx="60">
                  <c:v>47.23</c:v>
                </c:pt>
                <c:pt idx="61">
                  <c:v>47.26</c:v>
                </c:pt>
                <c:pt idx="62">
                  <c:v>47.28</c:v>
                </c:pt>
                <c:pt idx="63">
                  <c:v>47.25</c:v>
                </c:pt>
                <c:pt idx="64">
                  <c:v>47.26</c:v>
                </c:pt>
                <c:pt idx="65">
                  <c:v>47.26</c:v>
                </c:pt>
                <c:pt idx="66">
                  <c:v>47.26</c:v>
                </c:pt>
                <c:pt idx="67">
                  <c:v>47.23</c:v>
                </c:pt>
                <c:pt idx="68">
                  <c:v>47.21</c:v>
                </c:pt>
                <c:pt idx="69">
                  <c:v>47.21</c:v>
                </c:pt>
                <c:pt idx="70">
                  <c:v>47.17</c:v>
                </c:pt>
                <c:pt idx="71">
                  <c:v>47.14</c:v>
                </c:pt>
                <c:pt idx="72">
                  <c:v>47.08</c:v>
                </c:pt>
                <c:pt idx="73">
                  <c:v>47.07</c:v>
                </c:pt>
                <c:pt idx="74">
                  <c:v>47.01</c:v>
                </c:pt>
                <c:pt idx="75">
                  <c:v>46.98</c:v>
                </c:pt>
                <c:pt idx="76">
                  <c:v>46.96</c:v>
                </c:pt>
                <c:pt idx="77">
                  <c:v>46.92</c:v>
                </c:pt>
                <c:pt idx="78">
                  <c:v>46.9</c:v>
                </c:pt>
                <c:pt idx="79">
                  <c:v>46.9</c:v>
                </c:pt>
                <c:pt idx="80">
                  <c:v>46.9</c:v>
                </c:pt>
                <c:pt idx="81">
                  <c:v>46.92</c:v>
                </c:pt>
                <c:pt idx="82">
                  <c:v>46.98</c:v>
                </c:pt>
                <c:pt idx="83">
                  <c:v>47.01</c:v>
                </c:pt>
                <c:pt idx="84">
                  <c:v>47.07</c:v>
                </c:pt>
                <c:pt idx="85">
                  <c:v>47.12</c:v>
                </c:pt>
                <c:pt idx="86">
                  <c:v>47.16</c:v>
                </c:pt>
                <c:pt idx="87">
                  <c:v>47.25</c:v>
                </c:pt>
                <c:pt idx="88">
                  <c:v>47.28</c:v>
                </c:pt>
                <c:pt idx="89">
                  <c:v>47.3</c:v>
                </c:pt>
                <c:pt idx="90">
                  <c:v>47.32</c:v>
                </c:pt>
                <c:pt idx="91">
                  <c:v>47.35</c:v>
                </c:pt>
                <c:pt idx="92">
                  <c:v>47.34</c:v>
                </c:pt>
                <c:pt idx="93">
                  <c:v>47.34</c:v>
                </c:pt>
                <c:pt idx="94">
                  <c:v>47.34</c:v>
                </c:pt>
                <c:pt idx="95">
                  <c:v>47.34</c:v>
                </c:pt>
                <c:pt idx="96">
                  <c:v>47.34</c:v>
                </c:pt>
                <c:pt idx="97">
                  <c:v>47.3</c:v>
                </c:pt>
                <c:pt idx="98">
                  <c:v>47.3</c:v>
                </c:pt>
                <c:pt idx="99">
                  <c:v>47.3</c:v>
                </c:pt>
                <c:pt idx="100">
                  <c:v>47.3</c:v>
                </c:pt>
                <c:pt idx="101">
                  <c:v>47.3</c:v>
                </c:pt>
                <c:pt idx="102">
                  <c:v>47.3</c:v>
                </c:pt>
                <c:pt idx="103">
                  <c:v>47.32</c:v>
                </c:pt>
                <c:pt idx="104">
                  <c:v>47.34</c:v>
                </c:pt>
                <c:pt idx="105">
                  <c:v>47.37</c:v>
                </c:pt>
                <c:pt idx="106">
                  <c:v>47.41</c:v>
                </c:pt>
                <c:pt idx="107">
                  <c:v>47.48</c:v>
                </c:pt>
                <c:pt idx="108">
                  <c:v>47.57</c:v>
                </c:pt>
                <c:pt idx="109">
                  <c:v>47.59</c:v>
                </c:pt>
                <c:pt idx="110">
                  <c:v>47.66</c:v>
                </c:pt>
                <c:pt idx="111">
                  <c:v>47.66</c:v>
                </c:pt>
                <c:pt idx="112">
                  <c:v>47.68</c:v>
                </c:pt>
                <c:pt idx="113">
                  <c:v>47.66</c:v>
                </c:pt>
                <c:pt idx="114">
                  <c:v>47.68</c:v>
                </c:pt>
                <c:pt idx="115">
                  <c:v>47.7</c:v>
                </c:pt>
                <c:pt idx="116">
                  <c:v>47.73</c:v>
                </c:pt>
                <c:pt idx="117">
                  <c:v>47.73</c:v>
                </c:pt>
                <c:pt idx="118">
                  <c:v>47.71</c:v>
                </c:pt>
                <c:pt idx="119">
                  <c:v>47.73</c:v>
                </c:pt>
                <c:pt idx="120">
                  <c:v>47.75</c:v>
                </c:pt>
                <c:pt idx="121">
                  <c:v>47.73</c:v>
                </c:pt>
                <c:pt idx="122">
                  <c:v>47.75</c:v>
                </c:pt>
                <c:pt idx="123">
                  <c:v>47.73</c:v>
                </c:pt>
                <c:pt idx="124">
                  <c:v>47.73</c:v>
                </c:pt>
                <c:pt idx="125">
                  <c:v>47.73</c:v>
                </c:pt>
                <c:pt idx="126">
                  <c:v>47.73</c:v>
                </c:pt>
                <c:pt idx="127">
                  <c:v>47.73</c:v>
                </c:pt>
                <c:pt idx="128">
                  <c:v>47.73</c:v>
                </c:pt>
                <c:pt idx="129">
                  <c:v>47.75</c:v>
                </c:pt>
                <c:pt idx="130">
                  <c:v>47.77</c:v>
                </c:pt>
                <c:pt idx="131">
                  <c:v>47.79</c:v>
                </c:pt>
                <c:pt idx="132">
                  <c:v>47.8</c:v>
                </c:pt>
                <c:pt idx="133">
                  <c:v>47.8</c:v>
                </c:pt>
                <c:pt idx="134">
                  <c:v>47.82</c:v>
                </c:pt>
                <c:pt idx="135">
                  <c:v>47.8</c:v>
                </c:pt>
                <c:pt idx="136">
                  <c:v>47.8</c:v>
                </c:pt>
                <c:pt idx="137">
                  <c:v>47.84</c:v>
                </c:pt>
                <c:pt idx="138">
                  <c:v>47.84</c:v>
                </c:pt>
                <c:pt idx="139">
                  <c:v>47.84</c:v>
                </c:pt>
                <c:pt idx="140">
                  <c:v>47.82</c:v>
                </c:pt>
                <c:pt idx="141">
                  <c:v>47.84</c:v>
                </c:pt>
                <c:pt idx="142">
                  <c:v>47.82</c:v>
                </c:pt>
                <c:pt idx="143">
                  <c:v>47.82</c:v>
                </c:pt>
                <c:pt idx="144">
                  <c:v>47.8</c:v>
                </c:pt>
                <c:pt idx="145">
                  <c:v>47.79</c:v>
                </c:pt>
                <c:pt idx="146">
                  <c:v>47.77</c:v>
                </c:pt>
                <c:pt idx="147">
                  <c:v>47.75</c:v>
                </c:pt>
                <c:pt idx="148">
                  <c:v>47.75</c:v>
                </c:pt>
                <c:pt idx="149">
                  <c:v>47.73</c:v>
                </c:pt>
                <c:pt idx="150">
                  <c:v>47.71</c:v>
                </c:pt>
                <c:pt idx="151">
                  <c:v>47.7</c:v>
                </c:pt>
                <c:pt idx="152">
                  <c:v>47.7</c:v>
                </c:pt>
                <c:pt idx="153">
                  <c:v>47.73</c:v>
                </c:pt>
                <c:pt idx="154">
                  <c:v>47.79</c:v>
                </c:pt>
                <c:pt idx="155">
                  <c:v>47.8</c:v>
                </c:pt>
                <c:pt idx="156">
                  <c:v>47.79</c:v>
                </c:pt>
                <c:pt idx="157">
                  <c:v>47.79</c:v>
                </c:pt>
                <c:pt idx="158">
                  <c:v>47.82</c:v>
                </c:pt>
                <c:pt idx="159">
                  <c:v>47.84</c:v>
                </c:pt>
                <c:pt idx="160">
                  <c:v>47.84</c:v>
                </c:pt>
                <c:pt idx="161">
                  <c:v>47.84</c:v>
                </c:pt>
                <c:pt idx="162">
                  <c:v>47.82</c:v>
                </c:pt>
                <c:pt idx="163">
                  <c:v>47.82</c:v>
                </c:pt>
                <c:pt idx="164">
                  <c:v>47.82</c:v>
                </c:pt>
                <c:pt idx="165">
                  <c:v>47.82</c:v>
                </c:pt>
                <c:pt idx="166">
                  <c:v>47.82</c:v>
                </c:pt>
                <c:pt idx="167">
                  <c:v>47.8</c:v>
                </c:pt>
                <c:pt idx="168">
                  <c:v>47.8</c:v>
                </c:pt>
                <c:pt idx="169">
                  <c:v>47.8</c:v>
                </c:pt>
                <c:pt idx="170">
                  <c:v>47.8</c:v>
                </c:pt>
                <c:pt idx="171">
                  <c:v>47.79</c:v>
                </c:pt>
                <c:pt idx="172">
                  <c:v>47.8</c:v>
                </c:pt>
                <c:pt idx="173">
                  <c:v>47.82</c:v>
                </c:pt>
                <c:pt idx="174">
                  <c:v>47.82</c:v>
                </c:pt>
                <c:pt idx="175">
                  <c:v>47.82</c:v>
                </c:pt>
                <c:pt idx="176">
                  <c:v>47.84</c:v>
                </c:pt>
                <c:pt idx="177">
                  <c:v>47.88</c:v>
                </c:pt>
                <c:pt idx="178">
                  <c:v>47.89</c:v>
                </c:pt>
                <c:pt idx="179">
                  <c:v>47.95</c:v>
                </c:pt>
                <c:pt idx="180">
                  <c:v>48</c:v>
                </c:pt>
                <c:pt idx="181">
                  <c:v>48.04</c:v>
                </c:pt>
                <c:pt idx="182">
                  <c:v>48.06</c:v>
                </c:pt>
                <c:pt idx="183">
                  <c:v>48.15</c:v>
                </c:pt>
                <c:pt idx="184">
                  <c:v>48.16</c:v>
                </c:pt>
                <c:pt idx="185">
                  <c:v>48.22</c:v>
                </c:pt>
                <c:pt idx="186">
                  <c:v>48.2</c:v>
                </c:pt>
                <c:pt idx="187">
                  <c:v>48.18</c:v>
                </c:pt>
                <c:pt idx="188">
                  <c:v>48.16</c:v>
                </c:pt>
                <c:pt idx="189">
                  <c:v>48.16</c:v>
                </c:pt>
                <c:pt idx="190">
                  <c:v>48.15</c:v>
                </c:pt>
                <c:pt idx="191">
                  <c:v>48.15</c:v>
                </c:pt>
                <c:pt idx="192">
                  <c:v>48.11</c:v>
                </c:pt>
                <c:pt idx="193">
                  <c:v>48.07</c:v>
                </c:pt>
                <c:pt idx="194">
                  <c:v>48.04</c:v>
                </c:pt>
                <c:pt idx="195">
                  <c:v>48</c:v>
                </c:pt>
                <c:pt idx="196">
                  <c:v>47.95</c:v>
                </c:pt>
                <c:pt idx="197">
                  <c:v>47.91</c:v>
                </c:pt>
                <c:pt idx="198">
                  <c:v>47.89</c:v>
                </c:pt>
                <c:pt idx="199">
                  <c:v>47.86</c:v>
                </c:pt>
                <c:pt idx="200">
                  <c:v>47.86</c:v>
                </c:pt>
                <c:pt idx="201">
                  <c:v>47.88</c:v>
                </c:pt>
                <c:pt idx="202">
                  <c:v>47.91</c:v>
                </c:pt>
                <c:pt idx="203">
                  <c:v>47.97</c:v>
                </c:pt>
                <c:pt idx="204">
                  <c:v>47.98</c:v>
                </c:pt>
                <c:pt idx="205">
                  <c:v>48</c:v>
                </c:pt>
                <c:pt idx="206">
                  <c:v>48.04</c:v>
                </c:pt>
                <c:pt idx="207">
                  <c:v>48.04</c:v>
                </c:pt>
                <c:pt idx="208">
                  <c:v>48</c:v>
                </c:pt>
                <c:pt idx="209">
                  <c:v>48.02</c:v>
                </c:pt>
                <c:pt idx="210">
                  <c:v>48.02</c:v>
                </c:pt>
                <c:pt idx="211">
                  <c:v>48</c:v>
                </c:pt>
                <c:pt idx="212">
                  <c:v>48</c:v>
                </c:pt>
                <c:pt idx="213">
                  <c:v>48</c:v>
                </c:pt>
                <c:pt idx="214">
                  <c:v>47.95</c:v>
                </c:pt>
                <c:pt idx="215">
                  <c:v>47.95</c:v>
                </c:pt>
                <c:pt idx="216">
                  <c:v>47.95</c:v>
                </c:pt>
                <c:pt idx="217">
                  <c:v>47.91</c:v>
                </c:pt>
                <c:pt idx="218">
                  <c:v>47.89</c:v>
                </c:pt>
                <c:pt idx="219">
                  <c:v>47.88</c:v>
                </c:pt>
                <c:pt idx="220">
                  <c:v>47.84</c:v>
                </c:pt>
                <c:pt idx="221">
                  <c:v>47.84</c:v>
                </c:pt>
                <c:pt idx="222">
                  <c:v>47.84</c:v>
                </c:pt>
                <c:pt idx="223">
                  <c:v>47.82</c:v>
                </c:pt>
                <c:pt idx="224">
                  <c:v>47.8</c:v>
                </c:pt>
                <c:pt idx="225">
                  <c:v>47.84</c:v>
                </c:pt>
                <c:pt idx="226">
                  <c:v>47.86</c:v>
                </c:pt>
                <c:pt idx="227">
                  <c:v>47.89</c:v>
                </c:pt>
                <c:pt idx="228">
                  <c:v>47.93</c:v>
                </c:pt>
                <c:pt idx="229">
                  <c:v>47.97</c:v>
                </c:pt>
                <c:pt idx="230">
                  <c:v>47.98</c:v>
                </c:pt>
                <c:pt idx="231">
                  <c:v>48</c:v>
                </c:pt>
                <c:pt idx="232">
                  <c:v>48.04</c:v>
                </c:pt>
                <c:pt idx="233">
                  <c:v>48.04</c:v>
                </c:pt>
                <c:pt idx="234">
                  <c:v>48.04</c:v>
                </c:pt>
                <c:pt idx="235">
                  <c:v>48.04</c:v>
                </c:pt>
                <c:pt idx="236">
                  <c:v>48.06</c:v>
                </c:pt>
                <c:pt idx="237">
                  <c:v>48.04</c:v>
                </c:pt>
                <c:pt idx="238">
                  <c:v>48.02</c:v>
                </c:pt>
                <c:pt idx="239">
                  <c:v>47.98</c:v>
                </c:pt>
                <c:pt idx="240">
                  <c:v>47.97</c:v>
                </c:pt>
                <c:pt idx="241">
                  <c:v>47.91</c:v>
                </c:pt>
                <c:pt idx="242">
                  <c:v>47.86</c:v>
                </c:pt>
                <c:pt idx="243">
                  <c:v>47.84</c:v>
                </c:pt>
                <c:pt idx="244">
                  <c:v>47.8</c:v>
                </c:pt>
                <c:pt idx="245">
                  <c:v>47.79</c:v>
                </c:pt>
                <c:pt idx="246">
                  <c:v>47.75</c:v>
                </c:pt>
                <c:pt idx="247">
                  <c:v>47.73</c:v>
                </c:pt>
                <c:pt idx="248">
                  <c:v>47.75</c:v>
                </c:pt>
                <c:pt idx="249">
                  <c:v>47.77</c:v>
                </c:pt>
                <c:pt idx="250">
                  <c:v>47.8</c:v>
                </c:pt>
                <c:pt idx="251">
                  <c:v>47.84</c:v>
                </c:pt>
                <c:pt idx="252">
                  <c:v>47.89</c:v>
                </c:pt>
                <c:pt idx="253">
                  <c:v>47.95</c:v>
                </c:pt>
                <c:pt idx="254">
                  <c:v>47.97</c:v>
                </c:pt>
                <c:pt idx="255">
                  <c:v>47.98</c:v>
                </c:pt>
                <c:pt idx="256">
                  <c:v>47.97</c:v>
                </c:pt>
                <c:pt idx="257">
                  <c:v>47.95</c:v>
                </c:pt>
                <c:pt idx="258">
                  <c:v>47.97</c:v>
                </c:pt>
                <c:pt idx="259">
                  <c:v>47.95</c:v>
                </c:pt>
                <c:pt idx="260">
                  <c:v>47.93</c:v>
                </c:pt>
                <c:pt idx="261">
                  <c:v>47.93</c:v>
                </c:pt>
                <c:pt idx="262">
                  <c:v>47.91</c:v>
                </c:pt>
                <c:pt idx="263">
                  <c:v>47.86</c:v>
                </c:pt>
                <c:pt idx="264">
                  <c:v>47.84</c:v>
                </c:pt>
                <c:pt idx="265">
                  <c:v>47.84</c:v>
                </c:pt>
                <c:pt idx="266">
                  <c:v>47.82</c:v>
                </c:pt>
                <c:pt idx="267">
                  <c:v>47.8</c:v>
                </c:pt>
                <c:pt idx="268">
                  <c:v>47.8</c:v>
                </c:pt>
                <c:pt idx="269">
                  <c:v>47.82</c:v>
                </c:pt>
                <c:pt idx="270">
                  <c:v>47.82</c:v>
                </c:pt>
                <c:pt idx="271">
                  <c:v>47.8</c:v>
                </c:pt>
                <c:pt idx="272">
                  <c:v>47.79</c:v>
                </c:pt>
                <c:pt idx="273">
                  <c:v>47.79</c:v>
                </c:pt>
                <c:pt idx="274">
                  <c:v>47.8</c:v>
                </c:pt>
                <c:pt idx="275">
                  <c:v>47.82</c:v>
                </c:pt>
                <c:pt idx="276">
                  <c:v>47.86</c:v>
                </c:pt>
                <c:pt idx="277">
                  <c:v>47.88</c:v>
                </c:pt>
                <c:pt idx="278">
                  <c:v>47.91</c:v>
                </c:pt>
                <c:pt idx="279">
                  <c:v>47.93</c:v>
                </c:pt>
                <c:pt idx="280">
                  <c:v>47.93</c:v>
                </c:pt>
                <c:pt idx="281">
                  <c:v>47.97</c:v>
                </c:pt>
                <c:pt idx="282">
                  <c:v>47.98</c:v>
                </c:pt>
                <c:pt idx="283">
                  <c:v>48</c:v>
                </c:pt>
                <c:pt idx="284">
                  <c:v>48</c:v>
                </c:pt>
                <c:pt idx="285">
                  <c:v>48.02</c:v>
                </c:pt>
                <c:pt idx="286">
                  <c:v>48.04</c:v>
                </c:pt>
                <c:pt idx="287">
                  <c:v>48.02</c:v>
                </c:pt>
                <c:pt idx="288">
                  <c:v>48.02</c:v>
                </c:pt>
                <c:pt idx="289">
                  <c:v>48.04</c:v>
                </c:pt>
                <c:pt idx="290">
                  <c:v>48.04</c:v>
                </c:pt>
                <c:pt idx="291">
                  <c:v>48.04</c:v>
                </c:pt>
                <c:pt idx="292">
                  <c:v>48.02</c:v>
                </c:pt>
                <c:pt idx="293">
                  <c:v>48</c:v>
                </c:pt>
                <c:pt idx="294">
                  <c:v>47.98</c:v>
                </c:pt>
                <c:pt idx="295">
                  <c:v>47.97</c:v>
                </c:pt>
                <c:pt idx="296">
                  <c:v>47.95</c:v>
                </c:pt>
                <c:pt idx="297">
                  <c:v>47.97</c:v>
                </c:pt>
                <c:pt idx="298">
                  <c:v>48.02</c:v>
                </c:pt>
                <c:pt idx="299">
                  <c:v>48.06</c:v>
                </c:pt>
                <c:pt idx="300">
                  <c:v>48.07</c:v>
                </c:pt>
                <c:pt idx="301">
                  <c:v>48.13</c:v>
                </c:pt>
                <c:pt idx="302">
                  <c:v>48.11</c:v>
                </c:pt>
                <c:pt idx="303">
                  <c:v>48.11</c:v>
                </c:pt>
                <c:pt idx="304">
                  <c:v>48.11</c:v>
                </c:pt>
                <c:pt idx="305">
                  <c:v>48.11</c:v>
                </c:pt>
                <c:pt idx="306">
                  <c:v>48.07</c:v>
                </c:pt>
                <c:pt idx="307">
                  <c:v>48.02</c:v>
                </c:pt>
                <c:pt idx="308">
                  <c:v>47.98</c:v>
                </c:pt>
                <c:pt idx="309">
                  <c:v>47.97</c:v>
                </c:pt>
                <c:pt idx="310">
                  <c:v>47.97</c:v>
                </c:pt>
                <c:pt idx="311">
                  <c:v>47.93</c:v>
                </c:pt>
                <c:pt idx="312">
                  <c:v>47.91</c:v>
                </c:pt>
                <c:pt idx="313">
                  <c:v>47.86</c:v>
                </c:pt>
                <c:pt idx="314">
                  <c:v>47.86</c:v>
                </c:pt>
                <c:pt idx="315">
                  <c:v>47.86</c:v>
                </c:pt>
                <c:pt idx="316">
                  <c:v>47.84</c:v>
                </c:pt>
                <c:pt idx="317">
                  <c:v>47.8</c:v>
                </c:pt>
                <c:pt idx="318">
                  <c:v>47.79</c:v>
                </c:pt>
                <c:pt idx="319">
                  <c:v>47.77</c:v>
                </c:pt>
                <c:pt idx="320">
                  <c:v>47.77</c:v>
                </c:pt>
                <c:pt idx="321">
                  <c:v>47.8</c:v>
                </c:pt>
                <c:pt idx="322">
                  <c:v>47.84</c:v>
                </c:pt>
                <c:pt idx="323">
                  <c:v>47.88</c:v>
                </c:pt>
                <c:pt idx="324">
                  <c:v>47.93</c:v>
                </c:pt>
                <c:pt idx="325">
                  <c:v>47.98</c:v>
                </c:pt>
                <c:pt idx="326">
                  <c:v>48.02</c:v>
                </c:pt>
                <c:pt idx="327">
                  <c:v>48.04</c:v>
                </c:pt>
                <c:pt idx="328">
                  <c:v>48.06</c:v>
                </c:pt>
                <c:pt idx="329">
                  <c:v>48.09</c:v>
                </c:pt>
                <c:pt idx="330">
                  <c:v>48.07</c:v>
                </c:pt>
                <c:pt idx="331">
                  <c:v>48.07</c:v>
                </c:pt>
                <c:pt idx="332">
                  <c:v>48.06</c:v>
                </c:pt>
                <c:pt idx="333">
                  <c:v>48.06</c:v>
                </c:pt>
                <c:pt idx="334">
                  <c:v>48.04</c:v>
                </c:pt>
                <c:pt idx="335">
                  <c:v>48.02</c:v>
                </c:pt>
                <c:pt idx="336">
                  <c:v>48</c:v>
                </c:pt>
                <c:pt idx="337">
                  <c:v>47.97</c:v>
                </c:pt>
                <c:pt idx="338">
                  <c:v>47.91</c:v>
                </c:pt>
                <c:pt idx="339">
                  <c:v>47.89</c:v>
                </c:pt>
                <c:pt idx="340">
                  <c:v>47.84</c:v>
                </c:pt>
                <c:pt idx="341">
                  <c:v>47.8</c:v>
                </c:pt>
                <c:pt idx="342">
                  <c:v>47.79</c:v>
                </c:pt>
                <c:pt idx="343">
                  <c:v>47.77</c:v>
                </c:pt>
                <c:pt idx="344">
                  <c:v>47.79</c:v>
                </c:pt>
                <c:pt idx="345">
                  <c:v>47.8</c:v>
                </c:pt>
                <c:pt idx="346">
                  <c:v>47.86</c:v>
                </c:pt>
                <c:pt idx="347">
                  <c:v>47.91</c:v>
                </c:pt>
                <c:pt idx="348">
                  <c:v>47.95</c:v>
                </c:pt>
                <c:pt idx="349">
                  <c:v>47.95</c:v>
                </c:pt>
                <c:pt idx="350">
                  <c:v>48</c:v>
                </c:pt>
                <c:pt idx="351">
                  <c:v>48.04</c:v>
                </c:pt>
                <c:pt idx="352">
                  <c:v>48.04</c:v>
                </c:pt>
                <c:pt idx="353">
                  <c:v>48.04</c:v>
                </c:pt>
                <c:pt idx="354">
                  <c:v>48.06</c:v>
                </c:pt>
                <c:pt idx="355">
                  <c:v>48.06</c:v>
                </c:pt>
                <c:pt idx="356">
                  <c:v>48.07</c:v>
                </c:pt>
                <c:pt idx="357">
                  <c:v>48.11</c:v>
                </c:pt>
                <c:pt idx="358">
                  <c:v>48.13</c:v>
                </c:pt>
                <c:pt idx="359">
                  <c:v>48.15</c:v>
                </c:pt>
                <c:pt idx="360">
                  <c:v>48.18</c:v>
                </c:pt>
                <c:pt idx="361">
                  <c:v>48.2</c:v>
                </c:pt>
                <c:pt idx="362">
                  <c:v>48.24</c:v>
                </c:pt>
                <c:pt idx="363">
                  <c:v>48.24</c:v>
                </c:pt>
                <c:pt idx="364">
                  <c:v>48.24</c:v>
                </c:pt>
                <c:pt idx="365">
                  <c:v>48.24</c:v>
                </c:pt>
                <c:pt idx="366">
                  <c:v>48.2</c:v>
                </c:pt>
                <c:pt idx="367">
                  <c:v>48.2</c:v>
                </c:pt>
                <c:pt idx="368">
                  <c:v>48.2</c:v>
                </c:pt>
                <c:pt idx="369">
                  <c:v>48.24</c:v>
                </c:pt>
                <c:pt idx="370">
                  <c:v>48.29</c:v>
                </c:pt>
                <c:pt idx="371">
                  <c:v>48.36</c:v>
                </c:pt>
                <c:pt idx="372">
                  <c:v>48.4</c:v>
                </c:pt>
                <c:pt idx="373">
                  <c:v>48.45</c:v>
                </c:pt>
                <c:pt idx="374">
                  <c:v>48.47</c:v>
                </c:pt>
                <c:pt idx="375">
                  <c:v>48.54</c:v>
                </c:pt>
                <c:pt idx="376">
                  <c:v>48.58</c:v>
                </c:pt>
                <c:pt idx="377">
                  <c:v>48.56</c:v>
                </c:pt>
                <c:pt idx="378">
                  <c:v>48.58</c:v>
                </c:pt>
                <c:pt idx="379">
                  <c:v>48.58</c:v>
                </c:pt>
                <c:pt idx="380">
                  <c:v>48.58</c:v>
                </c:pt>
                <c:pt idx="381">
                  <c:v>48.58</c:v>
                </c:pt>
                <c:pt idx="382">
                  <c:v>48.6</c:v>
                </c:pt>
                <c:pt idx="383">
                  <c:v>48.6</c:v>
                </c:pt>
                <c:pt idx="384">
                  <c:v>48.63</c:v>
                </c:pt>
                <c:pt idx="385">
                  <c:v>48.63</c:v>
                </c:pt>
                <c:pt idx="386">
                  <c:v>48.63</c:v>
                </c:pt>
                <c:pt idx="387">
                  <c:v>48.63</c:v>
                </c:pt>
                <c:pt idx="388">
                  <c:v>48.63</c:v>
                </c:pt>
                <c:pt idx="389">
                  <c:v>48.65</c:v>
                </c:pt>
                <c:pt idx="390">
                  <c:v>48.67</c:v>
                </c:pt>
                <c:pt idx="391">
                  <c:v>48.69</c:v>
                </c:pt>
                <c:pt idx="392">
                  <c:v>48.69</c:v>
                </c:pt>
                <c:pt idx="393">
                  <c:v>48.67</c:v>
                </c:pt>
                <c:pt idx="394">
                  <c:v>48.65</c:v>
                </c:pt>
                <c:pt idx="395">
                  <c:v>48.63</c:v>
                </c:pt>
                <c:pt idx="396">
                  <c:v>48.69</c:v>
                </c:pt>
                <c:pt idx="397">
                  <c:v>48.69</c:v>
                </c:pt>
                <c:pt idx="398">
                  <c:v>48.74</c:v>
                </c:pt>
                <c:pt idx="399">
                  <c:v>48.7</c:v>
                </c:pt>
                <c:pt idx="400">
                  <c:v>48.69</c:v>
                </c:pt>
                <c:pt idx="401">
                  <c:v>48.61</c:v>
                </c:pt>
                <c:pt idx="402">
                  <c:v>48.58</c:v>
                </c:pt>
                <c:pt idx="403">
                  <c:v>48.56</c:v>
                </c:pt>
                <c:pt idx="404">
                  <c:v>48.54</c:v>
                </c:pt>
                <c:pt idx="405">
                  <c:v>48.54</c:v>
                </c:pt>
                <c:pt idx="406">
                  <c:v>48.56</c:v>
                </c:pt>
                <c:pt idx="407">
                  <c:v>48.54</c:v>
                </c:pt>
                <c:pt idx="408">
                  <c:v>48.56</c:v>
                </c:pt>
                <c:pt idx="409">
                  <c:v>48.56</c:v>
                </c:pt>
                <c:pt idx="410">
                  <c:v>48.58</c:v>
                </c:pt>
                <c:pt idx="411">
                  <c:v>48.58</c:v>
                </c:pt>
                <c:pt idx="412">
                  <c:v>48.56</c:v>
                </c:pt>
                <c:pt idx="413">
                  <c:v>48.56</c:v>
                </c:pt>
                <c:pt idx="414">
                  <c:v>48.58</c:v>
                </c:pt>
                <c:pt idx="415">
                  <c:v>48.56</c:v>
                </c:pt>
                <c:pt idx="416">
                  <c:v>48.56</c:v>
                </c:pt>
                <c:pt idx="417">
                  <c:v>48.6</c:v>
                </c:pt>
                <c:pt idx="418">
                  <c:v>48.61</c:v>
                </c:pt>
                <c:pt idx="419">
                  <c:v>48.63</c:v>
                </c:pt>
                <c:pt idx="420">
                  <c:v>48.67</c:v>
                </c:pt>
                <c:pt idx="421">
                  <c:v>48.7</c:v>
                </c:pt>
                <c:pt idx="422">
                  <c:v>48.78</c:v>
                </c:pt>
                <c:pt idx="423">
                  <c:v>48.83</c:v>
                </c:pt>
                <c:pt idx="424">
                  <c:v>48.88</c:v>
                </c:pt>
                <c:pt idx="425">
                  <c:v>48.88</c:v>
                </c:pt>
                <c:pt idx="426">
                  <c:v>48.92</c:v>
                </c:pt>
                <c:pt idx="427">
                  <c:v>48.94</c:v>
                </c:pt>
                <c:pt idx="428">
                  <c:v>48.96</c:v>
                </c:pt>
                <c:pt idx="429">
                  <c:v>48.99</c:v>
                </c:pt>
                <c:pt idx="430">
                  <c:v>49.03</c:v>
                </c:pt>
                <c:pt idx="431">
                  <c:v>49.08</c:v>
                </c:pt>
                <c:pt idx="432">
                  <c:v>49.14</c:v>
                </c:pt>
                <c:pt idx="433">
                  <c:v>49.19</c:v>
                </c:pt>
                <c:pt idx="434">
                  <c:v>49.23</c:v>
                </c:pt>
                <c:pt idx="435">
                  <c:v>49.26</c:v>
                </c:pt>
                <c:pt idx="436">
                  <c:v>49.24</c:v>
                </c:pt>
                <c:pt idx="437">
                  <c:v>49.28</c:v>
                </c:pt>
                <c:pt idx="438">
                  <c:v>49.32</c:v>
                </c:pt>
                <c:pt idx="439">
                  <c:v>49.33</c:v>
                </c:pt>
                <c:pt idx="440">
                  <c:v>49.39</c:v>
                </c:pt>
                <c:pt idx="441">
                  <c:v>49.42</c:v>
                </c:pt>
                <c:pt idx="442">
                  <c:v>49.5</c:v>
                </c:pt>
                <c:pt idx="443">
                  <c:v>49.57</c:v>
                </c:pt>
                <c:pt idx="444">
                  <c:v>49.68</c:v>
                </c:pt>
                <c:pt idx="445">
                  <c:v>49.71</c:v>
                </c:pt>
                <c:pt idx="446">
                  <c:v>49.78</c:v>
                </c:pt>
                <c:pt idx="447">
                  <c:v>49.82</c:v>
                </c:pt>
                <c:pt idx="448">
                  <c:v>49.78</c:v>
                </c:pt>
                <c:pt idx="449">
                  <c:v>49.93</c:v>
                </c:pt>
                <c:pt idx="450">
                  <c:v>49.91</c:v>
                </c:pt>
                <c:pt idx="451">
                  <c:v>49.87</c:v>
                </c:pt>
                <c:pt idx="452">
                  <c:v>49.93</c:v>
                </c:pt>
                <c:pt idx="453">
                  <c:v>49.91</c:v>
                </c:pt>
                <c:pt idx="454">
                  <c:v>49.91</c:v>
                </c:pt>
                <c:pt idx="455">
                  <c:v>49.87</c:v>
                </c:pt>
                <c:pt idx="456">
                  <c:v>49.84</c:v>
                </c:pt>
                <c:pt idx="457">
                  <c:v>49.86</c:v>
                </c:pt>
                <c:pt idx="458">
                  <c:v>49.87</c:v>
                </c:pt>
                <c:pt idx="459">
                  <c:v>49.89</c:v>
                </c:pt>
                <c:pt idx="460">
                  <c:v>49.87</c:v>
                </c:pt>
                <c:pt idx="461">
                  <c:v>49.87</c:v>
                </c:pt>
                <c:pt idx="462">
                  <c:v>49.87</c:v>
                </c:pt>
                <c:pt idx="463">
                  <c:v>49.89</c:v>
                </c:pt>
                <c:pt idx="464">
                  <c:v>49.91</c:v>
                </c:pt>
                <c:pt idx="465">
                  <c:v>49.91</c:v>
                </c:pt>
                <c:pt idx="466">
                  <c:v>49.89</c:v>
                </c:pt>
                <c:pt idx="467">
                  <c:v>49.89</c:v>
                </c:pt>
                <c:pt idx="468">
                  <c:v>49.89</c:v>
                </c:pt>
                <c:pt idx="469">
                  <c:v>49.91</c:v>
                </c:pt>
                <c:pt idx="470">
                  <c:v>49.89</c:v>
                </c:pt>
                <c:pt idx="471">
                  <c:v>49.89</c:v>
                </c:pt>
                <c:pt idx="472">
                  <c:v>49.89</c:v>
                </c:pt>
                <c:pt idx="473">
                  <c:v>49.91</c:v>
                </c:pt>
                <c:pt idx="474">
                  <c:v>49.87</c:v>
                </c:pt>
                <c:pt idx="475">
                  <c:v>49.87</c:v>
                </c:pt>
                <c:pt idx="476">
                  <c:v>49.87</c:v>
                </c:pt>
                <c:pt idx="477">
                  <c:v>49.89</c:v>
                </c:pt>
                <c:pt idx="478">
                  <c:v>49.89</c:v>
                </c:pt>
                <c:pt idx="479">
                  <c:v>49.93</c:v>
                </c:pt>
                <c:pt idx="480">
                  <c:v>49.95</c:v>
                </c:pt>
                <c:pt idx="481">
                  <c:v>49.98</c:v>
                </c:pt>
                <c:pt idx="482">
                  <c:v>50</c:v>
                </c:pt>
                <c:pt idx="483">
                  <c:v>50</c:v>
                </c:pt>
                <c:pt idx="484">
                  <c:v>49.98</c:v>
                </c:pt>
                <c:pt idx="485">
                  <c:v>49.95</c:v>
                </c:pt>
                <c:pt idx="486">
                  <c:v>49.91</c:v>
                </c:pt>
                <c:pt idx="487">
                  <c:v>49.91</c:v>
                </c:pt>
                <c:pt idx="488">
                  <c:v>49.93</c:v>
                </c:pt>
                <c:pt idx="489">
                  <c:v>49.96</c:v>
                </c:pt>
                <c:pt idx="490">
                  <c:v>49.98</c:v>
                </c:pt>
                <c:pt idx="491">
                  <c:v>50.04</c:v>
                </c:pt>
                <c:pt idx="492">
                  <c:v>50.14</c:v>
                </c:pt>
                <c:pt idx="493">
                  <c:v>50.16</c:v>
                </c:pt>
                <c:pt idx="494">
                  <c:v>50.18</c:v>
                </c:pt>
                <c:pt idx="495">
                  <c:v>50.2</c:v>
                </c:pt>
                <c:pt idx="496">
                  <c:v>50.22</c:v>
                </c:pt>
                <c:pt idx="497">
                  <c:v>50.23</c:v>
                </c:pt>
                <c:pt idx="498">
                  <c:v>50.2</c:v>
                </c:pt>
                <c:pt idx="499">
                  <c:v>50.2</c:v>
                </c:pt>
                <c:pt idx="500">
                  <c:v>50.27</c:v>
                </c:pt>
                <c:pt idx="501">
                  <c:v>50.38</c:v>
                </c:pt>
                <c:pt idx="502">
                  <c:v>50.43</c:v>
                </c:pt>
                <c:pt idx="503">
                  <c:v>50.41</c:v>
                </c:pt>
                <c:pt idx="504">
                  <c:v>50.4</c:v>
                </c:pt>
                <c:pt idx="505">
                  <c:v>50.41</c:v>
                </c:pt>
                <c:pt idx="506">
                  <c:v>50.34</c:v>
                </c:pt>
                <c:pt idx="507">
                  <c:v>50.31</c:v>
                </c:pt>
                <c:pt idx="508">
                  <c:v>50.27</c:v>
                </c:pt>
                <c:pt idx="509">
                  <c:v>50.23</c:v>
                </c:pt>
                <c:pt idx="510">
                  <c:v>50.2</c:v>
                </c:pt>
                <c:pt idx="511">
                  <c:v>50.2</c:v>
                </c:pt>
                <c:pt idx="512">
                  <c:v>50.22</c:v>
                </c:pt>
                <c:pt idx="513">
                  <c:v>50.29</c:v>
                </c:pt>
                <c:pt idx="514">
                  <c:v>50.32</c:v>
                </c:pt>
                <c:pt idx="515">
                  <c:v>50.41</c:v>
                </c:pt>
                <c:pt idx="516">
                  <c:v>50.52</c:v>
                </c:pt>
                <c:pt idx="517">
                  <c:v>50.54</c:v>
                </c:pt>
                <c:pt idx="518">
                  <c:v>50.59</c:v>
                </c:pt>
                <c:pt idx="519">
                  <c:v>50.56</c:v>
                </c:pt>
                <c:pt idx="520">
                  <c:v>50.54</c:v>
                </c:pt>
                <c:pt idx="521">
                  <c:v>50.54</c:v>
                </c:pt>
                <c:pt idx="522">
                  <c:v>50.58</c:v>
                </c:pt>
                <c:pt idx="523">
                  <c:v>50.61</c:v>
                </c:pt>
                <c:pt idx="524">
                  <c:v>50.63</c:v>
                </c:pt>
                <c:pt idx="525">
                  <c:v>50.68</c:v>
                </c:pt>
                <c:pt idx="526">
                  <c:v>50.7</c:v>
                </c:pt>
                <c:pt idx="527">
                  <c:v>50.74</c:v>
                </c:pt>
                <c:pt idx="528">
                  <c:v>50.81</c:v>
                </c:pt>
                <c:pt idx="529">
                  <c:v>50.88</c:v>
                </c:pt>
                <c:pt idx="530">
                  <c:v>50.92</c:v>
                </c:pt>
                <c:pt idx="531">
                  <c:v>50.92</c:v>
                </c:pt>
                <c:pt idx="532">
                  <c:v>50.95</c:v>
                </c:pt>
                <c:pt idx="533">
                  <c:v>50.97</c:v>
                </c:pt>
                <c:pt idx="534">
                  <c:v>50.97</c:v>
                </c:pt>
                <c:pt idx="535">
                  <c:v>50.99</c:v>
                </c:pt>
                <c:pt idx="536">
                  <c:v>51.04</c:v>
                </c:pt>
                <c:pt idx="537">
                  <c:v>51.12</c:v>
                </c:pt>
                <c:pt idx="538">
                  <c:v>51.12</c:v>
                </c:pt>
                <c:pt idx="539">
                  <c:v>51.17</c:v>
                </c:pt>
                <c:pt idx="540">
                  <c:v>51.21</c:v>
                </c:pt>
                <c:pt idx="541">
                  <c:v>51.21</c:v>
                </c:pt>
                <c:pt idx="542">
                  <c:v>51.19</c:v>
                </c:pt>
                <c:pt idx="543">
                  <c:v>51.24</c:v>
                </c:pt>
                <c:pt idx="544">
                  <c:v>51.19</c:v>
                </c:pt>
                <c:pt idx="545">
                  <c:v>51.17</c:v>
                </c:pt>
                <c:pt idx="546">
                  <c:v>51.15</c:v>
                </c:pt>
                <c:pt idx="547">
                  <c:v>51.15</c:v>
                </c:pt>
                <c:pt idx="548">
                  <c:v>51.17</c:v>
                </c:pt>
                <c:pt idx="549">
                  <c:v>51.15</c:v>
                </c:pt>
                <c:pt idx="550">
                  <c:v>51.15</c:v>
                </c:pt>
                <c:pt idx="551">
                  <c:v>51.17</c:v>
                </c:pt>
                <c:pt idx="552">
                  <c:v>51.21</c:v>
                </c:pt>
                <c:pt idx="553">
                  <c:v>51.19</c:v>
                </c:pt>
                <c:pt idx="554">
                  <c:v>51.22</c:v>
                </c:pt>
                <c:pt idx="555">
                  <c:v>51.21</c:v>
                </c:pt>
                <c:pt idx="556">
                  <c:v>51.19</c:v>
                </c:pt>
                <c:pt idx="557">
                  <c:v>51.19</c:v>
                </c:pt>
                <c:pt idx="558">
                  <c:v>51.17</c:v>
                </c:pt>
                <c:pt idx="559">
                  <c:v>51.15</c:v>
                </c:pt>
                <c:pt idx="560">
                  <c:v>51.15</c:v>
                </c:pt>
                <c:pt idx="561">
                  <c:v>51.17</c:v>
                </c:pt>
                <c:pt idx="562">
                  <c:v>51.13</c:v>
                </c:pt>
                <c:pt idx="563">
                  <c:v>51.17</c:v>
                </c:pt>
                <c:pt idx="564">
                  <c:v>51.22</c:v>
                </c:pt>
                <c:pt idx="565">
                  <c:v>51.22</c:v>
                </c:pt>
                <c:pt idx="566">
                  <c:v>51.21</c:v>
                </c:pt>
                <c:pt idx="567">
                  <c:v>51.26</c:v>
                </c:pt>
                <c:pt idx="568">
                  <c:v>51.24</c:v>
                </c:pt>
                <c:pt idx="569">
                  <c:v>51.24</c:v>
                </c:pt>
                <c:pt idx="570">
                  <c:v>51.24</c:v>
                </c:pt>
                <c:pt idx="571">
                  <c:v>51.24</c:v>
                </c:pt>
                <c:pt idx="572">
                  <c:v>51.26</c:v>
                </c:pt>
                <c:pt idx="573">
                  <c:v>51.3</c:v>
                </c:pt>
                <c:pt idx="574">
                  <c:v>51.33</c:v>
                </c:pt>
                <c:pt idx="575">
                  <c:v>51.4</c:v>
                </c:pt>
                <c:pt idx="576">
                  <c:v>51.44</c:v>
                </c:pt>
                <c:pt idx="577">
                  <c:v>51.49</c:v>
                </c:pt>
                <c:pt idx="578">
                  <c:v>51.49</c:v>
                </c:pt>
                <c:pt idx="579">
                  <c:v>51.49</c:v>
                </c:pt>
                <c:pt idx="580">
                  <c:v>51.51</c:v>
                </c:pt>
                <c:pt idx="581">
                  <c:v>51.51</c:v>
                </c:pt>
                <c:pt idx="582">
                  <c:v>51.53</c:v>
                </c:pt>
                <c:pt idx="583">
                  <c:v>51.53</c:v>
                </c:pt>
                <c:pt idx="584">
                  <c:v>51.51</c:v>
                </c:pt>
                <c:pt idx="585">
                  <c:v>51.51</c:v>
                </c:pt>
                <c:pt idx="586">
                  <c:v>51.51</c:v>
                </c:pt>
                <c:pt idx="587">
                  <c:v>51.53</c:v>
                </c:pt>
                <c:pt idx="588">
                  <c:v>51.55</c:v>
                </c:pt>
                <c:pt idx="589">
                  <c:v>51.6</c:v>
                </c:pt>
                <c:pt idx="590">
                  <c:v>51.58</c:v>
                </c:pt>
                <c:pt idx="591">
                  <c:v>51.58</c:v>
                </c:pt>
                <c:pt idx="592">
                  <c:v>51.57</c:v>
                </c:pt>
                <c:pt idx="593">
                  <c:v>51.6</c:v>
                </c:pt>
                <c:pt idx="594">
                  <c:v>51.6</c:v>
                </c:pt>
                <c:pt idx="595">
                  <c:v>51.6</c:v>
                </c:pt>
                <c:pt idx="596">
                  <c:v>51.62</c:v>
                </c:pt>
                <c:pt idx="597">
                  <c:v>51.62</c:v>
                </c:pt>
                <c:pt idx="598">
                  <c:v>51.62</c:v>
                </c:pt>
                <c:pt idx="599">
                  <c:v>51.64</c:v>
                </c:pt>
                <c:pt idx="600">
                  <c:v>51.66</c:v>
                </c:pt>
                <c:pt idx="601">
                  <c:v>51.67</c:v>
                </c:pt>
                <c:pt idx="602">
                  <c:v>51.67</c:v>
                </c:pt>
                <c:pt idx="603">
                  <c:v>51.66</c:v>
                </c:pt>
                <c:pt idx="604">
                  <c:v>51.66</c:v>
                </c:pt>
                <c:pt idx="605">
                  <c:v>51.64</c:v>
                </c:pt>
                <c:pt idx="606">
                  <c:v>51.6</c:v>
                </c:pt>
                <c:pt idx="607">
                  <c:v>51.58</c:v>
                </c:pt>
                <c:pt idx="608">
                  <c:v>51.58</c:v>
                </c:pt>
                <c:pt idx="609">
                  <c:v>51.6</c:v>
                </c:pt>
                <c:pt idx="610">
                  <c:v>51.64</c:v>
                </c:pt>
                <c:pt idx="611">
                  <c:v>51.64</c:v>
                </c:pt>
                <c:pt idx="612">
                  <c:v>51.64</c:v>
                </c:pt>
                <c:pt idx="613">
                  <c:v>51.62</c:v>
                </c:pt>
                <c:pt idx="614">
                  <c:v>51.64</c:v>
                </c:pt>
                <c:pt idx="615">
                  <c:v>51.67</c:v>
                </c:pt>
                <c:pt idx="616">
                  <c:v>51.67</c:v>
                </c:pt>
                <c:pt idx="617">
                  <c:v>51.71</c:v>
                </c:pt>
                <c:pt idx="618">
                  <c:v>51.73</c:v>
                </c:pt>
                <c:pt idx="619">
                  <c:v>51.69</c:v>
                </c:pt>
                <c:pt idx="620">
                  <c:v>51.69</c:v>
                </c:pt>
                <c:pt idx="621">
                  <c:v>51.71</c:v>
                </c:pt>
                <c:pt idx="622">
                  <c:v>51.71</c:v>
                </c:pt>
                <c:pt idx="623">
                  <c:v>51.73</c:v>
                </c:pt>
                <c:pt idx="624">
                  <c:v>51.71</c:v>
                </c:pt>
                <c:pt idx="625">
                  <c:v>51.69</c:v>
                </c:pt>
                <c:pt idx="626">
                  <c:v>51.69</c:v>
                </c:pt>
                <c:pt idx="627">
                  <c:v>51.69</c:v>
                </c:pt>
                <c:pt idx="628">
                  <c:v>51.67</c:v>
                </c:pt>
                <c:pt idx="629">
                  <c:v>51.64</c:v>
                </c:pt>
                <c:pt idx="630">
                  <c:v>51.58</c:v>
                </c:pt>
                <c:pt idx="631">
                  <c:v>51.55</c:v>
                </c:pt>
                <c:pt idx="632">
                  <c:v>51.57</c:v>
                </c:pt>
                <c:pt idx="633">
                  <c:v>51.58</c:v>
                </c:pt>
                <c:pt idx="634">
                  <c:v>51.66</c:v>
                </c:pt>
                <c:pt idx="635">
                  <c:v>51.78</c:v>
                </c:pt>
                <c:pt idx="636">
                  <c:v>51.8</c:v>
                </c:pt>
                <c:pt idx="637">
                  <c:v>51.82</c:v>
                </c:pt>
                <c:pt idx="638">
                  <c:v>51.82</c:v>
                </c:pt>
                <c:pt idx="639">
                  <c:v>51.84</c:v>
                </c:pt>
                <c:pt idx="640">
                  <c:v>51.94</c:v>
                </c:pt>
                <c:pt idx="641">
                  <c:v>51.96</c:v>
                </c:pt>
                <c:pt idx="642">
                  <c:v>51.94</c:v>
                </c:pt>
                <c:pt idx="643">
                  <c:v>51.93</c:v>
                </c:pt>
                <c:pt idx="644">
                  <c:v>51.93</c:v>
                </c:pt>
                <c:pt idx="645">
                  <c:v>51.91</c:v>
                </c:pt>
                <c:pt idx="646">
                  <c:v>51.89</c:v>
                </c:pt>
                <c:pt idx="647">
                  <c:v>51.87</c:v>
                </c:pt>
                <c:pt idx="648">
                  <c:v>51.85</c:v>
                </c:pt>
                <c:pt idx="649">
                  <c:v>51.82</c:v>
                </c:pt>
                <c:pt idx="650">
                  <c:v>51.78</c:v>
                </c:pt>
                <c:pt idx="651">
                  <c:v>51.76</c:v>
                </c:pt>
                <c:pt idx="652">
                  <c:v>51.71</c:v>
                </c:pt>
                <c:pt idx="653">
                  <c:v>51.67</c:v>
                </c:pt>
                <c:pt idx="654">
                  <c:v>51.62</c:v>
                </c:pt>
                <c:pt idx="655">
                  <c:v>51.6</c:v>
                </c:pt>
                <c:pt idx="656">
                  <c:v>51.64</c:v>
                </c:pt>
                <c:pt idx="657">
                  <c:v>51.64</c:v>
                </c:pt>
                <c:pt idx="658">
                  <c:v>51.69</c:v>
                </c:pt>
                <c:pt idx="659">
                  <c:v>51.73</c:v>
                </c:pt>
                <c:pt idx="660">
                  <c:v>51.82</c:v>
                </c:pt>
                <c:pt idx="661">
                  <c:v>51.82</c:v>
                </c:pt>
                <c:pt idx="662">
                  <c:v>51.87</c:v>
                </c:pt>
                <c:pt idx="663">
                  <c:v>51.91</c:v>
                </c:pt>
                <c:pt idx="664">
                  <c:v>51.93</c:v>
                </c:pt>
                <c:pt idx="665">
                  <c:v>51.91</c:v>
                </c:pt>
                <c:pt idx="666">
                  <c:v>51.93</c:v>
                </c:pt>
                <c:pt idx="667">
                  <c:v>51.93</c:v>
                </c:pt>
                <c:pt idx="668">
                  <c:v>51.91</c:v>
                </c:pt>
                <c:pt idx="669">
                  <c:v>51.91</c:v>
                </c:pt>
                <c:pt idx="670">
                  <c:v>51.91</c:v>
                </c:pt>
                <c:pt idx="671">
                  <c:v>51.93</c:v>
                </c:pt>
                <c:pt idx="672">
                  <c:v>51.96</c:v>
                </c:pt>
                <c:pt idx="673">
                  <c:v>51.94</c:v>
                </c:pt>
                <c:pt idx="674">
                  <c:v>51.93</c:v>
                </c:pt>
                <c:pt idx="675">
                  <c:v>51.91</c:v>
                </c:pt>
                <c:pt idx="676">
                  <c:v>51.85</c:v>
                </c:pt>
                <c:pt idx="677">
                  <c:v>51.82</c:v>
                </c:pt>
                <c:pt idx="678">
                  <c:v>51.78</c:v>
                </c:pt>
                <c:pt idx="679">
                  <c:v>51.78</c:v>
                </c:pt>
                <c:pt idx="680">
                  <c:v>51.8</c:v>
                </c:pt>
                <c:pt idx="681">
                  <c:v>51.84</c:v>
                </c:pt>
                <c:pt idx="682">
                  <c:v>51.85</c:v>
                </c:pt>
                <c:pt idx="683">
                  <c:v>51.91</c:v>
                </c:pt>
                <c:pt idx="684">
                  <c:v>52</c:v>
                </c:pt>
                <c:pt idx="685">
                  <c:v>52.02</c:v>
                </c:pt>
                <c:pt idx="686">
                  <c:v>52.05</c:v>
                </c:pt>
                <c:pt idx="687">
                  <c:v>51.96</c:v>
                </c:pt>
                <c:pt idx="688">
                  <c:v>51.94</c:v>
                </c:pt>
                <c:pt idx="689">
                  <c:v>51.93</c:v>
                </c:pt>
                <c:pt idx="690">
                  <c:v>51.89</c:v>
                </c:pt>
                <c:pt idx="691">
                  <c:v>51.85</c:v>
                </c:pt>
                <c:pt idx="692">
                  <c:v>51.89</c:v>
                </c:pt>
                <c:pt idx="693">
                  <c:v>51.91</c:v>
                </c:pt>
                <c:pt idx="694">
                  <c:v>51.91</c:v>
                </c:pt>
                <c:pt idx="695">
                  <c:v>51.93</c:v>
                </c:pt>
                <c:pt idx="696">
                  <c:v>51.89</c:v>
                </c:pt>
                <c:pt idx="697">
                  <c:v>51.87</c:v>
                </c:pt>
                <c:pt idx="698">
                  <c:v>51.89</c:v>
                </c:pt>
                <c:pt idx="699">
                  <c:v>51.91</c:v>
                </c:pt>
                <c:pt idx="700">
                  <c:v>51.91</c:v>
                </c:pt>
                <c:pt idx="701">
                  <c:v>51.93</c:v>
                </c:pt>
                <c:pt idx="702">
                  <c:v>51.93</c:v>
                </c:pt>
                <c:pt idx="703">
                  <c:v>51.91</c:v>
                </c:pt>
                <c:pt idx="704">
                  <c:v>51.89</c:v>
                </c:pt>
                <c:pt idx="705">
                  <c:v>51.87</c:v>
                </c:pt>
                <c:pt idx="706">
                  <c:v>51.91</c:v>
                </c:pt>
                <c:pt idx="707">
                  <c:v>51.91</c:v>
                </c:pt>
                <c:pt idx="708">
                  <c:v>51.89</c:v>
                </c:pt>
                <c:pt idx="709">
                  <c:v>51.91</c:v>
                </c:pt>
                <c:pt idx="710">
                  <c:v>51.85</c:v>
                </c:pt>
                <c:pt idx="711">
                  <c:v>51.85</c:v>
                </c:pt>
                <c:pt idx="712">
                  <c:v>51.82</c:v>
                </c:pt>
                <c:pt idx="713">
                  <c:v>51.84</c:v>
                </c:pt>
                <c:pt idx="714">
                  <c:v>51.84</c:v>
                </c:pt>
                <c:pt idx="715">
                  <c:v>51.82</c:v>
                </c:pt>
                <c:pt idx="716">
                  <c:v>51.78</c:v>
                </c:pt>
                <c:pt idx="717">
                  <c:v>51.8</c:v>
                </c:pt>
                <c:pt idx="718">
                  <c:v>51.78</c:v>
                </c:pt>
                <c:pt idx="719">
                  <c:v>51.78</c:v>
                </c:pt>
                <c:pt idx="720">
                  <c:v>51.78</c:v>
                </c:pt>
                <c:pt idx="721">
                  <c:v>51.8</c:v>
                </c:pt>
                <c:pt idx="722">
                  <c:v>51.8</c:v>
                </c:pt>
                <c:pt idx="723">
                  <c:v>51.8</c:v>
                </c:pt>
                <c:pt idx="724">
                  <c:v>51.8</c:v>
                </c:pt>
                <c:pt idx="725">
                  <c:v>51.78</c:v>
                </c:pt>
                <c:pt idx="726">
                  <c:v>51.76</c:v>
                </c:pt>
                <c:pt idx="727">
                  <c:v>51.76</c:v>
                </c:pt>
                <c:pt idx="728">
                  <c:v>51.76</c:v>
                </c:pt>
                <c:pt idx="729">
                  <c:v>51.76</c:v>
                </c:pt>
                <c:pt idx="730">
                  <c:v>51.8</c:v>
                </c:pt>
                <c:pt idx="731">
                  <c:v>51.82</c:v>
                </c:pt>
                <c:pt idx="732">
                  <c:v>51.78</c:v>
                </c:pt>
                <c:pt idx="733">
                  <c:v>51.75</c:v>
                </c:pt>
                <c:pt idx="734">
                  <c:v>51.73</c:v>
                </c:pt>
                <c:pt idx="735">
                  <c:v>51.75</c:v>
                </c:pt>
                <c:pt idx="736">
                  <c:v>51.73</c:v>
                </c:pt>
                <c:pt idx="737">
                  <c:v>51.73</c:v>
                </c:pt>
                <c:pt idx="738">
                  <c:v>51.71</c:v>
                </c:pt>
                <c:pt idx="739">
                  <c:v>51.69</c:v>
                </c:pt>
                <c:pt idx="740">
                  <c:v>51.67</c:v>
                </c:pt>
                <c:pt idx="741">
                  <c:v>51.67</c:v>
                </c:pt>
                <c:pt idx="742">
                  <c:v>51.66</c:v>
                </c:pt>
                <c:pt idx="743">
                  <c:v>51.66</c:v>
                </c:pt>
                <c:pt idx="744">
                  <c:v>51.66</c:v>
                </c:pt>
                <c:pt idx="745">
                  <c:v>51.62</c:v>
                </c:pt>
                <c:pt idx="746">
                  <c:v>51.6</c:v>
                </c:pt>
                <c:pt idx="747">
                  <c:v>51.58</c:v>
                </c:pt>
                <c:pt idx="748">
                  <c:v>51.55</c:v>
                </c:pt>
                <c:pt idx="749">
                  <c:v>51.53</c:v>
                </c:pt>
                <c:pt idx="750">
                  <c:v>51.51</c:v>
                </c:pt>
                <c:pt idx="751">
                  <c:v>51.46</c:v>
                </c:pt>
                <c:pt idx="752">
                  <c:v>51.46</c:v>
                </c:pt>
                <c:pt idx="753">
                  <c:v>51.48</c:v>
                </c:pt>
                <c:pt idx="754">
                  <c:v>51.49</c:v>
                </c:pt>
                <c:pt idx="755">
                  <c:v>51.53</c:v>
                </c:pt>
                <c:pt idx="756">
                  <c:v>51.48</c:v>
                </c:pt>
                <c:pt idx="757">
                  <c:v>51.49</c:v>
                </c:pt>
                <c:pt idx="758">
                  <c:v>51.51</c:v>
                </c:pt>
                <c:pt idx="759">
                  <c:v>51.53</c:v>
                </c:pt>
                <c:pt idx="760">
                  <c:v>51.51</c:v>
                </c:pt>
                <c:pt idx="761">
                  <c:v>51.48</c:v>
                </c:pt>
                <c:pt idx="762">
                  <c:v>51.48</c:v>
                </c:pt>
                <c:pt idx="763">
                  <c:v>51.46</c:v>
                </c:pt>
                <c:pt idx="764">
                  <c:v>51.53</c:v>
                </c:pt>
                <c:pt idx="765">
                  <c:v>51.58</c:v>
                </c:pt>
                <c:pt idx="766">
                  <c:v>51.57</c:v>
                </c:pt>
                <c:pt idx="767">
                  <c:v>51.6</c:v>
                </c:pt>
                <c:pt idx="768">
                  <c:v>51.64</c:v>
                </c:pt>
                <c:pt idx="769">
                  <c:v>51.67</c:v>
                </c:pt>
                <c:pt idx="770">
                  <c:v>51.73</c:v>
                </c:pt>
                <c:pt idx="771">
                  <c:v>51.75</c:v>
                </c:pt>
                <c:pt idx="772">
                  <c:v>51.67</c:v>
                </c:pt>
                <c:pt idx="773">
                  <c:v>51.67</c:v>
                </c:pt>
                <c:pt idx="774">
                  <c:v>51.67</c:v>
                </c:pt>
                <c:pt idx="775">
                  <c:v>51.71</c:v>
                </c:pt>
                <c:pt idx="776">
                  <c:v>51.76</c:v>
                </c:pt>
                <c:pt idx="777">
                  <c:v>51.85</c:v>
                </c:pt>
                <c:pt idx="778">
                  <c:v>51.91</c:v>
                </c:pt>
                <c:pt idx="779">
                  <c:v>52.02</c:v>
                </c:pt>
                <c:pt idx="780">
                  <c:v>52.12</c:v>
                </c:pt>
                <c:pt idx="781">
                  <c:v>52.23</c:v>
                </c:pt>
                <c:pt idx="782">
                  <c:v>52.36</c:v>
                </c:pt>
                <c:pt idx="783">
                  <c:v>52.41</c:v>
                </c:pt>
                <c:pt idx="784">
                  <c:v>52.47</c:v>
                </c:pt>
                <c:pt idx="785">
                  <c:v>52.52</c:v>
                </c:pt>
                <c:pt idx="786">
                  <c:v>52.65</c:v>
                </c:pt>
                <c:pt idx="787">
                  <c:v>52.77</c:v>
                </c:pt>
                <c:pt idx="788">
                  <c:v>52.81</c:v>
                </c:pt>
                <c:pt idx="789">
                  <c:v>52.79</c:v>
                </c:pt>
                <c:pt idx="790">
                  <c:v>52.83</c:v>
                </c:pt>
                <c:pt idx="791">
                  <c:v>52.81</c:v>
                </c:pt>
                <c:pt idx="792">
                  <c:v>52.88</c:v>
                </c:pt>
                <c:pt idx="793">
                  <c:v>52.92</c:v>
                </c:pt>
                <c:pt idx="794">
                  <c:v>52.95</c:v>
                </c:pt>
                <c:pt idx="795">
                  <c:v>52.93</c:v>
                </c:pt>
                <c:pt idx="796">
                  <c:v>52.95</c:v>
                </c:pt>
                <c:pt idx="797">
                  <c:v>52.99</c:v>
                </c:pt>
                <c:pt idx="798">
                  <c:v>52.97</c:v>
                </c:pt>
                <c:pt idx="799">
                  <c:v>53.02</c:v>
                </c:pt>
                <c:pt idx="800">
                  <c:v>53.08</c:v>
                </c:pt>
                <c:pt idx="801">
                  <c:v>53.15</c:v>
                </c:pt>
                <c:pt idx="802">
                  <c:v>53.24</c:v>
                </c:pt>
                <c:pt idx="803">
                  <c:v>53.38</c:v>
                </c:pt>
                <c:pt idx="804">
                  <c:v>53.55</c:v>
                </c:pt>
                <c:pt idx="805">
                  <c:v>53.6</c:v>
                </c:pt>
                <c:pt idx="806">
                  <c:v>53.64</c:v>
                </c:pt>
                <c:pt idx="807">
                  <c:v>53.64</c:v>
                </c:pt>
                <c:pt idx="808">
                  <c:v>53.73</c:v>
                </c:pt>
                <c:pt idx="809">
                  <c:v>53.76</c:v>
                </c:pt>
                <c:pt idx="810">
                  <c:v>53.78</c:v>
                </c:pt>
                <c:pt idx="811">
                  <c:v>53.73</c:v>
                </c:pt>
                <c:pt idx="812">
                  <c:v>53.73</c:v>
                </c:pt>
                <c:pt idx="813">
                  <c:v>53.73</c:v>
                </c:pt>
                <c:pt idx="814">
                  <c:v>53.78</c:v>
                </c:pt>
                <c:pt idx="815">
                  <c:v>53.8</c:v>
                </c:pt>
                <c:pt idx="816">
                  <c:v>53.76</c:v>
                </c:pt>
                <c:pt idx="817">
                  <c:v>53.76</c:v>
                </c:pt>
                <c:pt idx="818">
                  <c:v>53.71</c:v>
                </c:pt>
                <c:pt idx="819">
                  <c:v>53.82</c:v>
                </c:pt>
                <c:pt idx="820">
                  <c:v>53.83</c:v>
                </c:pt>
                <c:pt idx="821">
                  <c:v>53.74</c:v>
                </c:pt>
                <c:pt idx="822">
                  <c:v>53.76</c:v>
                </c:pt>
                <c:pt idx="823">
                  <c:v>53.8</c:v>
                </c:pt>
                <c:pt idx="824">
                  <c:v>53.83</c:v>
                </c:pt>
                <c:pt idx="825">
                  <c:v>53.96</c:v>
                </c:pt>
                <c:pt idx="826">
                  <c:v>53.94</c:v>
                </c:pt>
                <c:pt idx="827">
                  <c:v>53.92</c:v>
                </c:pt>
                <c:pt idx="828">
                  <c:v>53.96</c:v>
                </c:pt>
                <c:pt idx="829">
                  <c:v>53.92</c:v>
                </c:pt>
                <c:pt idx="830">
                  <c:v>53.89</c:v>
                </c:pt>
                <c:pt idx="831">
                  <c:v>53.91</c:v>
                </c:pt>
                <c:pt idx="832">
                  <c:v>53.85</c:v>
                </c:pt>
                <c:pt idx="833">
                  <c:v>53.83</c:v>
                </c:pt>
                <c:pt idx="834">
                  <c:v>53.82</c:v>
                </c:pt>
                <c:pt idx="835">
                  <c:v>53.8</c:v>
                </c:pt>
                <c:pt idx="836">
                  <c:v>53.74</c:v>
                </c:pt>
                <c:pt idx="837">
                  <c:v>53.71</c:v>
                </c:pt>
                <c:pt idx="838">
                  <c:v>53.71</c:v>
                </c:pt>
                <c:pt idx="839">
                  <c:v>53.69</c:v>
                </c:pt>
                <c:pt idx="840">
                  <c:v>53.71</c:v>
                </c:pt>
                <c:pt idx="841">
                  <c:v>53.74</c:v>
                </c:pt>
                <c:pt idx="842">
                  <c:v>53.76</c:v>
                </c:pt>
                <c:pt idx="843">
                  <c:v>53.78</c:v>
                </c:pt>
                <c:pt idx="844">
                  <c:v>53.83</c:v>
                </c:pt>
                <c:pt idx="845">
                  <c:v>53.87</c:v>
                </c:pt>
                <c:pt idx="846">
                  <c:v>53.89</c:v>
                </c:pt>
                <c:pt idx="847">
                  <c:v>53.92</c:v>
                </c:pt>
                <c:pt idx="848">
                  <c:v>53.92</c:v>
                </c:pt>
                <c:pt idx="849">
                  <c:v>53.91</c:v>
                </c:pt>
                <c:pt idx="850">
                  <c:v>53.92</c:v>
                </c:pt>
                <c:pt idx="851">
                  <c:v>53.91</c:v>
                </c:pt>
                <c:pt idx="852">
                  <c:v>53.87</c:v>
                </c:pt>
                <c:pt idx="853">
                  <c:v>53.85</c:v>
                </c:pt>
                <c:pt idx="854">
                  <c:v>53.82</c:v>
                </c:pt>
                <c:pt idx="855">
                  <c:v>53.82</c:v>
                </c:pt>
                <c:pt idx="856">
                  <c:v>53.87</c:v>
                </c:pt>
                <c:pt idx="857">
                  <c:v>53.87</c:v>
                </c:pt>
                <c:pt idx="858">
                  <c:v>53.89</c:v>
                </c:pt>
                <c:pt idx="859">
                  <c:v>53.89</c:v>
                </c:pt>
                <c:pt idx="860">
                  <c:v>53.91</c:v>
                </c:pt>
                <c:pt idx="861">
                  <c:v>53.94</c:v>
                </c:pt>
                <c:pt idx="862">
                  <c:v>54.01</c:v>
                </c:pt>
                <c:pt idx="863">
                  <c:v>54.05</c:v>
                </c:pt>
                <c:pt idx="864">
                  <c:v>54.1</c:v>
                </c:pt>
                <c:pt idx="865">
                  <c:v>54.12</c:v>
                </c:pt>
                <c:pt idx="866">
                  <c:v>54.12</c:v>
                </c:pt>
                <c:pt idx="867">
                  <c:v>54.14</c:v>
                </c:pt>
                <c:pt idx="868">
                  <c:v>54.12</c:v>
                </c:pt>
                <c:pt idx="869">
                  <c:v>54.1</c:v>
                </c:pt>
                <c:pt idx="870">
                  <c:v>54.1</c:v>
                </c:pt>
                <c:pt idx="871">
                  <c:v>54.12</c:v>
                </c:pt>
                <c:pt idx="872">
                  <c:v>54.18</c:v>
                </c:pt>
                <c:pt idx="873">
                  <c:v>54.25</c:v>
                </c:pt>
                <c:pt idx="874">
                  <c:v>54.34</c:v>
                </c:pt>
                <c:pt idx="875">
                  <c:v>54.43</c:v>
                </c:pt>
                <c:pt idx="876">
                  <c:v>54.55</c:v>
                </c:pt>
                <c:pt idx="877">
                  <c:v>54.64</c:v>
                </c:pt>
                <c:pt idx="878">
                  <c:v>54.73</c:v>
                </c:pt>
                <c:pt idx="879">
                  <c:v>54.81</c:v>
                </c:pt>
                <c:pt idx="880">
                  <c:v>54.97</c:v>
                </c:pt>
                <c:pt idx="881">
                  <c:v>55.08</c:v>
                </c:pt>
                <c:pt idx="882">
                  <c:v>55.13</c:v>
                </c:pt>
                <c:pt idx="883">
                  <c:v>55.2</c:v>
                </c:pt>
                <c:pt idx="884">
                  <c:v>55.24</c:v>
                </c:pt>
                <c:pt idx="885">
                  <c:v>55.26</c:v>
                </c:pt>
                <c:pt idx="886">
                  <c:v>55.27</c:v>
                </c:pt>
                <c:pt idx="887">
                  <c:v>55.26</c:v>
                </c:pt>
                <c:pt idx="888">
                  <c:v>55.2</c:v>
                </c:pt>
                <c:pt idx="889">
                  <c:v>55.18</c:v>
                </c:pt>
                <c:pt idx="890">
                  <c:v>55.18</c:v>
                </c:pt>
                <c:pt idx="891">
                  <c:v>55.17</c:v>
                </c:pt>
                <c:pt idx="892">
                  <c:v>55.13</c:v>
                </c:pt>
                <c:pt idx="893">
                  <c:v>55.11</c:v>
                </c:pt>
                <c:pt idx="894">
                  <c:v>55.08</c:v>
                </c:pt>
                <c:pt idx="895">
                  <c:v>55.06</c:v>
                </c:pt>
                <c:pt idx="896">
                  <c:v>55.04</c:v>
                </c:pt>
                <c:pt idx="897">
                  <c:v>55.02</c:v>
                </c:pt>
                <c:pt idx="898">
                  <c:v>55.06</c:v>
                </c:pt>
                <c:pt idx="899">
                  <c:v>55.08</c:v>
                </c:pt>
                <c:pt idx="900">
                  <c:v>55.09</c:v>
                </c:pt>
                <c:pt idx="901">
                  <c:v>55.13</c:v>
                </c:pt>
                <c:pt idx="902">
                  <c:v>55.04</c:v>
                </c:pt>
                <c:pt idx="903">
                  <c:v>55.13</c:v>
                </c:pt>
                <c:pt idx="904">
                  <c:v>55.11</c:v>
                </c:pt>
                <c:pt idx="905">
                  <c:v>55.02</c:v>
                </c:pt>
                <c:pt idx="906">
                  <c:v>54.93</c:v>
                </c:pt>
                <c:pt idx="907">
                  <c:v>54.81</c:v>
                </c:pt>
                <c:pt idx="908">
                  <c:v>54.77</c:v>
                </c:pt>
                <c:pt idx="909">
                  <c:v>54.66</c:v>
                </c:pt>
                <c:pt idx="910">
                  <c:v>54.57</c:v>
                </c:pt>
                <c:pt idx="911">
                  <c:v>54.48</c:v>
                </c:pt>
                <c:pt idx="912">
                  <c:v>54.34</c:v>
                </c:pt>
                <c:pt idx="913">
                  <c:v>54.3</c:v>
                </c:pt>
                <c:pt idx="914">
                  <c:v>54.21</c:v>
                </c:pt>
                <c:pt idx="915">
                  <c:v>54.07</c:v>
                </c:pt>
                <c:pt idx="916">
                  <c:v>53.94</c:v>
                </c:pt>
                <c:pt idx="917">
                  <c:v>53.78</c:v>
                </c:pt>
                <c:pt idx="918">
                  <c:v>53.58</c:v>
                </c:pt>
                <c:pt idx="919">
                  <c:v>53.47</c:v>
                </c:pt>
                <c:pt idx="920">
                  <c:v>53.42</c:v>
                </c:pt>
                <c:pt idx="921">
                  <c:v>53.37</c:v>
                </c:pt>
                <c:pt idx="922">
                  <c:v>53.31</c:v>
                </c:pt>
                <c:pt idx="923">
                  <c:v>53.31</c:v>
                </c:pt>
                <c:pt idx="924">
                  <c:v>53.31</c:v>
                </c:pt>
                <c:pt idx="925">
                  <c:v>53.24</c:v>
                </c:pt>
                <c:pt idx="926">
                  <c:v>53.22</c:v>
                </c:pt>
                <c:pt idx="927">
                  <c:v>53.2</c:v>
                </c:pt>
                <c:pt idx="928">
                  <c:v>53.2</c:v>
                </c:pt>
                <c:pt idx="929">
                  <c:v>53.15</c:v>
                </c:pt>
                <c:pt idx="930">
                  <c:v>53.15</c:v>
                </c:pt>
                <c:pt idx="931">
                  <c:v>53.08</c:v>
                </c:pt>
                <c:pt idx="932">
                  <c:v>53.06</c:v>
                </c:pt>
                <c:pt idx="933">
                  <c:v>53.04</c:v>
                </c:pt>
                <c:pt idx="934">
                  <c:v>53.04</c:v>
                </c:pt>
                <c:pt idx="935">
                  <c:v>53.02</c:v>
                </c:pt>
                <c:pt idx="936">
                  <c:v>52.99</c:v>
                </c:pt>
                <c:pt idx="937">
                  <c:v>52.92</c:v>
                </c:pt>
                <c:pt idx="938">
                  <c:v>52.77</c:v>
                </c:pt>
                <c:pt idx="939">
                  <c:v>52.75</c:v>
                </c:pt>
                <c:pt idx="940">
                  <c:v>52.7</c:v>
                </c:pt>
                <c:pt idx="941">
                  <c:v>52.66</c:v>
                </c:pt>
                <c:pt idx="942">
                  <c:v>52.63</c:v>
                </c:pt>
                <c:pt idx="943">
                  <c:v>52.61</c:v>
                </c:pt>
                <c:pt idx="944">
                  <c:v>52.59</c:v>
                </c:pt>
                <c:pt idx="945">
                  <c:v>52.57</c:v>
                </c:pt>
                <c:pt idx="946">
                  <c:v>52.63</c:v>
                </c:pt>
                <c:pt idx="947">
                  <c:v>52.65</c:v>
                </c:pt>
                <c:pt idx="948">
                  <c:v>52.68</c:v>
                </c:pt>
                <c:pt idx="949">
                  <c:v>52.74</c:v>
                </c:pt>
                <c:pt idx="950">
                  <c:v>52.74</c:v>
                </c:pt>
                <c:pt idx="951">
                  <c:v>52.75</c:v>
                </c:pt>
                <c:pt idx="952">
                  <c:v>52.86</c:v>
                </c:pt>
                <c:pt idx="953">
                  <c:v>52.88</c:v>
                </c:pt>
                <c:pt idx="954">
                  <c:v>52.83</c:v>
                </c:pt>
                <c:pt idx="955">
                  <c:v>52.86</c:v>
                </c:pt>
                <c:pt idx="956">
                  <c:v>52.86</c:v>
                </c:pt>
                <c:pt idx="957">
                  <c:v>52.86</c:v>
                </c:pt>
                <c:pt idx="958">
                  <c:v>52.86</c:v>
                </c:pt>
                <c:pt idx="959">
                  <c:v>52.84</c:v>
                </c:pt>
                <c:pt idx="960">
                  <c:v>52.79</c:v>
                </c:pt>
                <c:pt idx="961">
                  <c:v>52.72</c:v>
                </c:pt>
                <c:pt idx="962">
                  <c:v>52.72</c:v>
                </c:pt>
                <c:pt idx="963">
                  <c:v>52.68</c:v>
                </c:pt>
                <c:pt idx="964">
                  <c:v>52.63</c:v>
                </c:pt>
                <c:pt idx="965">
                  <c:v>52.59</c:v>
                </c:pt>
                <c:pt idx="966">
                  <c:v>52.59</c:v>
                </c:pt>
                <c:pt idx="967">
                  <c:v>52.57</c:v>
                </c:pt>
                <c:pt idx="968">
                  <c:v>52.57</c:v>
                </c:pt>
                <c:pt idx="969">
                  <c:v>52.59</c:v>
                </c:pt>
                <c:pt idx="970">
                  <c:v>52.57</c:v>
                </c:pt>
                <c:pt idx="971">
                  <c:v>52.61</c:v>
                </c:pt>
                <c:pt idx="972">
                  <c:v>52.65</c:v>
                </c:pt>
                <c:pt idx="973">
                  <c:v>52.66</c:v>
                </c:pt>
                <c:pt idx="974">
                  <c:v>52.7</c:v>
                </c:pt>
                <c:pt idx="975">
                  <c:v>52.72</c:v>
                </c:pt>
                <c:pt idx="976">
                  <c:v>52.75</c:v>
                </c:pt>
                <c:pt idx="977">
                  <c:v>52.77</c:v>
                </c:pt>
                <c:pt idx="978">
                  <c:v>52.79</c:v>
                </c:pt>
                <c:pt idx="979">
                  <c:v>52.79</c:v>
                </c:pt>
                <c:pt idx="980">
                  <c:v>52.77</c:v>
                </c:pt>
                <c:pt idx="981">
                  <c:v>52.79</c:v>
                </c:pt>
                <c:pt idx="982">
                  <c:v>52.79</c:v>
                </c:pt>
                <c:pt idx="983">
                  <c:v>52.79</c:v>
                </c:pt>
                <c:pt idx="984">
                  <c:v>52.79</c:v>
                </c:pt>
                <c:pt idx="985">
                  <c:v>52.79</c:v>
                </c:pt>
                <c:pt idx="986">
                  <c:v>52.77</c:v>
                </c:pt>
                <c:pt idx="987">
                  <c:v>52.74</c:v>
                </c:pt>
                <c:pt idx="988">
                  <c:v>52.74</c:v>
                </c:pt>
                <c:pt idx="989">
                  <c:v>52.72</c:v>
                </c:pt>
                <c:pt idx="990">
                  <c:v>52.72</c:v>
                </c:pt>
                <c:pt idx="991">
                  <c:v>52.74</c:v>
                </c:pt>
                <c:pt idx="992">
                  <c:v>52.77</c:v>
                </c:pt>
                <c:pt idx="993">
                  <c:v>52.81</c:v>
                </c:pt>
                <c:pt idx="994">
                  <c:v>52.86</c:v>
                </c:pt>
                <c:pt idx="995">
                  <c:v>52.92</c:v>
                </c:pt>
                <c:pt idx="996">
                  <c:v>52.95</c:v>
                </c:pt>
                <c:pt idx="997">
                  <c:v>53.02</c:v>
                </c:pt>
                <c:pt idx="998">
                  <c:v>53.11</c:v>
                </c:pt>
                <c:pt idx="999">
                  <c:v>53.24</c:v>
                </c:pt>
                <c:pt idx="1000">
                  <c:v>53.29</c:v>
                </c:pt>
                <c:pt idx="1001">
                  <c:v>53.35</c:v>
                </c:pt>
                <c:pt idx="1002">
                  <c:v>53.37</c:v>
                </c:pt>
                <c:pt idx="1003">
                  <c:v>53.42</c:v>
                </c:pt>
                <c:pt idx="1004">
                  <c:v>53.49</c:v>
                </c:pt>
                <c:pt idx="1005">
                  <c:v>53.53</c:v>
                </c:pt>
                <c:pt idx="1006">
                  <c:v>53.55</c:v>
                </c:pt>
                <c:pt idx="1007">
                  <c:v>53.56</c:v>
                </c:pt>
                <c:pt idx="1008">
                  <c:v>53.58</c:v>
                </c:pt>
                <c:pt idx="1009">
                  <c:v>53.62</c:v>
                </c:pt>
                <c:pt idx="1010">
                  <c:v>53.64</c:v>
                </c:pt>
                <c:pt idx="1011">
                  <c:v>53.64</c:v>
                </c:pt>
                <c:pt idx="1012">
                  <c:v>53.65</c:v>
                </c:pt>
                <c:pt idx="1013">
                  <c:v>53.65</c:v>
                </c:pt>
                <c:pt idx="1014">
                  <c:v>53.69</c:v>
                </c:pt>
                <c:pt idx="1015">
                  <c:v>53.74</c:v>
                </c:pt>
                <c:pt idx="1016">
                  <c:v>53.8</c:v>
                </c:pt>
                <c:pt idx="1017">
                  <c:v>53.82</c:v>
                </c:pt>
                <c:pt idx="1018">
                  <c:v>53.91</c:v>
                </c:pt>
                <c:pt idx="1019">
                  <c:v>53.94</c:v>
                </c:pt>
                <c:pt idx="1020">
                  <c:v>54</c:v>
                </c:pt>
                <c:pt idx="1021">
                  <c:v>54.05</c:v>
                </c:pt>
                <c:pt idx="1022">
                  <c:v>54.12</c:v>
                </c:pt>
                <c:pt idx="1023">
                  <c:v>54.18</c:v>
                </c:pt>
                <c:pt idx="1024">
                  <c:v>54.21</c:v>
                </c:pt>
                <c:pt idx="1025">
                  <c:v>54.27</c:v>
                </c:pt>
                <c:pt idx="1026">
                  <c:v>54.25</c:v>
                </c:pt>
                <c:pt idx="1027">
                  <c:v>54.27</c:v>
                </c:pt>
                <c:pt idx="1028">
                  <c:v>54.28</c:v>
                </c:pt>
                <c:pt idx="1029">
                  <c:v>54.27</c:v>
                </c:pt>
                <c:pt idx="1030">
                  <c:v>54.25</c:v>
                </c:pt>
                <c:pt idx="1031">
                  <c:v>54.19</c:v>
                </c:pt>
                <c:pt idx="1032">
                  <c:v>54.19</c:v>
                </c:pt>
                <c:pt idx="1033">
                  <c:v>54.18</c:v>
                </c:pt>
                <c:pt idx="1034">
                  <c:v>54.14</c:v>
                </c:pt>
                <c:pt idx="1035">
                  <c:v>54.14</c:v>
                </c:pt>
                <c:pt idx="1036">
                  <c:v>54.12</c:v>
                </c:pt>
                <c:pt idx="1037">
                  <c:v>54.12</c:v>
                </c:pt>
                <c:pt idx="1038">
                  <c:v>54.12</c:v>
                </c:pt>
                <c:pt idx="1039">
                  <c:v>54.12</c:v>
                </c:pt>
                <c:pt idx="1040">
                  <c:v>54.14</c:v>
                </c:pt>
                <c:pt idx="1041">
                  <c:v>54.16</c:v>
                </c:pt>
                <c:pt idx="1042">
                  <c:v>54.19</c:v>
                </c:pt>
                <c:pt idx="1043">
                  <c:v>54.21</c:v>
                </c:pt>
                <c:pt idx="1044">
                  <c:v>54.19</c:v>
                </c:pt>
                <c:pt idx="1045">
                  <c:v>54.18</c:v>
                </c:pt>
                <c:pt idx="1046">
                  <c:v>54.19</c:v>
                </c:pt>
                <c:pt idx="1047">
                  <c:v>54.14</c:v>
                </c:pt>
                <c:pt idx="1048">
                  <c:v>54.09</c:v>
                </c:pt>
                <c:pt idx="1049">
                  <c:v>54.07</c:v>
                </c:pt>
                <c:pt idx="1050">
                  <c:v>54</c:v>
                </c:pt>
                <c:pt idx="1051">
                  <c:v>53.89</c:v>
                </c:pt>
                <c:pt idx="1052">
                  <c:v>53.8</c:v>
                </c:pt>
                <c:pt idx="1053">
                  <c:v>53.74</c:v>
                </c:pt>
                <c:pt idx="1054">
                  <c:v>53.67</c:v>
                </c:pt>
                <c:pt idx="1055">
                  <c:v>53.56</c:v>
                </c:pt>
                <c:pt idx="1056">
                  <c:v>53.47</c:v>
                </c:pt>
                <c:pt idx="1057">
                  <c:v>53.44</c:v>
                </c:pt>
                <c:pt idx="1058">
                  <c:v>53.33</c:v>
                </c:pt>
                <c:pt idx="1059">
                  <c:v>53.22</c:v>
                </c:pt>
                <c:pt idx="1060">
                  <c:v>53.1</c:v>
                </c:pt>
                <c:pt idx="1061">
                  <c:v>53.02</c:v>
                </c:pt>
                <c:pt idx="1062">
                  <c:v>52.93</c:v>
                </c:pt>
                <c:pt idx="1063">
                  <c:v>52.86</c:v>
                </c:pt>
                <c:pt idx="1064">
                  <c:v>52.86</c:v>
                </c:pt>
                <c:pt idx="1065">
                  <c:v>52.79</c:v>
                </c:pt>
                <c:pt idx="1066">
                  <c:v>52.81</c:v>
                </c:pt>
                <c:pt idx="1067">
                  <c:v>52.77</c:v>
                </c:pt>
                <c:pt idx="1068">
                  <c:v>52.74</c:v>
                </c:pt>
                <c:pt idx="1069">
                  <c:v>52.7</c:v>
                </c:pt>
                <c:pt idx="1070">
                  <c:v>52.68</c:v>
                </c:pt>
                <c:pt idx="1071">
                  <c:v>52.65</c:v>
                </c:pt>
                <c:pt idx="1072">
                  <c:v>52.63</c:v>
                </c:pt>
                <c:pt idx="1073">
                  <c:v>52.52</c:v>
                </c:pt>
                <c:pt idx="1074">
                  <c:v>52.47</c:v>
                </c:pt>
                <c:pt idx="1075">
                  <c:v>52.43</c:v>
                </c:pt>
                <c:pt idx="1076">
                  <c:v>52.41</c:v>
                </c:pt>
                <c:pt idx="1077">
                  <c:v>52.39</c:v>
                </c:pt>
                <c:pt idx="1078">
                  <c:v>52.3</c:v>
                </c:pt>
                <c:pt idx="1079">
                  <c:v>52.25</c:v>
                </c:pt>
                <c:pt idx="1080">
                  <c:v>52.21</c:v>
                </c:pt>
                <c:pt idx="1081">
                  <c:v>52.12</c:v>
                </c:pt>
                <c:pt idx="1082">
                  <c:v>52.02</c:v>
                </c:pt>
                <c:pt idx="1083">
                  <c:v>51.98</c:v>
                </c:pt>
                <c:pt idx="1084">
                  <c:v>51.93</c:v>
                </c:pt>
                <c:pt idx="1085">
                  <c:v>51.89</c:v>
                </c:pt>
                <c:pt idx="1086">
                  <c:v>51.82</c:v>
                </c:pt>
                <c:pt idx="1087">
                  <c:v>51.76</c:v>
                </c:pt>
                <c:pt idx="1088">
                  <c:v>51.71</c:v>
                </c:pt>
                <c:pt idx="1089">
                  <c:v>51.71</c:v>
                </c:pt>
                <c:pt idx="1090">
                  <c:v>51.73</c:v>
                </c:pt>
                <c:pt idx="1091">
                  <c:v>51.78</c:v>
                </c:pt>
                <c:pt idx="1092">
                  <c:v>51.84</c:v>
                </c:pt>
                <c:pt idx="1093">
                  <c:v>51.76</c:v>
                </c:pt>
                <c:pt idx="1094">
                  <c:v>51.75</c:v>
                </c:pt>
                <c:pt idx="1095">
                  <c:v>51.8</c:v>
                </c:pt>
                <c:pt idx="1096">
                  <c:v>51.82</c:v>
                </c:pt>
                <c:pt idx="1097">
                  <c:v>51.85</c:v>
                </c:pt>
                <c:pt idx="1098">
                  <c:v>51.85</c:v>
                </c:pt>
                <c:pt idx="1099">
                  <c:v>51.82</c:v>
                </c:pt>
                <c:pt idx="1100">
                  <c:v>51.82</c:v>
                </c:pt>
                <c:pt idx="1101">
                  <c:v>51.8</c:v>
                </c:pt>
                <c:pt idx="1102">
                  <c:v>51.76</c:v>
                </c:pt>
                <c:pt idx="1103">
                  <c:v>51.73</c:v>
                </c:pt>
                <c:pt idx="1104">
                  <c:v>51.66</c:v>
                </c:pt>
                <c:pt idx="1105">
                  <c:v>51.62</c:v>
                </c:pt>
                <c:pt idx="1106">
                  <c:v>51.6</c:v>
                </c:pt>
                <c:pt idx="1107">
                  <c:v>51.57</c:v>
                </c:pt>
                <c:pt idx="1108">
                  <c:v>51.53</c:v>
                </c:pt>
                <c:pt idx="1109">
                  <c:v>51.48</c:v>
                </c:pt>
                <c:pt idx="1110">
                  <c:v>51.46</c:v>
                </c:pt>
                <c:pt idx="1111">
                  <c:v>51.44</c:v>
                </c:pt>
                <c:pt idx="1112">
                  <c:v>51.44</c:v>
                </c:pt>
                <c:pt idx="1113">
                  <c:v>51.44</c:v>
                </c:pt>
                <c:pt idx="1114">
                  <c:v>51.42</c:v>
                </c:pt>
                <c:pt idx="1115">
                  <c:v>51.42</c:v>
                </c:pt>
                <c:pt idx="1116">
                  <c:v>51.44</c:v>
                </c:pt>
                <c:pt idx="1117">
                  <c:v>51.44</c:v>
                </c:pt>
                <c:pt idx="1118">
                  <c:v>51.46</c:v>
                </c:pt>
                <c:pt idx="1119">
                  <c:v>51.53</c:v>
                </c:pt>
                <c:pt idx="1120">
                  <c:v>51.51</c:v>
                </c:pt>
                <c:pt idx="1121">
                  <c:v>51.53</c:v>
                </c:pt>
                <c:pt idx="1122">
                  <c:v>51.49</c:v>
                </c:pt>
                <c:pt idx="1123">
                  <c:v>51.51</c:v>
                </c:pt>
                <c:pt idx="1124">
                  <c:v>51.51</c:v>
                </c:pt>
                <c:pt idx="1125">
                  <c:v>51.53</c:v>
                </c:pt>
                <c:pt idx="1126">
                  <c:v>51.57</c:v>
                </c:pt>
                <c:pt idx="1127">
                  <c:v>51.57</c:v>
                </c:pt>
                <c:pt idx="1128">
                  <c:v>51.6</c:v>
                </c:pt>
                <c:pt idx="1129">
                  <c:v>51.62</c:v>
                </c:pt>
                <c:pt idx="1130">
                  <c:v>51.6</c:v>
                </c:pt>
                <c:pt idx="1131">
                  <c:v>51.6</c:v>
                </c:pt>
                <c:pt idx="1132">
                  <c:v>51.6</c:v>
                </c:pt>
                <c:pt idx="1133">
                  <c:v>51.6</c:v>
                </c:pt>
                <c:pt idx="1134">
                  <c:v>51.62</c:v>
                </c:pt>
                <c:pt idx="1135">
                  <c:v>51.64</c:v>
                </c:pt>
                <c:pt idx="1136">
                  <c:v>51.71</c:v>
                </c:pt>
                <c:pt idx="1137">
                  <c:v>51.78</c:v>
                </c:pt>
                <c:pt idx="1138">
                  <c:v>51.84</c:v>
                </c:pt>
                <c:pt idx="1139">
                  <c:v>51.94</c:v>
                </c:pt>
                <c:pt idx="1140">
                  <c:v>52.05</c:v>
                </c:pt>
                <c:pt idx="1141">
                  <c:v>52.05</c:v>
                </c:pt>
                <c:pt idx="1142">
                  <c:v>52.11</c:v>
                </c:pt>
                <c:pt idx="1143">
                  <c:v>52.2</c:v>
                </c:pt>
                <c:pt idx="1144">
                  <c:v>52.25</c:v>
                </c:pt>
                <c:pt idx="1145">
                  <c:v>52.27</c:v>
                </c:pt>
                <c:pt idx="1146">
                  <c:v>52.34</c:v>
                </c:pt>
                <c:pt idx="1147">
                  <c:v>52.39</c:v>
                </c:pt>
                <c:pt idx="1148">
                  <c:v>52.36</c:v>
                </c:pt>
                <c:pt idx="1149">
                  <c:v>52.36</c:v>
                </c:pt>
                <c:pt idx="1150">
                  <c:v>52.36</c:v>
                </c:pt>
                <c:pt idx="1151">
                  <c:v>52.36</c:v>
                </c:pt>
                <c:pt idx="1152">
                  <c:v>52.39</c:v>
                </c:pt>
                <c:pt idx="1153">
                  <c:v>52.34</c:v>
                </c:pt>
                <c:pt idx="1154">
                  <c:v>52.3</c:v>
                </c:pt>
                <c:pt idx="1155">
                  <c:v>52.38</c:v>
                </c:pt>
                <c:pt idx="1156">
                  <c:v>52.36</c:v>
                </c:pt>
                <c:pt idx="1157">
                  <c:v>52.34</c:v>
                </c:pt>
                <c:pt idx="1158">
                  <c:v>52.38</c:v>
                </c:pt>
                <c:pt idx="1159">
                  <c:v>52.39</c:v>
                </c:pt>
                <c:pt idx="1160">
                  <c:v>52.41</c:v>
                </c:pt>
                <c:pt idx="1161">
                  <c:v>52.47</c:v>
                </c:pt>
                <c:pt idx="1162">
                  <c:v>52.52</c:v>
                </c:pt>
                <c:pt idx="1163">
                  <c:v>52.57</c:v>
                </c:pt>
                <c:pt idx="1164">
                  <c:v>52.66</c:v>
                </c:pt>
                <c:pt idx="1165">
                  <c:v>52.7</c:v>
                </c:pt>
                <c:pt idx="1166">
                  <c:v>52.75</c:v>
                </c:pt>
                <c:pt idx="1167">
                  <c:v>52.75</c:v>
                </c:pt>
                <c:pt idx="1168">
                  <c:v>52.81</c:v>
                </c:pt>
                <c:pt idx="1169">
                  <c:v>52.75</c:v>
                </c:pt>
                <c:pt idx="1170">
                  <c:v>52.72</c:v>
                </c:pt>
                <c:pt idx="1171">
                  <c:v>52.74</c:v>
                </c:pt>
                <c:pt idx="1172">
                  <c:v>52.79</c:v>
                </c:pt>
                <c:pt idx="1173">
                  <c:v>52.75</c:v>
                </c:pt>
                <c:pt idx="1174">
                  <c:v>52.74</c:v>
                </c:pt>
                <c:pt idx="1175">
                  <c:v>52.74</c:v>
                </c:pt>
                <c:pt idx="1176">
                  <c:v>52.74</c:v>
                </c:pt>
                <c:pt idx="1177">
                  <c:v>52.75</c:v>
                </c:pt>
                <c:pt idx="1178">
                  <c:v>52.83</c:v>
                </c:pt>
                <c:pt idx="1179">
                  <c:v>52.9</c:v>
                </c:pt>
                <c:pt idx="1180">
                  <c:v>52.9</c:v>
                </c:pt>
                <c:pt idx="1181">
                  <c:v>52.88</c:v>
                </c:pt>
                <c:pt idx="1182">
                  <c:v>52.9</c:v>
                </c:pt>
                <c:pt idx="1183">
                  <c:v>52.84</c:v>
                </c:pt>
                <c:pt idx="1184">
                  <c:v>52.81</c:v>
                </c:pt>
                <c:pt idx="1185">
                  <c:v>52.83</c:v>
                </c:pt>
                <c:pt idx="1186">
                  <c:v>52.77</c:v>
                </c:pt>
                <c:pt idx="1187">
                  <c:v>52.81</c:v>
                </c:pt>
                <c:pt idx="1188">
                  <c:v>52.79</c:v>
                </c:pt>
                <c:pt idx="1189">
                  <c:v>52.9</c:v>
                </c:pt>
                <c:pt idx="1190">
                  <c:v>52.86</c:v>
                </c:pt>
                <c:pt idx="1191">
                  <c:v>52.75</c:v>
                </c:pt>
                <c:pt idx="1192">
                  <c:v>52.74</c:v>
                </c:pt>
                <c:pt idx="1193">
                  <c:v>52.77</c:v>
                </c:pt>
                <c:pt idx="1194">
                  <c:v>52.74</c:v>
                </c:pt>
                <c:pt idx="1195">
                  <c:v>52.68</c:v>
                </c:pt>
                <c:pt idx="1196">
                  <c:v>52.66</c:v>
                </c:pt>
                <c:pt idx="1197">
                  <c:v>52.63</c:v>
                </c:pt>
                <c:pt idx="1198">
                  <c:v>52.63</c:v>
                </c:pt>
                <c:pt idx="1199">
                  <c:v>52.61</c:v>
                </c:pt>
                <c:pt idx="1200">
                  <c:v>52.61</c:v>
                </c:pt>
                <c:pt idx="1201">
                  <c:v>52.66</c:v>
                </c:pt>
                <c:pt idx="1202">
                  <c:v>52.61</c:v>
                </c:pt>
                <c:pt idx="1203">
                  <c:v>52.57</c:v>
                </c:pt>
                <c:pt idx="1204">
                  <c:v>52.59</c:v>
                </c:pt>
                <c:pt idx="1205">
                  <c:v>52.59</c:v>
                </c:pt>
                <c:pt idx="1206">
                  <c:v>52.59</c:v>
                </c:pt>
                <c:pt idx="1207">
                  <c:v>52.59</c:v>
                </c:pt>
                <c:pt idx="1208">
                  <c:v>52.61</c:v>
                </c:pt>
                <c:pt idx="1209">
                  <c:v>52.66</c:v>
                </c:pt>
                <c:pt idx="1210">
                  <c:v>52.7</c:v>
                </c:pt>
                <c:pt idx="1211">
                  <c:v>52.68</c:v>
                </c:pt>
                <c:pt idx="1212">
                  <c:v>52.74</c:v>
                </c:pt>
                <c:pt idx="1213">
                  <c:v>52.74</c:v>
                </c:pt>
                <c:pt idx="1214">
                  <c:v>52.72</c:v>
                </c:pt>
                <c:pt idx="1215">
                  <c:v>52.83</c:v>
                </c:pt>
                <c:pt idx="1216">
                  <c:v>52.79</c:v>
                </c:pt>
                <c:pt idx="1217">
                  <c:v>52.81</c:v>
                </c:pt>
                <c:pt idx="1218">
                  <c:v>52.84</c:v>
                </c:pt>
                <c:pt idx="1219">
                  <c:v>52.86</c:v>
                </c:pt>
                <c:pt idx="1220">
                  <c:v>52.84</c:v>
                </c:pt>
                <c:pt idx="1221">
                  <c:v>52.86</c:v>
                </c:pt>
                <c:pt idx="1222">
                  <c:v>52.9</c:v>
                </c:pt>
                <c:pt idx="1223">
                  <c:v>52.79</c:v>
                </c:pt>
                <c:pt idx="1224">
                  <c:v>52.84</c:v>
                </c:pt>
                <c:pt idx="1225">
                  <c:v>52.84</c:v>
                </c:pt>
                <c:pt idx="1226">
                  <c:v>52.9</c:v>
                </c:pt>
                <c:pt idx="1227">
                  <c:v>52.88</c:v>
                </c:pt>
                <c:pt idx="1228">
                  <c:v>52.95</c:v>
                </c:pt>
                <c:pt idx="1229">
                  <c:v>53.01</c:v>
                </c:pt>
                <c:pt idx="1230">
                  <c:v>53.1</c:v>
                </c:pt>
                <c:pt idx="1231">
                  <c:v>53.13</c:v>
                </c:pt>
                <c:pt idx="1232">
                  <c:v>53.2</c:v>
                </c:pt>
                <c:pt idx="1233">
                  <c:v>53.29</c:v>
                </c:pt>
                <c:pt idx="1234">
                  <c:v>53.42</c:v>
                </c:pt>
                <c:pt idx="1235">
                  <c:v>53.51</c:v>
                </c:pt>
                <c:pt idx="1236">
                  <c:v>53.6</c:v>
                </c:pt>
                <c:pt idx="1237">
                  <c:v>53.67</c:v>
                </c:pt>
                <c:pt idx="1238">
                  <c:v>53.73</c:v>
                </c:pt>
                <c:pt idx="1239">
                  <c:v>53.76</c:v>
                </c:pt>
                <c:pt idx="1240">
                  <c:v>53.8</c:v>
                </c:pt>
                <c:pt idx="1241">
                  <c:v>53.96</c:v>
                </c:pt>
                <c:pt idx="1242">
                  <c:v>54.01</c:v>
                </c:pt>
                <c:pt idx="1243">
                  <c:v>53.94</c:v>
                </c:pt>
                <c:pt idx="1244">
                  <c:v>54.01</c:v>
                </c:pt>
                <c:pt idx="1245">
                  <c:v>54.05</c:v>
                </c:pt>
                <c:pt idx="1246">
                  <c:v>54.07</c:v>
                </c:pt>
                <c:pt idx="1247">
                  <c:v>54.1</c:v>
                </c:pt>
                <c:pt idx="1248">
                  <c:v>54.16</c:v>
                </c:pt>
                <c:pt idx="1249">
                  <c:v>54.18</c:v>
                </c:pt>
                <c:pt idx="1250">
                  <c:v>54.21</c:v>
                </c:pt>
                <c:pt idx="1251">
                  <c:v>54.3</c:v>
                </c:pt>
                <c:pt idx="1252">
                  <c:v>54.36</c:v>
                </c:pt>
                <c:pt idx="1253">
                  <c:v>54.37</c:v>
                </c:pt>
                <c:pt idx="1254">
                  <c:v>54.43</c:v>
                </c:pt>
                <c:pt idx="1255">
                  <c:v>54.52</c:v>
                </c:pt>
                <c:pt idx="1256">
                  <c:v>54.63</c:v>
                </c:pt>
                <c:pt idx="1257">
                  <c:v>54.72</c:v>
                </c:pt>
                <c:pt idx="1258">
                  <c:v>54.81</c:v>
                </c:pt>
                <c:pt idx="1259">
                  <c:v>54.97</c:v>
                </c:pt>
                <c:pt idx="1260">
                  <c:v>55.04</c:v>
                </c:pt>
                <c:pt idx="1261">
                  <c:v>55.06</c:v>
                </c:pt>
                <c:pt idx="1262">
                  <c:v>55.02</c:v>
                </c:pt>
                <c:pt idx="1263">
                  <c:v>55.06</c:v>
                </c:pt>
                <c:pt idx="1264">
                  <c:v>55.09</c:v>
                </c:pt>
                <c:pt idx="1265">
                  <c:v>55.04</c:v>
                </c:pt>
                <c:pt idx="1266">
                  <c:v>55.04</c:v>
                </c:pt>
                <c:pt idx="1267">
                  <c:v>54.97</c:v>
                </c:pt>
                <c:pt idx="1268">
                  <c:v>54.99</c:v>
                </c:pt>
                <c:pt idx="1269">
                  <c:v>55.02</c:v>
                </c:pt>
                <c:pt idx="1270">
                  <c:v>55.02</c:v>
                </c:pt>
                <c:pt idx="1271">
                  <c:v>55.08</c:v>
                </c:pt>
                <c:pt idx="1272">
                  <c:v>55.13</c:v>
                </c:pt>
                <c:pt idx="1273">
                  <c:v>55.17</c:v>
                </c:pt>
                <c:pt idx="1274">
                  <c:v>55.22</c:v>
                </c:pt>
                <c:pt idx="1275">
                  <c:v>55.24</c:v>
                </c:pt>
                <c:pt idx="1276">
                  <c:v>55.24</c:v>
                </c:pt>
                <c:pt idx="1277">
                  <c:v>55.24</c:v>
                </c:pt>
                <c:pt idx="1278">
                  <c:v>55.29</c:v>
                </c:pt>
                <c:pt idx="1279">
                  <c:v>55.33</c:v>
                </c:pt>
                <c:pt idx="1280">
                  <c:v>55.4</c:v>
                </c:pt>
                <c:pt idx="1281">
                  <c:v>55.47</c:v>
                </c:pt>
                <c:pt idx="1282">
                  <c:v>55.54</c:v>
                </c:pt>
                <c:pt idx="1283">
                  <c:v>55.6</c:v>
                </c:pt>
                <c:pt idx="1284">
                  <c:v>55.63</c:v>
                </c:pt>
                <c:pt idx="1285">
                  <c:v>55.65</c:v>
                </c:pt>
                <c:pt idx="1286">
                  <c:v>55.67</c:v>
                </c:pt>
                <c:pt idx="1287">
                  <c:v>55.71</c:v>
                </c:pt>
                <c:pt idx="1288">
                  <c:v>55.72</c:v>
                </c:pt>
                <c:pt idx="1289">
                  <c:v>55.76</c:v>
                </c:pt>
                <c:pt idx="1290">
                  <c:v>55.78</c:v>
                </c:pt>
                <c:pt idx="1291">
                  <c:v>55.81</c:v>
                </c:pt>
                <c:pt idx="1292">
                  <c:v>55.85</c:v>
                </c:pt>
                <c:pt idx="1293">
                  <c:v>55.94</c:v>
                </c:pt>
                <c:pt idx="1294">
                  <c:v>56.05</c:v>
                </c:pt>
                <c:pt idx="1295">
                  <c:v>56.1</c:v>
                </c:pt>
                <c:pt idx="1296">
                  <c:v>56.14</c:v>
                </c:pt>
                <c:pt idx="1297">
                  <c:v>56.16</c:v>
                </c:pt>
                <c:pt idx="1298">
                  <c:v>56.17</c:v>
                </c:pt>
                <c:pt idx="1299">
                  <c:v>56.16</c:v>
                </c:pt>
                <c:pt idx="1300">
                  <c:v>56.16</c:v>
                </c:pt>
                <c:pt idx="1301">
                  <c:v>56.14</c:v>
                </c:pt>
                <c:pt idx="1302">
                  <c:v>56.1</c:v>
                </c:pt>
                <c:pt idx="1303">
                  <c:v>56.1</c:v>
                </c:pt>
                <c:pt idx="1304">
                  <c:v>56.12</c:v>
                </c:pt>
                <c:pt idx="1305">
                  <c:v>56.14</c:v>
                </c:pt>
                <c:pt idx="1306">
                  <c:v>56.17</c:v>
                </c:pt>
                <c:pt idx="1307">
                  <c:v>56.21</c:v>
                </c:pt>
                <c:pt idx="1308">
                  <c:v>56.26</c:v>
                </c:pt>
                <c:pt idx="1309">
                  <c:v>56.32</c:v>
                </c:pt>
                <c:pt idx="1310">
                  <c:v>56.41</c:v>
                </c:pt>
                <c:pt idx="1311">
                  <c:v>56.48</c:v>
                </c:pt>
                <c:pt idx="1312">
                  <c:v>56.57</c:v>
                </c:pt>
                <c:pt idx="1313">
                  <c:v>56.61</c:v>
                </c:pt>
                <c:pt idx="1314">
                  <c:v>56.66</c:v>
                </c:pt>
                <c:pt idx="1315">
                  <c:v>56.68</c:v>
                </c:pt>
                <c:pt idx="1316">
                  <c:v>56.73</c:v>
                </c:pt>
                <c:pt idx="1317">
                  <c:v>56.73</c:v>
                </c:pt>
                <c:pt idx="1318">
                  <c:v>56.7</c:v>
                </c:pt>
                <c:pt idx="1319">
                  <c:v>56.68</c:v>
                </c:pt>
                <c:pt idx="1320">
                  <c:v>56.64</c:v>
                </c:pt>
                <c:pt idx="1321">
                  <c:v>56.59</c:v>
                </c:pt>
                <c:pt idx="1322">
                  <c:v>56.55</c:v>
                </c:pt>
                <c:pt idx="1323">
                  <c:v>56.53</c:v>
                </c:pt>
                <c:pt idx="1324">
                  <c:v>56.52</c:v>
                </c:pt>
                <c:pt idx="1325">
                  <c:v>56.5</c:v>
                </c:pt>
                <c:pt idx="1326">
                  <c:v>56.5</c:v>
                </c:pt>
                <c:pt idx="1327">
                  <c:v>56.52</c:v>
                </c:pt>
                <c:pt idx="1328">
                  <c:v>56.57</c:v>
                </c:pt>
                <c:pt idx="1329">
                  <c:v>56.61</c:v>
                </c:pt>
                <c:pt idx="1330">
                  <c:v>56.7</c:v>
                </c:pt>
                <c:pt idx="1331">
                  <c:v>56.77</c:v>
                </c:pt>
                <c:pt idx="1332">
                  <c:v>56.8</c:v>
                </c:pt>
                <c:pt idx="1333">
                  <c:v>56.8</c:v>
                </c:pt>
                <c:pt idx="1334">
                  <c:v>56.84</c:v>
                </c:pt>
                <c:pt idx="1335">
                  <c:v>56.84</c:v>
                </c:pt>
                <c:pt idx="1336">
                  <c:v>56.82</c:v>
                </c:pt>
                <c:pt idx="1337">
                  <c:v>56.82</c:v>
                </c:pt>
                <c:pt idx="1338">
                  <c:v>56.8</c:v>
                </c:pt>
                <c:pt idx="1339">
                  <c:v>56.79</c:v>
                </c:pt>
                <c:pt idx="1340">
                  <c:v>56.8</c:v>
                </c:pt>
                <c:pt idx="1341">
                  <c:v>56.82</c:v>
                </c:pt>
                <c:pt idx="1342">
                  <c:v>56.75</c:v>
                </c:pt>
                <c:pt idx="1343">
                  <c:v>56.73</c:v>
                </c:pt>
                <c:pt idx="1344">
                  <c:v>56.68</c:v>
                </c:pt>
                <c:pt idx="1345">
                  <c:v>56.64</c:v>
                </c:pt>
                <c:pt idx="1346">
                  <c:v>56.62</c:v>
                </c:pt>
                <c:pt idx="1347">
                  <c:v>56.64</c:v>
                </c:pt>
                <c:pt idx="1348">
                  <c:v>56.57</c:v>
                </c:pt>
                <c:pt idx="1349">
                  <c:v>56.53</c:v>
                </c:pt>
                <c:pt idx="1350">
                  <c:v>56.53</c:v>
                </c:pt>
                <c:pt idx="1351">
                  <c:v>56.52</c:v>
                </c:pt>
                <c:pt idx="1352">
                  <c:v>56.52</c:v>
                </c:pt>
                <c:pt idx="1353">
                  <c:v>56.52</c:v>
                </c:pt>
                <c:pt idx="1354">
                  <c:v>56.53</c:v>
                </c:pt>
                <c:pt idx="1355">
                  <c:v>56.55</c:v>
                </c:pt>
                <c:pt idx="1356">
                  <c:v>56.59</c:v>
                </c:pt>
                <c:pt idx="1357">
                  <c:v>56.66</c:v>
                </c:pt>
                <c:pt idx="1358">
                  <c:v>56.71</c:v>
                </c:pt>
                <c:pt idx="1359">
                  <c:v>56.66</c:v>
                </c:pt>
                <c:pt idx="1360">
                  <c:v>56.66</c:v>
                </c:pt>
                <c:pt idx="1361">
                  <c:v>56.61</c:v>
                </c:pt>
                <c:pt idx="1362">
                  <c:v>56.59</c:v>
                </c:pt>
                <c:pt idx="1363">
                  <c:v>56.48</c:v>
                </c:pt>
                <c:pt idx="1364">
                  <c:v>56.46</c:v>
                </c:pt>
                <c:pt idx="1365">
                  <c:v>56.3</c:v>
                </c:pt>
                <c:pt idx="1366">
                  <c:v>56.35</c:v>
                </c:pt>
                <c:pt idx="1367">
                  <c:v>56.21</c:v>
                </c:pt>
                <c:pt idx="1368">
                  <c:v>56.1</c:v>
                </c:pt>
                <c:pt idx="1369">
                  <c:v>55.99</c:v>
                </c:pt>
                <c:pt idx="1370">
                  <c:v>55.87</c:v>
                </c:pt>
                <c:pt idx="1371">
                  <c:v>55.8</c:v>
                </c:pt>
                <c:pt idx="1372">
                  <c:v>55.71</c:v>
                </c:pt>
                <c:pt idx="1373">
                  <c:v>55.6</c:v>
                </c:pt>
                <c:pt idx="1374">
                  <c:v>55.51</c:v>
                </c:pt>
                <c:pt idx="1375">
                  <c:v>55.45</c:v>
                </c:pt>
                <c:pt idx="1376">
                  <c:v>55.4</c:v>
                </c:pt>
                <c:pt idx="1377">
                  <c:v>55.35</c:v>
                </c:pt>
                <c:pt idx="1378">
                  <c:v>55.31</c:v>
                </c:pt>
                <c:pt idx="1379">
                  <c:v>55.26</c:v>
                </c:pt>
                <c:pt idx="1380">
                  <c:v>55.2</c:v>
                </c:pt>
                <c:pt idx="1381">
                  <c:v>55.2</c:v>
                </c:pt>
                <c:pt idx="1382">
                  <c:v>55.13</c:v>
                </c:pt>
                <c:pt idx="1383">
                  <c:v>55.09</c:v>
                </c:pt>
                <c:pt idx="1384">
                  <c:v>55.09</c:v>
                </c:pt>
                <c:pt idx="1385">
                  <c:v>55</c:v>
                </c:pt>
                <c:pt idx="1386">
                  <c:v>54.99</c:v>
                </c:pt>
                <c:pt idx="1387">
                  <c:v>54.9</c:v>
                </c:pt>
                <c:pt idx="1388">
                  <c:v>54.84</c:v>
                </c:pt>
                <c:pt idx="1389">
                  <c:v>54.82</c:v>
                </c:pt>
                <c:pt idx="1390">
                  <c:v>54.82</c:v>
                </c:pt>
                <c:pt idx="1391">
                  <c:v>54.86</c:v>
                </c:pt>
                <c:pt idx="1392">
                  <c:v>54.86</c:v>
                </c:pt>
                <c:pt idx="1393">
                  <c:v>54.79</c:v>
                </c:pt>
                <c:pt idx="1394">
                  <c:v>54.79</c:v>
                </c:pt>
                <c:pt idx="1395">
                  <c:v>54.72</c:v>
                </c:pt>
                <c:pt idx="1396">
                  <c:v>54.63</c:v>
                </c:pt>
                <c:pt idx="1397">
                  <c:v>54.57</c:v>
                </c:pt>
                <c:pt idx="1398">
                  <c:v>54.57</c:v>
                </c:pt>
                <c:pt idx="1399">
                  <c:v>54.5</c:v>
                </c:pt>
                <c:pt idx="1400">
                  <c:v>54.5</c:v>
                </c:pt>
                <c:pt idx="1401">
                  <c:v>54.46</c:v>
                </c:pt>
                <c:pt idx="1402">
                  <c:v>54.5</c:v>
                </c:pt>
                <c:pt idx="1403">
                  <c:v>54.55</c:v>
                </c:pt>
                <c:pt idx="1404">
                  <c:v>54.55</c:v>
                </c:pt>
                <c:pt idx="1405">
                  <c:v>54.63</c:v>
                </c:pt>
                <c:pt idx="1406">
                  <c:v>54.68</c:v>
                </c:pt>
                <c:pt idx="1407">
                  <c:v>54.72</c:v>
                </c:pt>
                <c:pt idx="1408">
                  <c:v>54.77</c:v>
                </c:pt>
                <c:pt idx="1409">
                  <c:v>54.82</c:v>
                </c:pt>
                <c:pt idx="1410">
                  <c:v>54.82</c:v>
                </c:pt>
                <c:pt idx="1411">
                  <c:v>54.88</c:v>
                </c:pt>
                <c:pt idx="1412">
                  <c:v>54.88</c:v>
                </c:pt>
                <c:pt idx="1413">
                  <c:v>54.86</c:v>
                </c:pt>
                <c:pt idx="1414">
                  <c:v>54.88</c:v>
                </c:pt>
                <c:pt idx="1415">
                  <c:v>54.95</c:v>
                </c:pt>
                <c:pt idx="1416">
                  <c:v>54.99</c:v>
                </c:pt>
                <c:pt idx="1417">
                  <c:v>54.91</c:v>
                </c:pt>
                <c:pt idx="1418">
                  <c:v>54.99</c:v>
                </c:pt>
                <c:pt idx="1419">
                  <c:v>54.99</c:v>
                </c:pt>
                <c:pt idx="1420">
                  <c:v>55.02</c:v>
                </c:pt>
                <c:pt idx="1421">
                  <c:v>54.95</c:v>
                </c:pt>
                <c:pt idx="1422">
                  <c:v>54.95</c:v>
                </c:pt>
                <c:pt idx="1423">
                  <c:v>54.9</c:v>
                </c:pt>
                <c:pt idx="1424">
                  <c:v>54.91</c:v>
                </c:pt>
                <c:pt idx="1425">
                  <c:v>54.95</c:v>
                </c:pt>
                <c:pt idx="1426">
                  <c:v>55</c:v>
                </c:pt>
                <c:pt idx="1427">
                  <c:v>55.08</c:v>
                </c:pt>
                <c:pt idx="1428">
                  <c:v>55.17</c:v>
                </c:pt>
                <c:pt idx="1429">
                  <c:v>55.26</c:v>
                </c:pt>
                <c:pt idx="1430">
                  <c:v>55.33</c:v>
                </c:pt>
                <c:pt idx="1431">
                  <c:v>55.51</c:v>
                </c:pt>
                <c:pt idx="1432">
                  <c:v>55.65</c:v>
                </c:pt>
                <c:pt idx="1433">
                  <c:v>55.76</c:v>
                </c:pt>
                <c:pt idx="1434">
                  <c:v>55.71</c:v>
                </c:pt>
                <c:pt idx="1435">
                  <c:v>55.63</c:v>
                </c:pt>
                <c:pt idx="1436">
                  <c:v>55.54</c:v>
                </c:pt>
                <c:pt idx="1437">
                  <c:v>55.47</c:v>
                </c:pt>
                <c:pt idx="1438">
                  <c:v>55.51</c:v>
                </c:pt>
                <c:pt idx="1439">
                  <c:v>55.49</c:v>
                </c:pt>
                <c:pt idx="1440">
                  <c:v>55.53</c:v>
                </c:pt>
                <c:pt idx="1441">
                  <c:v>55.58</c:v>
                </c:pt>
                <c:pt idx="1442">
                  <c:v>55.58</c:v>
                </c:pt>
                <c:pt idx="1443">
                  <c:v>55.56</c:v>
                </c:pt>
                <c:pt idx="1444">
                  <c:v>55.58</c:v>
                </c:pt>
                <c:pt idx="1445">
                  <c:v>55.6</c:v>
                </c:pt>
                <c:pt idx="1446">
                  <c:v>55.62</c:v>
                </c:pt>
                <c:pt idx="1447">
                  <c:v>55.65</c:v>
                </c:pt>
                <c:pt idx="1448">
                  <c:v>55.67</c:v>
                </c:pt>
                <c:pt idx="1449">
                  <c:v>55.74</c:v>
                </c:pt>
                <c:pt idx="1450">
                  <c:v>55.81</c:v>
                </c:pt>
                <c:pt idx="1451">
                  <c:v>55.9</c:v>
                </c:pt>
                <c:pt idx="1452">
                  <c:v>55.96</c:v>
                </c:pt>
                <c:pt idx="1453">
                  <c:v>56.05</c:v>
                </c:pt>
                <c:pt idx="1454">
                  <c:v>56.1</c:v>
                </c:pt>
                <c:pt idx="1455">
                  <c:v>56.14</c:v>
                </c:pt>
                <c:pt idx="1456">
                  <c:v>56.17</c:v>
                </c:pt>
                <c:pt idx="1457">
                  <c:v>56.25</c:v>
                </c:pt>
                <c:pt idx="1458">
                  <c:v>56.3</c:v>
                </c:pt>
                <c:pt idx="1459">
                  <c:v>56.37</c:v>
                </c:pt>
                <c:pt idx="1460">
                  <c:v>56.39</c:v>
                </c:pt>
                <c:pt idx="1461">
                  <c:v>56.43</c:v>
                </c:pt>
                <c:pt idx="1462">
                  <c:v>56.44</c:v>
                </c:pt>
                <c:pt idx="1463">
                  <c:v>56.44</c:v>
                </c:pt>
                <c:pt idx="1464">
                  <c:v>56.46</c:v>
                </c:pt>
                <c:pt idx="1465">
                  <c:v>56.46</c:v>
                </c:pt>
                <c:pt idx="1466">
                  <c:v>56.48</c:v>
                </c:pt>
                <c:pt idx="1467">
                  <c:v>56.48</c:v>
                </c:pt>
                <c:pt idx="1468">
                  <c:v>56.48</c:v>
                </c:pt>
                <c:pt idx="1469">
                  <c:v>56.52</c:v>
                </c:pt>
                <c:pt idx="1470">
                  <c:v>56.53</c:v>
                </c:pt>
                <c:pt idx="1471">
                  <c:v>56.55</c:v>
                </c:pt>
                <c:pt idx="1472">
                  <c:v>56.57</c:v>
                </c:pt>
                <c:pt idx="1473">
                  <c:v>56.64</c:v>
                </c:pt>
                <c:pt idx="1474">
                  <c:v>56.66</c:v>
                </c:pt>
                <c:pt idx="1475">
                  <c:v>56.71</c:v>
                </c:pt>
                <c:pt idx="1476">
                  <c:v>56.77</c:v>
                </c:pt>
                <c:pt idx="1477">
                  <c:v>56.79</c:v>
                </c:pt>
                <c:pt idx="1478">
                  <c:v>56.8</c:v>
                </c:pt>
                <c:pt idx="1479">
                  <c:v>56.82</c:v>
                </c:pt>
                <c:pt idx="1480">
                  <c:v>56.89</c:v>
                </c:pt>
                <c:pt idx="1481">
                  <c:v>56.88</c:v>
                </c:pt>
                <c:pt idx="1482">
                  <c:v>56.84</c:v>
                </c:pt>
                <c:pt idx="1483">
                  <c:v>56.86</c:v>
                </c:pt>
                <c:pt idx="1484">
                  <c:v>56.86</c:v>
                </c:pt>
                <c:pt idx="1485">
                  <c:v>56.84</c:v>
                </c:pt>
                <c:pt idx="1486">
                  <c:v>56.86</c:v>
                </c:pt>
                <c:pt idx="1487">
                  <c:v>56.86</c:v>
                </c:pt>
                <c:pt idx="1488">
                  <c:v>56.84</c:v>
                </c:pt>
                <c:pt idx="1489">
                  <c:v>56.82</c:v>
                </c:pt>
                <c:pt idx="1490">
                  <c:v>56.8</c:v>
                </c:pt>
                <c:pt idx="1491">
                  <c:v>56.8</c:v>
                </c:pt>
                <c:pt idx="1492">
                  <c:v>56.8</c:v>
                </c:pt>
                <c:pt idx="1493">
                  <c:v>56.8</c:v>
                </c:pt>
                <c:pt idx="1494">
                  <c:v>56.79</c:v>
                </c:pt>
                <c:pt idx="1495">
                  <c:v>56.79</c:v>
                </c:pt>
                <c:pt idx="1496">
                  <c:v>56.8</c:v>
                </c:pt>
                <c:pt idx="1497">
                  <c:v>56.84</c:v>
                </c:pt>
                <c:pt idx="1498">
                  <c:v>56.88</c:v>
                </c:pt>
                <c:pt idx="1499">
                  <c:v>56.91</c:v>
                </c:pt>
                <c:pt idx="1500">
                  <c:v>56.95</c:v>
                </c:pt>
                <c:pt idx="1501">
                  <c:v>56.98</c:v>
                </c:pt>
                <c:pt idx="1502">
                  <c:v>57.02</c:v>
                </c:pt>
                <c:pt idx="1503">
                  <c:v>57.04</c:v>
                </c:pt>
                <c:pt idx="1504">
                  <c:v>57.04</c:v>
                </c:pt>
                <c:pt idx="1505">
                  <c:v>57.04</c:v>
                </c:pt>
                <c:pt idx="1506">
                  <c:v>57.07</c:v>
                </c:pt>
                <c:pt idx="1507">
                  <c:v>57.07</c:v>
                </c:pt>
                <c:pt idx="1508">
                  <c:v>57.09</c:v>
                </c:pt>
                <c:pt idx="1509">
                  <c:v>57.13</c:v>
                </c:pt>
                <c:pt idx="1510">
                  <c:v>57.13</c:v>
                </c:pt>
                <c:pt idx="1511">
                  <c:v>57.13</c:v>
                </c:pt>
                <c:pt idx="1512">
                  <c:v>57.13</c:v>
                </c:pt>
                <c:pt idx="1513">
                  <c:v>57.06</c:v>
                </c:pt>
                <c:pt idx="1514">
                  <c:v>57.04</c:v>
                </c:pt>
                <c:pt idx="1515">
                  <c:v>57.02</c:v>
                </c:pt>
                <c:pt idx="1516">
                  <c:v>56.97</c:v>
                </c:pt>
                <c:pt idx="1517">
                  <c:v>56.93</c:v>
                </c:pt>
                <c:pt idx="1518">
                  <c:v>56.91</c:v>
                </c:pt>
                <c:pt idx="1519">
                  <c:v>56.95</c:v>
                </c:pt>
                <c:pt idx="1520">
                  <c:v>56.95</c:v>
                </c:pt>
                <c:pt idx="1521">
                  <c:v>57</c:v>
                </c:pt>
                <c:pt idx="1522">
                  <c:v>57.04</c:v>
                </c:pt>
                <c:pt idx="1523">
                  <c:v>57.07</c:v>
                </c:pt>
                <c:pt idx="1524">
                  <c:v>57.13</c:v>
                </c:pt>
                <c:pt idx="1525">
                  <c:v>57.2</c:v>
                </c:pt>
                <c:pt idx="1526">
                  <c:v>57.2</c:v>
                </c:pt>
                <c:pt idx="1527">
                  <c:v>57.27</c:v>
                </c:pt>
                <c:pt idx="1528">
                  <c:v>57.29</c:v>
                </c:pt>
                <c:pt idx="1529">
                  <c:v>57.29</c:v>
                </c:pt>
                <c:pt idx="1530">
                  <c:v>57.33</c:v>
                </c:pt>
                <c:pt idx="1531">
                  <c:v>57.36</c:v>
                </c:pt>
                <c:pt idx="1532">
                  <c:v>57.34</c:v>
                </c:pt>
                <c:pt idx="1533">
                  <c:v>57.33</c:v>
                </c:pt>
                <c:pt idx="1534">
                  <c:v>57.36</c:v>
                </c:pt>
                <c:pt idx="1535">
                  <c:v>57.33</c:v>
                </c:pt>
                <c:pt idx="1536">
                  <c:v>57.34</c:v>
                </c:pt>
                <c:pt idx="1537">
                  <c:v>57.27</c:v>
                </c:pt>
                <c:pt idx="1538">
                  <c:v>57.22</c:v>
                </c:pt>
                <c:pt idx="1539">
                  <c:v>57.2</c:v>
                </c:pt>
                <c:pt idx="1540">
                  <c:v>57.13</c:v>
                </c:pt>
                <c:pt idx="1541">
                  <c:v>57.07</c:v>
                </c:pt>
                <c:pt idx="1542">
                  <c:v>57.04</c:v>
                </c:pt>
                <c:pt idx="1543">
                  <c:v>56.98</c:v>
                </c:pt>
                <c:pt idx="1544">
                  <c:v>56.95</c:v>
                </c:pt>
                <c:pt idx="1545">
                  <c:v>56.91</c:v>
                </c:pt>
                <c:pt idx="1546">
                  <c:v>56.86</c:v>
                </c:pt>
                <c:pt idx="1547">
                  <c:v>56.79</c:v>
                </c:pt>
                <c:pt idx="1548">
                  <c:v>56.75</c:v>
                </c:pt>
                <c:pt idx="1549">
                  <c:v>56.73</c:v>
                </c:pt>
                <c:pt idx="1550">
                  <c:v>56.7</c:v>
                </c:pt>
                <c:pt idx="1551">
                  <c:v>56.68</c:v>
                </c:pt>
                <c:pt idx="1552">
                  <c:v>56.61</c:v>
                </c:pt>
                <c:pt idx="1553">
                  <c:v>56.59</c:v>
                </c:pt>
                <c:pt idx="1554">
                  <c:v>56.55</c:v>
                </c:pt>
                <c:pt idx="1555">
                  <c:v>56.52</c:v>
                </c:pt>
                <c:pt idx="1556">
                  <c:v>56.46</c:v>
                </c:pt>
                <c:pt idx="1557">
                  <c:v>56.44</c:v>
                </c:pt>
                <c:pt idx="1558">
                  <c:v>56.41</c:v>
                </c:pt>
                <c:pt idx="1559">
                  <c:v>56.39</c:v>
                </c:pt>
                <c:pt idx="1560">
                  <c:v>56.35</c:v>
                </c:pt>
                <c:pt idx="1561">
                  <c:v>56.32</c:v>
                </c:pt>
                <c:pt idx="1562">
                  <c:v>56.26</c:v>
                </c:pt>
                <c:pt idx="1563">
                  <c:v>56.23</c:v>
                </c:pt>
                <c:pt idx="1564">
                  <c:v>56.21</c:v>
                </c:pt>
                <c:pt idx="1565">
                  <c:v>56.16</c:v>
                </c:pt>
                <c:pt idx="1566">
                  <c:v>56.12</c:v>
                </c:pt>
                <c:pt idx="1567">
                  <c:v>56.12</c:v>
                </c:pt>
                <c:pt idx="1568">
                  <c:v>56.14</c:v>
                </c:pt>
                <c:pt idx="1569">
                  <c:v>56.16</c:v>
                </c:pt>
                <c:pt idx="1570">
                  <c:v>56.19</c:v>
                </c:pt>
                <c:pt idx="1571">
                  <c:v>56.21</c:v>
                </c:pt>
                <c:pt idx="1572">
                  <c:v>56.23</c:v>
                </c:pt>
                <c:pt idx="1573">
                  <c:v>56.3</c:v>
                </c:pt>
                <c:pt idx="1574">
                  <c:v>56.34</c:v>
                </c:pt>
                <c:pt idx="1575">
                  <c:v>56.35</c:v>
                </c:pt>
                <c:pt idx="1576">
                  <c:v>56.43</c:v>
                </c:pt>
                <c:pt idx="1577">
                  <c:v>56.53</c:v>
                </c:pt>
                <c:pt idx="1578">
                  <c:v>56.59</c:v>
                </c:pt>
                <c:pt idx="1579">
                  <c:v>56.66</c:v>
                </c:pt>
                <c:pt idx="1580">
                  <c:v>56.68</c:v>
                </c:pt>
                <c:pt idx="1581">
                  <c:v>56.64</c:v>
                </c:pt>
                <c:pt idx="1582">
                  <c:v>56.59</c:v>
                </c:pt>
                <c:pt idx="1583">
                  <c:v>56.55</c:v>
                </c:pt>
                <c:pt idx="1584">
                  <c:v>56.55</c:v>
                </c:pt>
                <c:pt idx="1585">
                  <c:v>56.61</c:v>
                </c:pt>
                <c:pt idx="1586">
                  <c:v>56.62</c:v>
                </c:pt>
                <c:pt idx="1587">
                  <c:v>56.66</c:v>
                </c:pt>
                <c:pt idx="1588">
                  <c:v>56.7</c:v>
                </c:pt>
                <c:pt idx="1589">
                  <c:v>56.7</c:v>
                </c:pt>
                <c:pt idx="1590">
                  <c:v>56.71</c:v>
                </c:pt>
                <c:pt idx="1591">
                  <c:v>56.75</c:v>
                </c:pt>
                <c:pt idx="1592">
                  <c:v>56.77</c:v>
                </c:pt>
                <c:pt idx="1593">
                  <c:v>56.82</c:v>
                </c:pt>
                <c:pt idx="1594">
                  <c:v>56.86</c:v>
                </c:pt>
                <c:pt idx="1595">
                  <c:v>56.93</c:v>
                </c:pt>
                <c:pt idx="1596">
                  <c:v>57.02</c:v>
                </c:pt>
                <c:pt idx="1597">
                  <c:v>57.11</c:v>
                </c:pt>
                <c:pt idx="1598">
                  <c:v>57.24</c:v>
                </c:pt>
                <c:pt idx="1599">
                  <c:v>57.27</c:v>
                </c:pt>
                <c:pt idx="1600">
                  <c:v>57.38</c:v>
                </c:pt>
                <c:pt idx="1601">
                  <c:v>57.42</c:v>
                </c:pt>
                <c:pt idx="1602">
                  <c:v>57.45</c:v>
                </c:pt>
                <c:pt idx="1603">
                  <c:v>57.51</c:v>
                </c:pt>
                <c:pt idx="1604">
                  <c:v>57.52</c:v>
                </c:pt>
                <c:pt idx="1605">
                  <c:v>57.4</c:v>
                </c:pt>
                <c:pt idx="1606">
                  <c:v>57.34</c:v>
                </c:pt>
                <c:pt idx="1607">
                  <c:v>57.31</c:v>
                </c:pt>
                <c:pt idx="1608">
                  <c:v>57.36</c:v>
                </c:pt>
                <c:pt idx="1609">
                  <c:v>57.34</c:v>
                </c:pt>
                <c:pt idx="1610">
                  <c:v>57.29</c:v>
                </c:pt>
                <c:pt idx="1611">
                  <c:v>57.25</c:v>
                </c:pt>
                <c:pt idx="1612">
                  <c:v>57.2</c:v>
                </c:pt>
                <c:pt idx="1613">
                  <c:v>57.16</c:v>
                </c:pt>
                <c:pt idx="1614">
                  <c:v>57.16</c:v>
                </c:pt>
                <c:pt idx="1615">
                  <c:v>57.16</c:v>
                </c:pt>
                <c:pt idx="1616">
                  <c:v>57.16</c:v>
                </c:pt>
                <c:pt idx="1617">
                  <c:v>57.22</c:v>
                </c:pt>
                <c:pt idx="1618">
                  <c:v>57.29</c:v>
                </c:pt>
                <c:pt idx="1619">
                  <c:v>57.29</c:v>
                </c:pt>
                <c:pt idx="1620">
                  <c:v>57.36</c:v>
                </c:pt>
                <c:pt idx="1621">
                  <c:v>57.43</c:v>
                </c:pt>
                <c:pt idx="1622">
                  <c:v>57.49</c:v>
                </c:pt>
                <c:pt idx="1623">
                  <c:v>57.52</c:v>
                </c:pt>
                <c:pt idx="1624">
                  <c:v>57.52</c:v>
                </c:pt>
                <c:pt idx="1625">
                  <c:v>57.61</c:v>
                </c:pt>
                <c:pt idx="1626">
                  <c:v>57.63</c:v>
                </c:pt>
                <c:pt idx="1627">
                  <c:v>57.65</c:v>
                </c:pt>
                <c:pt idx="1628">
                  <c:v>57.7</c:v>
                </c:pt>
                <c:pt idx="1629">
                  <c:v>57.67</c:v>
                </c:pt>
                <c:pt idx="1630">
                  <c:v>57.76</c:v>
                </c:pt>
                <c:pt idx="1631">
                  <c:v>57.85</c:v>
                </c:pt>
                <c:pt idx="1632">
                  <c:v>57.94</c:v>
                </c:pt>
                <c:pt idx="1633">
                  <c:v>57.99</c:v>
                </c:pt>
                <c:pt idx="1634">
                  <c:v>58.01</c:v>
                </c:pt>
                <c:pt idx="1635">
                  <c:v>57.97</c:v>
                </c:pt>
                <c:pt idx="1636">
                  <c:v>58.01</c:v>
                </c:pt>
                <c:pt idx="1637">
                  <c:v>57.99</c:v>
                </c:pt>
                <c:pt idx="1638">
                  <c:v>57.97</c:v>
                </c:pt>
                <c:pt idx="1639">
                  <c:v>57.96</c:v>
                </c:pt>
                <c:pt idx="1640">
                  <c:v>57.99</c:v>
                </c:pt>
                <c:pt idx="1641">
                  <c:v>58.05</c:v>
                </c:pt>
                <c:pt idx="1642">
                  <c:v>58.1</c:v>
                </c:pt>
                <c:pt idx="1643">
                  <c:v>58.14</c:v>
                </c:pt>
                <c:pt idx="1644">
                  <c:v>58.14</c:v>
                </c:pt>
                <c:pt idx="1645">
                  <c:v>58.15</c:v>
                </c:pt>
                <c:pt idx="1646">
                  <c:v>58.15</c:v>
                </c:pt>
                <c:pt idx="1647">
                  <c:v>58.17</c:v>
                </c:pt>
                <c:pt idx="1648">
                  <c:v>58.26</c:v>
                </c:pt>
                <c:pt idx="1649">
                  <c:v>58.23</c:v>
                </c:pt>
                <c:pt idx="1650">
                  <c:v>58.19</c:v>
                </c:pt>
                <c:pt idx="1651">
                  <c:v>58.21</c:v>
                </c:pt>
                <c:pt idx="1652">
                  <c:v>58.23</c:v>
                </c:pt>
                <c:pt idx="1653">
                  <c:v>58.24</c:v>
                </c:pt>
                <c:pt idx="1654">
                  <c:v>58.24</c:v>
                </c:pt>
                <c:pt idx="1655">
                  <c:v>58.19</c:v>
                </c:pt>
                <c:pt idx="1656">
                  <c:v>58.15</c:v>
                </c:pt>
                <c:pt idx="1657">
                  <c:v>58.14</c:v>
                </c:pt>
                <c:pt idx="1658">
                  <c:v>58.08</c:v>
                </c:pt>
                <c:pt idx="1659">
                  <c:v>58.06</c:v>
                </c:pt>
                <c:pt idx="1660">
                  <c:v>58.03</c:v>
                </c:pt>
                <c:pt idx="1661">
                  <c:v>57.97</c:v>
                </c:pt>
                <c:pt idx="1662">
                  <c:v>57.96</c:v>
                </c:pt>
                <c:pt idx="1663">
                  <c:v>57.96</c:v>
                </c:pt>
                <c:pt idx="1664">
                  <c:v>57.97</c:v>
                </c:pt>
                <c:pt idx="1665">
                  <c:v>58.01</c:v>
                </c:pt>
                <c:pt idx="1666">
                  <c:v>58.06</c:v>
                </c:pt>
                <c:pt idx="1667">
                  <c:v>58.1</c:v>
                </c:pt>
                <c:pt idx="1668">
                  <c:v>58.12</c:v>
                </c:pt>
                <c:pt idx="1669">
                  <c:v>58.1</c:v>
                </c:pt>
                <c:pt idx="1670">
                  <c:v>58.17</c:v>
                </c:pt>
                <c:pt idx="1671">
                  <c:v>58.15</c:v>
                </c:pt>
                <c:pt idx="1672">
                  <c:v>58.19</c:v>
                </c:pt>
                <c:pt idx="1673">
                  <c:v>58.19</c:v>
                </c:pt>
                <c:pt idx="1674">
                  <c:v>58.17</c:v>
                </c:pt>
                <c:pt idx="1675">
                  <c:v>58.21</c:v>
                </c:pt>
                <c:pt idx="1676">
                  <c:v>58.26</c:v>
                </c:pt>
                <c:pt idx="1677">
                  <c:v>58.28</c:v>
                </c:pt>
                <c:pt idx="1678">
                  <c:v>58.32</c:v>
                </c:pt>
                <c:pt idx="1679">
                  <c:v>58.3</c:v>
                </c:pt>
                <c:pt idx="1680">
                  <c:v>58.32</c:v>
                </c:pt>
                <c:pt idx="1681">
                  <c:v>58.3</c:v>
                </c:pt>
                <c:pt idx="1682">
                  <c:v>58.28</c:v>
                </c:pt>
                <c:pt idx="1683">
                  <c:v>58.26</c:v>
                </c:pt>
                <c:pt idx="1684">
                  <c:v>58.26</c:v>
                </c:pt>
                <c:pt idx="1685">
                  <c:v>58.24</c:v>
                </c:pt>
                <c:pt idx="1686">
                  <c:v>58.24</c:v>
                </c:pt>
                <c:pt idx="1687">
                  <c:v>58.26</c:v>
                </c:pt>
                <c:pt idx="1688">
                  <c:v>58.3</c:v>
                </c:pt>
                <c:pt idx="1689">
                  <c:v>58.35</c:v>
                </c:pt>
                <c:pt idx="1690">
                  <c:v>58.44</c:v>
                </c:pt>
                <c:pt idx="1691">
                  <c:v>58.46</c:v>
                </c:pt>
                <c:pt idx="1692">
                  <c:v>58.51</c:v>
                </c:pt>
                <c:pt idx="1693">
                  <c:v>58.59</c:v>
                </c:pt>
                <c:pt idx="1694">
                  <c:v>58.64</c:v>
                </c:pt>
                <c:pt idx="1695">
                  <c:v>58.66</c:v>
                </c:pt>
                <c:pt idx="1696">
                  <c:v>58.68</c:v>
                </c:pt>
                <c:pt idx="1697">
                  <c:v>58.73</c:v>
                </c:pt>
                <c:pt idx="1698">
                  <c:v>58.73</c:v>
                </c:pt>
                <c:pt idx="1699">
                  <c:v>58.75</c:v>
                </c:pt>
                <c:pt idx="1700">
                  <c:v>58.73</c:v>
                </c:pt>
                <c:pt idx="1701">
                  <c:v>58.71</c:v>
                </c:pt>
                <c:pt idx="1702">
                  <c:v>58.69</c:v>
                </c:pt>
                <c:pt idx="1703">
                  <c:v>58.66</c:v>
                </c:pt>
                <c:pt idx="1704">
                  <c:v>58.62</c:v>
                </c:pt>
                <c:pt idx="1705">
                  <c:v>58.57</c:v>
                </c:pt>
                <c:pt idx="1706">
                  <c:v>58.53</c:v>
                </c:pt>
                <c:pt idx="1707">
                  <c:v>58.51</c:v>
                </c:pt>
                <c:pt idx="1708">
                  <c:v>58.44</c:v>
                </c:pt>
                <c:pt idx="1709">
                  <c:v>58.39</c:v>
                </c:pt>
                <c:pt idx="1710">
                  <c:v>58.37</c:v>
                </c:pt>
                <c:pt idx="1711">
                  <c:v>58.37</c:v>
                </c:pt>
                <c:pt idx="1712">
                  <c:v>58.39</c:v>
                </c:pt>
                <c:pt idx="1713">
                  <c:v>58.42</c:v>
                </c:pt>
                <c:pt idx="1714">
                  <c:v>58.5</c:v>
                </c:pt>
                <c:pt idx="1715">
                  <c:v>58.53</c:v>
                </c:pt>
                <c:pt idx="1716">
                  <c:v>58.55</c:v>
                </c:pt>
                <c:pt idx="1717">
                  <c:v>58.6</c:v>
                </c:pt>
                <c:pt idx="1718">
                  <c:v>58.62</c:v>
                </c:pt>
                <c:pt idx="1719">
                  <c:v>58.69</c:v>
                </c:pt>
                <c:pt idx="1720">
                  <c:v>58.73</c:v>
                </c:pt>
                <c:pt idx="1721">
                  <c:v>58.82</c:v>
                </c:pt>
                <c:pt idx="1722">
                  <c:v>58.78</c:v>
                </c:pt>
                <c:pt idx="1723">
                  <c:v>58.8</c:v>
                </c:pt>
                <c:pt idx="1724">
                  <c:v>58.73</c:v>
                </c:pt>
                <c:pt idx="1725">
                  <c:v>58.69</c:v>
                </c:pt>
                <c:pt idx="1726">
                  <c:v>58.64</c:v>
                </c:pt>
                <c:pt idx="1727">
                  <c:v>58.6</c:v>
                </c:pt>
                <c:pt idx="1728">
                  <c:v>58.59</c:v>
                </c:pt>
                <c:pt idx="1729">
                  <c:v>58.57</c:v>
                </c:pt>
                <c:pt idx="1730">
                  <c:v>58.55</c:v>
                </c:pt>
                <c:pt idx="1731">
                  <c:v>58.5</c:v>
                </c:pt>
                <c:pt idx="1732">
                  <c:v>58.46</c:v>
                </c:pt>
                <c:pt idx="1733">
                  <c:v>58.44</c:v>
                </c:pt>
                <c:pt idx="1734">
                  <c:v>58.42</c:v>
                </c:pt>
                <c:pt idx="1735">
                  <c:v>58.37</c:v>
                </c:pt>
                <c:pt idx="1736">
                  <c:v>58.39</c:v>
                </c:pt>
                <c:pt idx="1737">
                  <c:v>58.41</c:v>
                </c:pt>
                <c:pt idx="1738">
                  <c:v>58.41</c:v>
                </c:pt>
                <c:pt idx="1739">
                  <c:v>58.44</c:v>
                </c:pt>
                <c:pt idx="1740">
                  <c:v>58.44</c:v>
                </c:pt>
                <c:pt idx="1741">
                  <c:v>58.46</c:v>
                </c:pt>
                <c:pt idx="1742">
                  <c:v>58.42</c:v>
                </c:pt>
                <c:pt idx="1743">
                  <c:v>58.37</c:v>
                </c:pt>
                <c:pt idx="1744">
                  <c:v>58.35</c:v>
                </c:pt>
                <c:pt idx="1745">
                  <c:v>58.32</c:v>
                </c:pt>
                <c:pt idx="1746">
                  <c:v>58.3</c:v>
                </c:pt>
                <c:pt idx="1747">
                  <c:v>58.26</c:v>
                </c:pt>
                <c:pt idx="1748">
                  <c:v>58.23</c:v>
                </c:pt>
                <c:pt idx="1749">
                  <c:v>58.23</c:v>
                </c:pt>
                <c:pt idx="1750">
                  <c:v>58.24</c:v>
                </c:pt>
                <c:pt idx="1751">
                  <c:v>58.21</c:v>
                </c:pt>
                <c:pt idx="1752">
                  <c:v>58.21</c:v>
                </c:pt>
                <c:pt idx="1753">
                  <c:v>58.17</c:v>
                </c:pt>
                <c:pt idx="1754">
                  <c:v>58.17</c:v>
                </c:pt>
                <c:pt idx="1755">
                  <c:v>58.17</c:v>
                </c:pt>
                <c:pt idx="1756">
                  <c:v>58.12</c:v>
                </c:pt>
                <c:pt idx="1757">
                  <c:v>58.08</c:v>
                </c:pt>
                <c:pt idx="1758">
                  <c:v>58.05</c:v>
                </c:pt>
                <c:pt idx="1759">
                  <c:v>57.97</c:v>
                </c:pt>
                <c:pt idx="1760">
                  <c:v>57.92</c:v>
                </c:pt>
                <c:pt idx="1761">
                  <c:v>57.88</c:v>
                </c:pt>
                <c:pt idx="1762">
                  <c:v>57.88</c:v>
                </c:pt>
                <c:pt idx="1763">
                  <c:v>57.92</c:v>
                </c:pt>
                <c:pt idx="1764">
                  <c:v>57.9</c:v>
                </c:pt>
                <c:pt idx="1765">
                  <c:v>57.96</c:v>
                </c:pt>
                <c:pt idx="1766">
                  <c:v>57.96</c:v>
                </c:pt>
                <c:pt idx="1767">
                  <c:v>57.94</c:v>
                </c:pt>
                <c:pt idx="1768">
                  <c:v>57.94</c:v>
                </c:pt>
                <c:pt idx="1769">
                  <c:v>57.92</c:v>
                </c:pt>
                <c:pt idx="1770">
                  <c:v>57.88</c:v>
                </c:pt>
                <c:pt idx="1771">
                  <c:v>57.83</c:v>
                </c:pt>
                <c:pt idx="1772">
                  <c:v>57.79</c:v>
                </c:pt>
                <c:pt idx="1773">
                  <c:v>57.79</c:v>
                </c:pt>
                <c:pt idx="1774">
                  <c:v>57.79</c:v>
                </c:pt>
                <c:pt idx="1775">
                  <c:v>57.79</c:v>
                </c:pt>
                <c:pt idx="1776">
                  <c:v>57.78</c:v>
                </c:pt>
                <c:pt idx="1777">
                  <c:v>57.76</c:v>
                </c:pt>
                <c:pt idx="1778">
                  <c:v>57.78</c:v>
                </c:pt>
                <c:pt idx="1779">
                  <c:v>57.72</c:v>
                </c:pt>
                <c:pt idx="1780">
                  <c:v>57.69</c:v>
                </c:pt>
                <c:pt idx="1781">
                  <c:v>57.65</c:v>
                </c:pt>
                <c:pt idx="1782">
                  <c:v>57.61</c:v>
                </c:pt>
                <c:pt idx="1783">
                  <c:v>57.6</c:v>
                </c:pt>
                <c:pt idx="1784">
                  <c:v>57.58</c:v>
                </c:pt>
                <c:pt idx="1785">
                  <c:v>57.58</c:v>
                </c:pt>
                <c:pt idx="1786">
                  <c:v>57.58</c:v>
                </c:pt>
                <c:pt idx="1787">
                  <c:v>57.58</c:v>
                </c:pt>
                <c:pt idx="1788">
                  <c:v>57.6</c:v>
                </c:pt>
                <c:pt idx="1789">
                  <c:v>57.61</c:v>
                </c:pt>
                <c:pt idx="1790">
                  <c:v>57.56</c:v>
                </c:pt>
                <c:pt idx="1791">
                  <c:v>57.54</c:v>
                </c:pt>
                <c:pt idx="1792">
                  <c:v>57.56</c:v>
                </c:pt>
                <c:pt idx="1793">
                  <c:v>57.56</c:v>
                </c:pt>
                <c:pt idx="1794">
                  <c:v>57.58</c:v>
                </c:pt>
                <c:pt idx="1795">
                  <c:v>57.56</c:v>
                </c:pt>
                <c:pt idx="1796">
                  <c:v>57.54</c:v>
                </c:pt>
                <c:pt idx="1797">
                  <c:v>57.54</c:v>
                </c:pt>
                <c:pt idx="1798">
                  <c:v>57.54</c:v>
                </c:pt>
                <c:pt idx="1799">
                  <c:v>57.58</c:v>
                </c:pt>
                <c:pt idx="1800">
                  <c:v>57.6</c:v>
                </c:pt>
                <c:pt idx="1801">
                  <c:v>57.61</c:v>
                </c:pt>
                <c:pt idx="1802">
                  <c:v>57.63</c:v>
                </c:pt>
                <c:pt idx="1803">
                  <c:v>57.6</c:v>
                </c:pt>
                <c:pt idx="1804">
                  <c:v>57.58</c:v>
                </c:pt>
                <c:pt idx="1805">
                  <c:v>57.54</c:v>
                </c:pt>
                <c:pt idx="1806">
                  <c:v>57.52</c:v>
                </c:pt>
                <c:pt idx="1807">
                  <c:v>57.52</c:v>
                </c:pt>
                <c:pt idx="1808">
                  <c:v>57.54</c:v>
                </c:pt>
                <c:pt idx="1809">
                  <c:v>57.54</c:v>
                </c:pt>
                <c:pt idx="1810">
                  <c:v>57.56</c:v>
                </c:pt>
                <c:pt idx="1811">
                  <c:v>57.63</c:v>
                </c:pt>
                <c:pt idx="1812">
                  <c:v>57.65</c:v>
                </c:pt>
                <c:pt idx="1813">
                  <c:v>57.7</c:v>
                </c:pt>
                <c:pt idx="1814">
                  <c:v>57.7</c:v>
                </c:pt>
                <c:pt idx="1815">
                  <c:v>57.74</c:v>
                </c:pt>
                <c:pt idx="1816">
                  <c:v>57.76</c:v>
                </c:pt>
                <c:pt idx="1817">
                  <c:v>57.78</c:v>
                </c:pt>
                <c:pt idx="1818">
                  <c:v>57.81</c:v>
                </c:pt>
                <c:pt idx="1819">
                  <c:v>57.83</c:v>
                </c:pt>
                <c:pt idx="1820">
                  <c:v>57.88</c:v>
                </c:pt>
                <c:pt idx="1821">
                  <c:v>57.92</c:v>
                </c:pt>
                <c:pt idx="1822">
                  <c:v>57.97</c:v>
                </c:pt>
                <c:pt idx="1823">
                  <c:v>57.99</c:v>
                </c:pt>
                <c:pt idx="1824">
                  <c:v>58.03</c:v>
                </c:pt>
                <c:pt idx="1825">
                  <c:v>58.05</c:v>
                </c:pt>
                <c:pt idx="1826">
                  <c:v>58.05</c:v>
                </c:pt>
                <c:pt idx="1827">
                  <c:v>58.08</c:v>
                </c:pt>
                <c:pt idx="1828">
                  <c:v>58.1</c:v>
                </c:pt>
                <c:pt idx="1829">
                  <c:v>58.12</c:v>
                </c:pt>
                <c:pt idx="1830">
                  <c:v>58.12</c:v>
                </c:pt>
                <c:pt idx="1831">
                  <c:v>58.12</c:v>
                </c:pt>
                <c:pt idx="1832">
                  <c:v>58.14</c:v>
                </c:pt>
                <c:pt idx="1833">
                  <c:v>58.15</c:v>
                </c:pt>
                <c:pt idx="1834">
                  <c:v>58.15</c:v>
                </c:pt>
                <c:pt idx="1835">
                  <c:v>58.17</c:v>
                </c:pt>
                <c:pt idx="1836">
                  <c:v>58.14</c:v>
                </c:pt>
                <c:pt idx="1837">
                  <c:v>58.15</c:v>
                </c:pt>
                <c:pt idx="1838">
                  <c:v>58.24</c:v>
                </c:pt>
                <c:pt idx="1839">
                  <c:v>58.21</c:v>
                </c:pt>
                <c:pt idx="1840">
                  <c:v>58.19</c:v>
                </c:pt>
                <c:pt idx="1841">
                  <c:v>58.24</c:v>
                </c:pt>
                <c:pt idx="1842">
                  <c:v>58.26</c:v>
                </c:pt>
                <c:pt idx="1843">
                  <c:v>58.23</c:v>
                </c:pt>
                <c:pt idx="1844">
                  <c:v>58.23</c:v>
                </c:pt>
                <c:pt idx="1845">
                  <c:v>58.21</c:v>
                </c:pt>
                <c:pt idx="1846">
                  <c:v>58.21</c:v>
                </c:pt>
                <c:pt idx="1847">
                  <c:v>58.19</c:v>
                </c:pt>
                <c:pt idx="1848">
                  <c:v>58.19</c:v>
                </c:pt>
                <c:pt idx="1849">
                  <c:v>58.17</c:v>
                </c:pt>
                <c:pt idx="1850">
                  <c:v>58.17</c:v>
                </c:pt>
                <c:pt idx="1851">
                  <c:v>58.14</c:v>
                </c:pt>
                <c:pt idx="1852">
                  <c:v>58.1</c:v>
                </c:pt>
                <c:pt idx="1853">
                  <c:v>58.05</c:v>
                </c:pt>
                <c:pt idx="1854">
                  <c:v>58.03</c:v>
                </c:pt>
                <c:pt idx="1855">
                  <c:v>58.03</c:v>
                </c:pt>
                <c:pt idx="1856">
                  <c:v>58.01</c:v>
                </c:pt>
                <c:pt idx="1857">
                  <c:v>58.03</c:v>
                </c:pt>
                <c:pt idx="1858">
                  <c:v>58.03</c:v>
                </c:pt>
                <c:pt idx="1859">
                  <c:v>58.01</c:v>
                </c:pt>
                <c:pt idx="1860">
                  <c:v>57.99</c:v>
                </c:pt>
                <c:pt idx="1861">
                  <c:v>57.99</c:v>
                </c:pt>
                <c:pt idx="1862">
                  <c:v>58.01</c:v>
                </c:pt>
                <c:pt idx="1863">
                  <c:v>58.01</c:v>
                </c:pt>
                <c:pt idx="1864">
                  <c:v>57.99</c:v>
                </c:pt>
                <c:pt idx="1865">
                  <c:v>57.9</c:v>
                </c:pt>
                <c:pt idx="1866">
                  <c:v>57.81</c:v>
                </c:pt>
                <c:pt idx="1867">
                  <c:v>57.74</c:v>
                </c:pt>
                <c:pt idx="1868">
                  <c:v>57.67</c:v>
                </c:pt>
                <c:pt idx="1869">
                  <c:v>57.65</c:v>
                </c:pt>
                <c:pt idx="1870">
                  <c:v>57.67</c:v>
                </c:pt>
                <c:pt idx="1871">
                  <c:v>57.65</c:v>
                </c:pt>
                <c:pt idx="1872">
                  <c:v>57.67</c:v>
                </c:pt>
                <c:pt idx="1873">
                  <c:v>57.69</c:v>
                </c:pt>
                <c:pt idx="1874">
                  <c:v>57.67</c:v>
                </c:pt>
                <c:pt idx="1875">
                  <c:v>57.65</c:v>
                </c:pt>
                <c:pt idx="1876">
                  <c:v>57.63</c:v>
                </c:pt>
                <c:pt idx="1877">
                  <c:v>57.61</c:v>
                </c:pt>
                <c:pt idx="1878">
                  <c:v>57.58</c:v>
                </c:pt>
                <c:pt idx="1879">
                  <c:v>57.56</c:v>
                </c:pt>
                <c:pt idx="1880">
                  <c:v>57.58</c:v>
                </c:pt>
                <c:pt idx="1881">
                  <c:v>57.61</c:v>
                </c:pt>
                <c:pt idx="1882">
                  <c:v>57.6</c:v>
                </c:pt>
                <c:pt idx="1883">
                  <c:v>57.63</c:v>
                </c:pt>
                <c:pt idx="1884">
                  <c:v>57.6</c:v>
                </c:pt>
                <c:pt idx="1885">
                  <c:v>57.67</c:v>
                </c:pt>
                <c:pt idx="1886">
                  <c:v>57.7</c:v>
                </c:pt>
                <c:pt idx="1887">
                  <c:v>57.7</c:v>
                </c:pt>
                <c:pt idx="1888">
                  <c:v>57.7</c:v>
                </c:pt>
                <c:pt idx="1889">
                  <c:v>57.7</c:v>
                </c:pt>
                <c:pt idx="1890">
                  <c:v>57.7</c:v>
                </c:pt>
                <c:pt idx="1891">
                  <c:v>57.72</c:v>
                </c:pt>
                <c:pt idx="1892">
                  <c:v>57.76</c:v>
                </c:pt>
                <c:pt idx="1893">
                  <c:v>57.76</c:v>
                </c:pt>
                <c:pt idx="1894">
                  <c:v>57.78</c:v>
                </c:pt>
                <c:pt idx="1895">
                  <c:v>57.81</c:v>
                </c:pt>
                <c:pt idx="1896">
                  <c:v>57.81</c:v>
                </c:pt>
                <c:pt idx="1897">
                  <c:v>57.81</c:v>
                </c:pt>
                <c:pt idx="1898">
                  <c:v>57.85</c:v>
                </c:pt>
                <c:pt idx="1899">
                  <c:v>57.9</c:v>
                </c:pt>
                <c:pt idx="1900">
                  <c:v>57.9</c:v>
                </c:pt>
                <c:pt idx="1901">
                  <c:v>57.96</c:v>
                </c:pt>
                <c:pt idx="1902">
                  <c:v>57.96</c:v>
                </c:pt>
                <c:pt idx="1903">
                  <c:v>58.01</c:v>
                </c:pt>
                <c:pt idx="1904">
                  <c:v>58.05</c:v>
                </c:pt>
                <c:pt idx="1905">
                  <c:v>58.1</c:v>
                </c:pt>
                <c:pt idx="1906">
                  <c:v>58.08</c:v>
                </c:pt>
                <c:pt idx="1907">
                  <c:v>58.24</c:v>
                </c:pt>
                <c:pt idx="1908">
                  <c:v>58.3</c:v>
                </c:pt>
                <c:pt idx="1909">
                  <c:v>58.3</c:v>
                </c:pt>
                <c:pt idx="1910">
                  <c:v>58.42</c:v>
                </c:pt>
                <c:pt idx="1911">
                  <c:v>58.48</c:v>
                </c:pt>
                <c:pt idx="1912">
                  <c:v>58.55</c:v>
                </c:pt>
                <c:pt idx="1913">
                  <c:v>58.64</c:v>
                </c:pt>
                <c:pt idx="1914">
                  <c:v>58.53</c:v>
                </c:pt>
                <c:pt idx="1915">
                  <c:v>58.48</c:v>
                </c:pt>
                <c:pt idx="1916">
                  <c:v>58.53</c:v>
                </c:pt>
                <c:pt idx="1917">
                  <c:v>58.46</c:v>
                </c:pt>
                <c:pt idx="1918">
                  <c:v>58.5</c:v>
                </c:pt>
                <c:pt idx="1919">
                  <c:v>58.66</c:v>
                </c:pt>
                <c:pt idx="1920">
                  <c:v>58.68</c:v>
                </c:pt>
                <c:pt idx="1921">
                  <c:v>58.73</c:v>
                </c:pt>
                <c:pt idx="1922">
                  <c:v>58.75</c:v>
                </c:pt>
                <c:pt idx="1923">
                  <c:v>58.86</c:v>
                </c:pt>
                <c:pt idx="1924">
                  <c:v>58.87</c:v>
                </c:pt>
                <c:pt idx="1925">
                  <c:v>58.82</c:v>
                </c:pt>
                <c:pt idx="1926">
                  <c:v>58.84</c:v>
                </c:pt>
                <c:pt idx="1927">
                  <c:v>58.86</c:v>
                </c:pt>
                <c:pt idx="1928">
                  <c:v>58.89</c:v>
                </c:pt>
                <c:pt idx="1929">
                  <c:v>58.91</c:v>
                </c:pt>
                <c:pt idx="1930">
                  <c:v>58.96</c:v>
                </c:pt>
                <c:pt idx="1931">
                  <c:v>59.11</c:v>
                </c:pt>
                <c:pt idx="1932">
                  <c:v>59.25</c:v>
                </c:pt>
                <c:pt idx="1933">
                  <c:v>59.32</c:v>
                </c:pt>
                <c:pt idx="1934">
                  <c:v>59.36</c:v>
                </c:pt>
                <c:pt idx="1935">
                  <c:v>59.41</c:v>
                </c:pt>
                <c:pt idx="1936">
                  <c:v>59.43</c:v>
                </c:pt>
                <c:pt idx="1937">
                  <c:v>59.5</c:v>
                </c:pt>
                <c:pt idx="1938">
                  <c:v>59.54</c:v>
                </c:pt>
                <c:pt idx="1939">
                  <c:v>59.54</c:v>
                </c:pt>
                <c:pt idx="1940">
                  <c:v>59.52</c:v>
                </c:pt>
                <c:pt idx="1941">
                  <c:v>59.58</c:v>
                </c:pt>
                <c:pt idx="1942">
                  <c:v>59.65</c:v>
                </c:pt>
                <c:pt idx="1943">
                  <c:v>59.7</c:v>
                </c:pt>
                <c:pt idx="1944">
                  <c:v>59.76</c:v>
                </c:pt>
                <c:pt idx="1945">
                  <c:v>59.77</c:v>
                </c:pt>
                <c:pt idx="1946">
                  <c:v>59.79</c:v>
                </c:pt>
                <c:pt idx="1947">
                  <c:v>59.85</c:v>
                </c:pt>
                <c:pt idx="1948">
                  <c:v>59.88</c:v>
                </c:pt>
                <c:pt idx="1949">
                  <c:v>59.92</c:v>
                </c:pt>
                <c:pt idx="1950">
                  <c:v>59.97</c:v>
                </c:pt>
                <c:pt idx="1951">
                  <c:v>60.03</c:v>
                </c:pt>
                <c:pt idx="1952">
                  <c:v>60.06</c:v>
                </c:pt>
                <c:pt idx="1953">
                  <c:v>60.12</c:v>
                </c:pt>
                <c:pt idx="1954">
                  <c:v>60.17</c:v>
                </c:pt>
                <c:pt idx="1955">
                  <c:v>60.24</c:v>
                </c:pt>
                <c:pt idx="1956">
                  <c:v>60.28</c:v>
                </c:pt>
                <c:pt idx="1957">
                  <c:v>60.33</c:v>
                </c:pt>
                <c:pt idx="1958">
                  <c:v>60.35</c:v>
                </c:pt>
                <c:pt idx="1959">
                  <c:v>60.37</c:v>
                </c:pt>
                <c:pt idx="1960">
                  <c:v>60.39</c:v>
                </c:pt>
                <c:pt idx="1961">
                  <c:v>60.39</c:v>
                </c:pt>
                <c:pt idx="1962">
                  <c:v>60.39</c:v>
                </c:pt>
                <c:pt idx="1963">
                  <c:v>60.37</c:v>
                </c:pt>
                <c:pt idx="1964">
                  <c:v>60.4</c:v>
                </c:pt>
                <c:pt idx="1965">
                  <c:v>60.46</c:v>
                </c:pt>
                <c:pt idx="1966">
                  <c:v>60.51</c:v>
                </c:pt>
                <c:pt idx="1967">
                  <c:v>60.57</c:v>
                </c:pt>
                <c:pt idx="1968">
                  <c:v>60.58</c:v>
                </c:pt>
                <c:pt idx="1969">
                  <c:v>60.67</c:v>
                </c:pt>
                <c:pt idx="1970">
                  <c:v>60.75</c:v>
                </c:pt>
                <c:pt idx="1971">
                  <c:v>60.82</c:v>
                </c:pt>
                <c:pt idx="1972">
                  <c:v>60.84</c:v>
                </c:pt>
                <c:pt idx="1973">
                  <c:v>60.85</c:v>
                </c:pt>
                <c:pt idx="1974">
                  <c:v>60.85</c:v>
                </c:pt>
                <c:pt idx="1975">
                  <c:v>60.87</c:v>
                </c:pt>
                <c:pt idx="1976">
                  <c:v>60.91</c:v>
                </c:pt>
                <c:pt idx="1977">
                  <c:v>60.96</c:v>
                </c:pt>
                <c:pt idx="1978">
                  <c:v>61</c:v>
                </c:pt>
                <c:pt idx="1979">
                  <c:v>61.03</c:v>
                </c:pt>
                <c:pt idx="1980">
                  <c:v>61.05</c:v>
                </c:pt>
                <c:pt idx="1981">
                  <c:v>61.07</c:v>
                </c:pt>
                <c:pt idx="1982">
                  <c:v>61.11</c:v>
                </c:pt>
                <c:pt idx="1983">
                  <c:v>61.14</c:v>
                </c:pt>
                <c:pt idx="1984">
                  <c:v>61.11</c:v>
                </c:pt>
                <c:pt idx="1985">
                  <c:v>61.12</c:v>
                </c:pt>
                <c:pt idx="1986">
                  <c:v>61.16</c:v>
                </c:pt>
                <c:pt idx="1987">
                  <c:v>61.16</c:v>
                </c:pt>
                <c:pt idx="1988">
                  <c:v>61.18</c:v>
                </c:pt>
                <c:pt idx="1989">
                  <c:v>61.2</c:v>
                </c:pt>
                <c:pt idx="1990">
                  <c:v>61.29</c:v>
                </c:pt>
                <c:pt idx="1991">
                  <c:v>61.32</c:v>
                </c:pt>
                <c:pt idx="1992">
                  <c:v>61.32</c:v>
                </c:pt>
                <c:pt idx="1993">
                  <c:v>61.34</c:v>
                </c:pt>
                <c:pt idx="1994">
                  <c:v>61.38</c:v>
                </c:pt>
                <c:pt idx="1995">
                  <c:v>61.39</c:v>
                </c:pt>
                <c:pt idx="1996">
                  <c:v>61.43</c:v>
                </c:pt>
                <c:pt idx="1997">
                  <c:v>61.47</c:v>
                </c:pt>
                <c:pt idx="1998">
                  <c:v>61.5</c:v>
                </c:pt>
                <c:pt idx="1999">
                  <c:v>61.54</c:v>
                </c:pt>
                <c:pt idx="2000">
                  <c:v>61.57</c:v>
                </c:pt>
                <c:pt idx="2001">
                  <c:v>61.61</c:v>
                </c:pt>
                <c:pt idx="2002">
                  <c:v>61.68</c:v>
                </c:pt>
                <c:pt idx="2003">
                  <c:v>61.75</c:v>
                </c:pt>
                <c:pt idx="2004">
                  <c:v>61.84</c:v>
                </c:pt>
                <c:pt idx="2005">
                  <c:v>61.9</c:v>
                </c:pt>
                <c:pt idx="2006">
                  <c:v>61.92</c:v>
                </c:pt>
                <c:pt idx="2007">
                  <c:v>62.02</c:v>
                </c:pt>
                <c:pt idx="2008">
                  <c:v>62.08</c:v>
                </c:pt>
                <c:pt idx="2009">
                  <c:v>62.1</c:v>
                </c:pt>
                <c:pt idx="2010">
                  <c:v>62.13</c:v>
                </c:pt>
                <c:pt idx="2011">
                  <c:v>62.17</c:v>
                </c:pt>
                <c:pt idx="2012">
                  <c:v>62.2</c:v>
                </c:pt>
                <c:pt idx="2013">
                  <c:v>62.15</c:v>
                </c:pt>
                <c:pt idx="2014">
                  <c:v>62.2</c:v>
                </c:pt>
                <c:pt idx="2015">
                  <c:v>62.22</c:v>
                </c:pt>
                <c:pt idx="2016">
                  <c:v>62.1</c:v>
                </c:pt>
                <c:pt idx="2017">
                  <c:v>62.13</c:v>
                </c:pt>
                <c:pt idx="2018">
                  <c:v>62.13</c:v>
                </c:pt>
                <c:pt idx="2019">
                  <c:v>62.2</c:v>
                </c:pt>
                <c:pt idx="2020">
                  <c:v>62.19</c:v>
                </c:pt>
                <c:pt idx="2021">
                  <c:v>62.2</c:v>
                </c:pt>
                <c:pt idx="2022">
                  <c:v>62.17</c:v>
                </c:pt>
                <c:pt idx="2023">
                  <c:v>62.17</c:v>
                </c:pt>
                <c:pt idx="2024">
                  <c:v>62.2</c:v>
                </c:pt>
                <c:pt idx="2025">
                  <c:v>62.26</c:v>
                </c:pt>
                <c:pt idx="2026">
                  <c:v>62.37</c:v>
                </c:pt>
                <c:pt idx="2027">
                  <c:v>62.46</c:v>
                </c:pt>
                <c:pt idx="2028">
                  <c:v>62.53</c:v>
                </c:pt>
                <c:pt idx="2029">
                  <c:v>62.62</c:v>
                </c:pt>
                <c:pt idx="2030">
                  <c:v>62.64</c:v>
                </c:pt>
                <c:pt idx="2031">
                  <c:v>62.76</c:v>
                </c:pt>
                <c:pt idx="2032">
                  <c:v>62.74</c:v>
                </c:pt>
                <c:pt idx="2033">
                  <c:v>62.82</c:v>
                </c:pt>
                <c:pt idx="2034">
                  <c:v>62.87</c:v>
                </c:pt>
                <c:pt idx="2035">
                  <c:v>62.91</c:v>
                </c:pt>
                <c:pt idx="2036">
                  <c:v>62.98</c:v>
                </c:pt>
                <c:pt idx="2037">
                  <c:v>63</c:v>
                </c:pt>
                <c:pt idx="2038">
                  <c:v>63</c:v>
                </c:pt>
                <c:pt idx="2039">
                  <c:v>62.96</c:v>
                </c:pt>
                <c:pt idx="2040">
                  <c:v>62.94</c:v>
                </c:pt>
                <c:pt idx="2041">
                  <c:v>62.85</c:v>
                </c:pt>
                <c:pt idx="2042">
                  <c:v>62.82</c:v>
                </c:pt>
                <c:pt idx="2043">
                  <c:v>62.89</c:v>
                </c:pt>
                <c:pt idx="2044">
                  <c:v>62.91</c:v>
                </c:pt>
                <c:pt idx="2045">
                  <c:v>62.92</c:v>
                </c:pt>
                <c:pt idx="2046">
                  <c:v>62.89</c:v>
                </c:pt>
                <c:pt idx="2047">
                  <c:v>62.89</c:v>
                </c:pt>
                <c:pt idx="2048">
                  <c:v>62.94</c:v>
                </c:pt>
                <c:pt idx="2049">
                  <c:v>62.96</c:v>
                </c:pt>
                <c:pt idx="2050">
                  <c:v>63.03</c:v>
                </c:pt>
                <c:pt idx="2051">
                  <c:v>63.1</c:v>
                </c:pt>
                <c:pt idx="2052">
                  <c:v>63.12</c:v>
                </c:pt>
                <c:pt idx="2053">
                  <c:v>63.16</c:v>
                </c:pt>
                <c:pt idx="2054">
                  <c:v>63.21</c:v>
                </c:pt>
                <c:pt idx="2055">
                  <c:v>63.23</c:v>
                </c:pt>
                <c:pt idx="2056">
                  <c:v>63.25</c:v>
                </c:pt>
                <c:pt idx="2057">
                  <c:v>63.3</c:v>
                </c:pt>
                <c:pt idx="2058">
                  <c:v>63.25</c:v>
                </c:pt>
                <c:pt idx="2059">
                  <c:v>63.18</c:v>
                </c:pt>
                <c:pt idx="2060">
                  <c:v>63.16</c:v>
                </c:pt>
                <c:pt idx="2061">
                  <c:v>63.16</c:v>
                </c:pt>
                <c:pt idx="2062">
                  <c:v>63.16</c:v>
                </c:pt>
                <c:pt idx="2063">
                  <c:v>63.14</c:v>
                </c:pt>
                <c:pt idx="2064">
                  <c:v>63.16</c:v>
                </c:pt>
                <c:pt idx="2065">
                  <c:v>63.28</c:v>
                </c:pt>
                <c:pt idx="2066">
                  <c:v>63.37</c:v>
                </c:pt>
                <c:pt idx="2067">
                  <c:v>63.43</c:v>
                </c:pt>
                <c:pt idx="2068">
                  <c:v>63.34</c:v>
                </c:pt>
                <c:pt idx="2069">
                  <c:v>63.3</c:v>
                </c:pt>
                <c:pt idx="2070">
                  <c:v>63.34</c:v>
                </c:pt>
                <c:pt idx="2071">
                  <c:v>63.36</c:v>
                </c:pt>
                <c:pt idx="2072">
                  <c:v>63.3</c:v>
                </c:pt>
                <c:pt idx="2073">
                  <c:v>63.37</c:v>
                </c:pt>
                <c:pt idx="2074">
                  <c:v>63.45</c:v>
                </c:pt>
                <c:pt idx="2075">
                  <c:v>63.52</c:v>
                </c:pt>
                <c:pt idx="2076">
                  <c:v>63.64</c:v>
                </c:pt>
                <c:pt idx="2077">
                  <c:v>63.75</c:v>
                </c:pt>
                <c:pt idx="2078">
                  <c:v>63.81</c:v>
                </c:pt>
                <c:pt idx="2079">
                  <c:v>63.79</c:v>
                </c:pt>
                <c:pt idx="2080">
                  <c:v>63.7</c:v>
                </c:pt>
                <c:pt idx="2081">
                  <c:v>63.59</c:v>
                </c:pt>
                <c:pt idx="2082">
                  <c:v>63.45</c:v>
                </c:pt>
                <c:pt idx="2083">
                  <c:v>63.41</c:v>
                </c:pt>
                <c:pt idx="2084">
                  <c:v>63.32</c:v>
                </c:pt>
                <c:pt idx="2085">
                  <c:v>63.25</c:v>
                </c:pt>
                <c:pt idx="2086">
                  <c:v>63.21</c:v>
                </c:pt>
                <c:pt idx="2087">
                  <c:v>63.28</c:v>
                </c:pt>
                <c:pt idx="2088">
                  <c:v>63.3</c:v>
                </c:pt>
                <c:pt idx="2089">
                  <c:v>63.3</c:v>
                </c:pt>
                <c:pt idx="2090">
                  <c:v>63.28</c:v>
                </c:pt>
                <c:pt idx="2091">
                  <c:v>63.27</c:v>
                </c:pt>
                <c:pt idx="2092">
                  <c:v>63.21</c:v>
                </c:pt>
                <c:pt idx="2093">
                  <c:v>63.19</c:v>
                </c:pt>
                <c:pt idx="2094">
                  <c:v>63.21</c:v>
                </c:pt>
                <c:pt idx="2095">
                  <c:v>63.27</c:v>
                </c:pt>
                <c:pt idx="2096">
                  <c:v>63.27</c:v>
                </c:pt>
                <c:pt idx="2097">
                  <c:v>63.34</c:v>
                </c:pt>
                <c:pt idx="2098">
                  <c:v>63.37</c:v>
                </c:pt>
                <c:pt idx="2099">
                  <c:v>63.37</c:v>
                </c:pt>
                <c:pt idx="2100">
                  <c:v>63.45</c:v>
                </c:pt>
                <c:pt idx="2101">
                  <c:v>63.5</c:v>
                </c:pt>
                <c:pt idx="2102">
                  <c:v>63.54</c:v>
                </c:pt>
                <c:pt idx="2103">
                  <c:v>63.55</c:v>
                </c:pt>
                <c:pt idx="2104">
                  <c:v>63.55</c:v>
                </c:pt>
                <c:pt idx="2105">
                  <c:v>63.61</c:v>
                </c:pt>
                <c:pt idx="2106">
                  <c:v>63.57</c:v>
                </c:pt>
                <c:pt idx="2107">
                  <c:v>63.55</c:v>
                </c:pt>
                <c:pt idx="2108">
                  <c:v>63.55</c:v>
                </c:pt>
                <c:pt idx="2109">
                  <c:v>63.52</c:v>
                </c:pt>
                <c:pt idx="2110">
                  <c:v>63.46</c:v>
                </c:pt>
                <c:pt idx="2111">
                  <c:v>63.43</c:v>
                </c:pt>
                <c:pt idx="2112">
                  <c:v>63.39</c:v>
                </c:pt>
                <c:pt idx="2113">
                  <c:v>63.36</c:v>
                </c:pt>
                <c:pt idx="2114">
                  <c:v>63.32</c:v>
                </c:pt>
                <c:pt idx="2115">
                  <c:v>63.27</c:v>
                </c:pt>
                <c:pt idx="2116">
                  <c:v>63.19</c:v>
                </c:pt>
                <c:pt idx="2117">
                  <c:v>63.19</c:v>
                </c:pt>
                <c:pt idx="2118">
                  <c:v>63.19</c:v>
                </c:pt>
                <c:pt idx="2119">
                  <c:v>63.21</c:v>
                </c:pt>
                <c:pt idx="2120">
                  <c:v>63.23</c:v>
                </c:pt>
                <c:pt idx="2121">
                  <c:v>63.28</c:v>
                </c:pt>
                <c:pt idx="2122">
                  <c:v>63.34</c:v>
                </c:pt>
                <c:pt idx="2123">
                  <c:v>63.41</c:v>
                </c:pt>
                <c:pt idx="2124">
                  <c:v>63.52</c:v>
                </c:pt>
                <c:pt idx="2125">
                  <c:v>63.55</c:v>
                </c:pt>
                <c:pt idx="2126">
                  <c:v>63.61</c:v>
                </c:pt>
                <c:pt idx="2127">
                  <c:v>63.57</c:v>
                </c:pt>
                <c:pt idx="2128">
                  <c:v>63.63</c:v>
                </c:pt>
                <c:pt idx="2129">
                  <c:v>63.59</c:v>
                </c:pt>
                <c:pt idx="2130">
                  <c:v>63.59</c:v>
                </c:pt>
                <c:pt idx="2131">
                  <c:v>63.57</c:v>
                </c:pt>
                <c:pt idx="2132">
                  <c:v>63.52</c:v>
                </c:pt>
                <c:pt idx="2133">
                  <c:v>63.52</c:v>
                </c:pt>
                <c:pt idx="2134">
                  <c:v>63.54</c:v>
                </c:pt>
                <c:pt idx="2135">
                  <c:v>63.54</c:v>
                </c:pt>
                <c:pt idx="2136">
                  <c:v>63.57</c:v>
                </c:pt>
                <c:pt idx="2137">
                  <c:v>63.57</c:v>
                </c:pt>
                <c:pt idx="2138">
                  <c:v>63.55</c:v>
                </c:pt>
                <c:pt idx="2139">
                  <c:v>63.5</c:v>
                </c:pt>
                <c:pt idx="2140">
                  <c:v>63.5</c:v>
                </c:pt>
                <c:pt idx="2141">
                  <c:v>63.48</c:v>
                </c:pt>
                <c:pt idx="2142">
                  <c:v>63.46</c:v>
                </c:pt>
                <c:pt idx="2143">
                  <c:v>63.5</c:v>
                </c:pt>
                <c:pt idx="2144">
                  <c:v>63.55</c:v>
                </c:pt>
                <c:pt idx="2145">
                  <c:v>63.64</c:v>
                </c:pt>
                <c:pt idx="2146">
                  <c:v>63.75</c:v>
                </c:pt>
                <c:pt idx="2147">
                  <c:v>63.82</c:v>
                </c:pt>
                <c:pt idx="2148">
                  <c:v>63.91</c:v>
                </c:pt>
                <c:pt idx="2149">
                  <c:v>63.95</c:v>
                </c:pt>
                <c:pt idx="2150">
                  <c:v>64</c:v>
                </c:pt>
                <c:pt idx="2151">
                  <c:v>64.06</c:v>
                </c:pt>
                <c:pt idx="2152">
                  <c:v>64.040000000000006</c:v>
                </c:pt>
                <c:pt idx="2153">
                  <c:v>64.08</c:v>
                </c:pt>
                <c:pt idx="2154">
                  <c:v>64.09</c:v>
                </c:pt>
                <c:pt idx="2155">
                  <c:v>64.150000000000006</c:v>
                </c:pt>
                <c:pt idx="2156">
                  <c:v>64.13</c:v>
                </c:pt>
                <c:pt idx="2157">
                  <c:v>64.11</c:v>
                </c:pt>
                <c:pt idx="2158">
                  <c:v>64.150000000000006</c:v>
                </c:pt>
                <c:pt idx="2159">
                  <c:v>64.180000000000007</c:v>
                </c:pt>
                <c:pt idx="2160">
                  <c:v>64.180000000000007</c:v>
                </c:pt>
                <c:pt idx="2161">
                  <c:v>64.11</c:v>
                </c:pt>
                <c:pt idx="2162">
                  <c:v>64.08</c:v>
                </c:pt>
                <c:pt idx="2163">
                  <c:v>64.08</c:v>
                </c:pt>
                <c:pt idx="2164">
                  <c:v>64.08</c:v>
                </c:pt>
                <c:pt idx="2165">
                  <c:v>64.2</c:v>
                </c:pt>
                <c:pt idx="2166">
                  <c:v>64.22</c:v>
                </c:pt>
                <c:pt idx="2167">
                  <c:v>64.22</c:v>
                </c:pt>
                <c:pt idx="2168">
                  <c:v>64.290000000000006</c:v>
                </c:pt>
                <c:pt idx="2169">
                  <c:v>64.38</c:v>
                </c:pt>
                <c:pt idx="2170">
                  <c:v>64.510000000000005</c:v>
                </c:pt>
                <c:pt idx="2171">
                  <c:v>64.56</c:v>
                </c:pt>
                <c:pt idx="2172">
                  <c:v>64.62</c:v>
                </c:pt>
                <c:pt idx="2173">
                  <c:v>64.69</c:v>
                </c:pt>
                <c:pt idx="2174">
                  <c:v>64.72</c:v>
                </c:pt>
                <c:pt idx="2175">
                  <c:v>64.760000000000005</c:v>
                </c:pt>
                <c:pt idx="2176">
                  <c:v>64.81</c:v>
                </c:pt>
                <c:pt idx="2177">
                  <c:v>64.78</c:v>
                </c:pt>
                <c:pt idx="2178">
                  <c:v>64.8</c:v>
                </c:pt>
                <c:pt idx="2179">
                  <c:v>64.709999999999994</c:v>
                </c:pt>
                <c:pt idx="2180">
                  <c:v>64.69</c:v>
                </c:pt>
                <c:pt idx="2181">
                  <c:v>64.69</c:v>
                </c:pt>
                <c:pt idx="2182">
                  <c:v>64.63</c:v>
                </c:pt>
                <c:pt idx="2183">
                  <c:v>64.599999999999994</c:v>
                </c:pt>
                <c:pt idx="2184">
                  <c:v>64.53</c:v>
                </c:pt>
                <c:pt idx="2185">
                  <c:v>64.540000000000006</c:v>
                </c:pt>
                <c:pt idx="2186">
                  <c:v>64.599999999999994</c:v>
                </c:pt>
                <c:pt idx="2187">
                  <c:v>64.62</c:v>
                </c:pt>
                <c:pt idx="2188">
                  <c:v>64.69</c:v>
                </c:pt>
                <c:pt idx="2189">
                  <c:v>64.69</c:v>
                </c:pt>
                <c:pt idx="2190">
                  <c:v>64.760000000000005</c:v>
                </c:pt>
                <c:pt idx="2191">
                  <c:v>64.959999999999994</c:v>
                </c:pt>
                <c:pt idx="2192">
                  <c:v>64.989999999999995</c:v>
                </c:pt>
                <c:pt idx="2193">
                  <c:v>65.010000000000005</c:v>
                </c:pt>
                <c:pt idx="2194">
                  <c:v>65.16</c:v>
                </c:pt>
                <c:pt idx="2195">
                  <c:v>65.23</c:v>
                </c:pt>
                <c:pt idx="2196">
                  <c:v>65.209999999999994</c:v>
                </c:pt>
                <c:pt idx="2197">
                  <c:v>65.23</c:v>
                </c:pt>
                <c:pt idx="2198">
                  <c:v>65.39</c:v>
                </c:pt>
                <c:pt idx="2199">
                  <c:v>65.39</c:v>
                </c:pt>
                <c:pt idx="2200">
                  <c:v>65.319999999999993</c:v>
                </c:pt>
                <c:pt idx="2201">
                  <c:v>65.319999999999993</c:v>
                </c:pt>
                <c:pt idx="2202">
                  <c:v>65.28</c:v>
                </c:pt>
                <c:pt idx="2203">
                  <c:v>65.28</c:v>
                </c:pt>
                <c:pt idx="2204">
                  <c:v>65.37</c:v>
                </c:pt>
                <c:pt idx="2205">
                  <c:v>65.319999999999993</c:v>
                </c:pt>
                <c:pt idx="2206">
                  <c:v>65.260000000000005</c:v>
                </c:pt>
                <c:pt idx="2207">
                  <c:v>65.3</c:v>
                </c:pt>
                <c:pt idx="2208">
                  <c:v>65.319999999999993</c:v>
                </c:pt>
                <c:pt idx="2209">
                  <c:v>65.3</c:v>
                </c:pt>
                <c:pt idx="2210">
                  <c:v>65.28</c:v>
                </c:pt>
                <c:pt idx="2211">
                  <c:v>65.23</c:v>
                </c:pt>
                <c:pt idx="2212">
                  <c:v>65.17</c:v>
                </c:pt>
                <c:pt idx="2213">
                  <c:v>65.19</c:v>
                </c:pt>
                <c:pt idx="2214">
                  <c:v>65.209999999999994</c:v>
                </c:pt>
                <c:pt idx="2215">
                  <c:v>65.23</c:v>
                </c:pt>
                <c:pt idx="2216">
                  <c:v>65.3</c:v>
                </c:pt>
                <c:pt idx="2217">
                  <c:v>65.349999999999994</c:v>
                </c:pt>
                <c:pt idx="2218">
                  <c:v>65.44</c:v>
                </c:pt>
                <c:pt idx="2219">
                  <c:v>65.48</c:v>
                </c:pt>
                <c:pt idx="2220">
                  <c:v>65.569999999999993</c:v>
                </c:pt>
                <c:pt idx="2221">
                  <c:v>65.62</c:v>
                </c:pt>
                <c:pt idx="2222">
                  <c:v>65.75</c:v>
                </c:pt>
                <c:pt idx="2223">
                  <c:v>65.7</c:v>
                </c:pt>
                <c:pt idx="2224">
                  <c:v>65.73</c:v>
                </c:pt>
                <c:pt idx="2225">
                  <c:v>65.680000000000007</c:v>
                </c:pt>
                <c:pt idx="2226">
                  <c:v>65.77</c:v>
                </c:pt>
                <c:pt idx="2227">
                  <c:v>65.77</c:v>
                </c:pt>
                <c:pt idx="2228">
                  <c:v>65.709999999999994</c:v>
                </c:pt>
                <c:pt idx="2229">
                  <c:v>65.62</c:v>
                </c:pt>
                <c:pt idx="2230">
                  <c:v>65.62</c:v>
                </c:pt>
                <c:pt idx="2231">
                  <c:v>65.66</c:v>
                </c:pt>
                <c:pt idx="2232">
                  <c:v>65.709999999999994</c:v>
                </c:pt>
                <c:pt idx="2233">
                  <c:v>65.7</c:v>
                </c:pt>
                <c:pt idx="2234">
                  <c:v>65.66</c:v>
                </c:pt>
                <c:pt idx="2235">
                  <c:v>65.52</c:v>
                </c:pt>
                <c:pt idx="2236">
                  <c:v>65.48</c:v>
                </c:pt>
                <c:pt idx="2237">
                  <c:v>65.48</c:v>
                </c:pt>
                <c:pt idx="2238">
                  <c:v>65.48</c:v>
                </c:pt>
                <c:pt idx="2239">
                  <c:v>65.48</c:v>
                </c:pt>
                <c:pt idx="2240">
                  <c:v>65.569999999999993</c:v>
                </c:pt>
                <c:pt idx="2241">
                  <c:v>65.59</c:v>
                </c:pt>
                <c:pt idx="2242">
                  <c:v>65.62</c:v>
                </c:pt>
                <c:pt idx="2243">
                  <c:v>65.709999999999994</c:v>
                </c:pt>
                <c:pt idx="2244">
                  <c:v>65.77</c:v>
                </c:pt>
                <c:pt idx="2245">
                  <c:v>65.86</c:v>
                </c:pt>
                <c:pt idx="2246">
                  <c:v>65.84</c:v>
                </c:pt>
                <c:pt idx="2247">
                  <c:v>65.84</c:v>
                </c:pt>
                <c:pt idx="2248">
                  <c:v>65.86</c:v>
                </c:pt>
                <c:pt idx="2249">
                  <c:v>65.84</c:v>
                </c:pt>
                <c:pt idx="2250">
                  <c:v>65.819999999999993</c:v>
                </c:pt>
                <c:pt idx="2251">
                  <c:v>65.819999999999993</c:v>
                </c:pt>
                <c:pt idx="2252">
                  <c:v>65.88</c:v>
                </c:pt>
                <c:pt idx="2253">
                  <c:v>65.97</c:v>
                </c:pt>
                <c:pt idx="2254">
                  <c:v>66.02</c:v>
                </c:pt>
                <c:pt idx="2255">
                  <c:v>66.06</c:v>
                </c:pt>
                <c:pt idx="2256">
                  <c:v>66.13</c:v>
                </c:pt>
                <c:pt idx="2257">
                  <c:v>66.13</c:v>
                </c:pt>
                <c:pt idx="2258">
                  <c:v>66.16</c:v>
                </c:pt>
                <c:pt idx="2259">
                  <c:v>66.22</c:v>
                </c:pt>
                <c:pt idx="2260">
                  <c:v>66.22</c:v>
                </c:pt>
                <c:pt idx="2261">
                  <c:v>66.239999999999995</c:v>
                </c:pt>
                <c:pt idx="2262">
                  <c:v>66.34</c:v>
                </c:pt>
                <c:pt idx="2263">
                  <c:v>66.47</c:v>
                </c:pt>
                <c:pt idx="2264">
                  <c:v>66.599999999999994</c:v>
                </c:pt>
                <c:pt idx="2265">
                  <c:v>66.7</c:v>
                </c:pt>
                <c:pt idx="2266">
                  <c:v>66.81</c:v>
                </c:pt>
                <c:pt idx="2267">
                  <c:v>66.94</c:v>
                </c:pt>
                <c:pt idx="2268">
                  <c:v>67.08</c:v>
                </c:pt>
                <c:pt idx="2269">
                  <c:v>67.150000000000006</c:v>
                </c:pt>
                <c:pt idx="2270">
                  <c:v>67.14</c:v>
                </c:pt>
                <c:pt idx="2271">
                  <c:v>67.150000000000006</c:v>
                </c:pt>
                <c:pt idx="2272">
                  <c:v>67.06</c:v>
                </c:pt>
                <c:pt idx="2273">
                  <c:v>67.099999999999994</c:v>
                </c:pt>
                <c:pt idx="2274">
                  <c:v>67.03</c:v>
                </c:pt>
                <c:pt idx="2275">
                  <c:v>66.989999999999995</c:v>
                </c:pt>
                <c:pt idx="2276">
                  <c:v>66.88</c:v>
                </c:pt>
                <c:pt idx="2277">
                  <c:v>66.849999999999994</c:v>
                </c:pt>
                <c:pt idx="2278">
                  <c:v>66.849999999999994</c:v>
                </c:pt>
                <c:pt idx="2279">
                  <c:v>66.92</c:v>
                </c:pt>
                <c:pt idx="2280">
                  <c:v>66.88</c:v>
                </c:pt>
                <c:pt idx="2281">
                  <c:v>66.87</c:v>
                </c:pt>
                <c:pt idx="2282">
                  <c:v>66.83</c:v>
                </c:pt>
                <c:pt idx="2283">
                  <c:v>66.81</c:v>
                </c:pt>
                <c:pt idx="2284">
                  <c:v>66.78</c:v>
                </c:pt>
                <c:pt idx="2285">
                  <c:v>66.7</c:v>
                </c:pt>
                <c:pt idx="2286">
                  <c:v>66.650000000000006</c:v>
                </c:pt>
                <c:pt idx="2287">
                  <c:v>66.63</c:v>
                </c:pt>
                <c:pt idx="2288">
                  <c:v>66.69</c:v>
                </c:pt>
                <c:pt idx="2289">
                  <c:v>66.790000000000006</c:v>
                </c:pt>
                <c:pt idx="2290">
                  <c:v>66.87</c:v>
                </c:pt>
                <c:pt idx="2291">
                  <c:v>66.97</c:v>
                </c:pt>
                <c:pt idx="2292">
                  <c:v>67.14</c:v>
                </c:pt>
                <c:pt idx="2293">
                  <c:v>67.260000000000005</c:v>
                </c:pt>
                <c:pt idx="2294">
                  <c:v>67.23</c:v>
                </c:pt>
                <c:pt idx="2295">
                  <c:v>67.209999999999994</c:v>
                </c:pt>
                <c:pt idx="2296">
                  <c:v>67.14</c:v>
                </c:pt>
                <c:pt idx="2297">
                  <c:v>67.12</c:v>
                </c:pt>
                <c:pt idx="2298">
                  <c:v>67.150000000000006</c:v>
                </c:pt>
                <c:pt idx="2299">
                  <c:v>67.17</c:v>
                </c:pt>
                <c:pt idx="2300">
                  <c:v>67.14</c:v>
                </c:pt>
                <c:pt idx="2301">
                  <c:v>67.099999999999994</c:v>
                </c:pt>
                <c:pt idx="2302">
                  <c:v>67.099999999999994</c:v>
                </c:pt>
                <c:pt idx="2303">
                  <c:v>67.12</c:v>
                </c:pt>
                <c:pt idx="2304">
                  <c:v>67.06</c:v>
                </c:pt>
                <c:pt idx="2305">
                  <c:v>66.97</c:v>
                </c:pt>
                <c:pt idx="2306">
                  <c:v>66.959999999999994</c:v>
                </c:pt>
                <c:pt idx="2307">
                  <c:v>66.959999999999994</c:v>
                </c:pt>
                <c:pt idx="2308">
                  <c:v>66.94</c:v>
                </c:pt>
                <c:pt idx="2309">
                  <c:v>66.959999999999994</c:v>
                </c:pt>
                <c:pt idx="2310">
                  <c:v>66.94</c:v>
                </c:pt>
                <c:pt idx="2311">
                  <c:v>66.959999999999994</c:v>
                </c:pt>
                <c:pt idx="2312">
                  <c:v>67.06</c:v>
                </c:pt>
                <c:pt idx="2313">
                  <c:v>67.12</c:v>
                </c:pt>
                <c:pt idx="2314">
                  <c:v>67.19</c:v>
                </c:pt>
                <c:pt idx="2315">
                  <c:v>67.3</c:v>
                </c:pt>
                <c:pt idx="2316">
                  <c:v>67.39</c:v>
                </c:pt>
                <c:pt idx="2317">
                  <c:v>67.55</c:v>
                </c:pt>
                <c:pt idx="2318">
                  <c:v>67.62</c:v>
                </c:pt>
                <c:pt idx="2319">
                  <c:v>67.64</c:v>
                </c:pt>
                <c:pt idx="2320">
                  <c:v>67.680000000000007</c:v>
                </c:pt>
                <c:pt idx="2321">
                  <c:v>67.73</c:v>
                </c:pt>
                <c:pt idx="2322">
                  <c:v>67.75</c:v>
                </c:pt>
                <c:pt idx="2323">
                  <c:v>67.709999999999994</c:v>
                </c:pt>
                <c:pt idx="2324">
                  <c:v>67.599999999999994</c:v>
                </c:pt>
                <c:pt idx="2325">
                  <c:v>67.53</c:v>
                </c:pt>
                <c:pt idx="2326">
                  <c:v>67.42</c:v>
                </c:pt>
                <c:pt idx="2327">
                  <c:v>67.3</c:v>
                </c:pt>
                <c:pt idx="2328">
                  <c:v>67.12</c:v>
                </c:pt>
                <c:pt idx="2329">
                  <c:v>67.06</c:v>
                </c:pt>
                <c:pt idx="2330">
                  <c:v>67.08</c:v>
                </c:pt>
                <c:pt idx="2331">
                  <c:v>67.14</c:v>
                </c:pt>
                <c:pt idx="2332">
                  <c:v>67.150000000000006</c:v>
                </c:pt>
                <c:pt idx="2333">
                  <c:v>67.209999999999994</c:v>
                </c:pt>
                <c:pt idx="2334">
                  <c:v>67.28</c:v>
                </c:pt>
                <c:pt idx="2335">
                  <c:v>67.37</c:v>
                </c:pt>
                <c:pt idx="2336">
                  <c:v>67.41</c:v>
                </c:pt>
                <c:pt idx="2337">
                  <c:v>67.510000000000005</c:v>
                </c:pt>
                <c:pt idx="2338">
                  <c:v>67.69</c:v>
                </c:pt>
                <c:pt idx="2339">
                  <c:v>67.66</c:v>
                </c:pt>
                <c:pt idx="2340">
                  <c:v>67.77</c:v>
                </c:pt>
                <c:pt idx="2341">
                  <c:v>67.73</c:v>
                </c:pt>
                <c:pt idx="2342">
                  <c:v>67.69</c:v>
                </c:pt>
                <c:pt idx="2343">
                  <c:v>67.680000000000007</c:v>
                </c:pt>
                <c:pt idx="2344">
                  <c:v>67.680000000000007</c:v>
                </c:pt>
                <c:pt idx="2345">
                  <c:v>67.73</c:v>
                </c:pt>
                <c:pt idx="2346">
                  <c:v>67.599999999999994</c:v>
                </c:pt>
                <c:pt idx="2347">
                  <c:v>67.569999999999993</c:v>
                </c:pt>
                <c:pt idx="2348">
                  <c:v>67.5</c:v>
                </c:pt>
                <c:pt idx="2349">
                  <c:v>67.55</c:v>
                </c:pt>
                <c:pt idx="2350">
                  <c:v>67.55</c:v>
                </c:pt>
                <c:pt idx="2351">
                  <c:v>67.510000000000005</c:v>
                </c:pt>
                <c:pt idx="2352">
                  <c:v>67.44</c:v>
                </c:pt>
                <c:pt idx="2353">
                  <c:v>67.41</c:v>
                </c:pt>
                <c:pt idx="2354">
                  <c:v>67.349999999999994</c:v>
                </c:pt>
                <c:pt idx="2355">
                  <c:v>67.319999999999993</c:v>
                </c:pt>
                <c:pt idx="2356">
                  <c:v>67.319999999999993</c:v>
                </c:pt>
                <c:pt idx="2357">
                  <c:v>67.33</c:v>
                </c:pt>
                <c:pt idx="2358">
                  <c:v>67.42</c:v>
                </c:pt>
                <c:pt idx="2359">
                  <c:v>67.5</c:v>
                </c:pt>
                <c:pt idx="2360">
                  <c:v>67.569999999999993</c:v>
                </c:pt>
                <c:pt idx="2361">
                  <c:v>67.680000000000007</c:v>
                </c:pt>
                <c:pt idx="2362">
                  <c:v>67.8</c:v>
                </c:pt>
                <c:pt idx="2363">
                  <c:v>67.91</c:v>
                </c:pt>
                <c:pt idx="2364">
                  <c:v>67.98</c:v>
                </c:pt>
                <c:pt idx="2365">
                  <c:v>68.040000000000006</c:v>
                </c:pt>
                <c:pt idx="2366">
                  <c:v>68.02</c:v>
                </c:pt>
                <c:pt idx="2367">
                  <c:v>68</c:v>
                </c:pt>
                <c:pt idx="2368">
                  <c:v>68.040000000000006</c:v>
                </c:pt>
                <c:pt idx="2369">
                  <c:v>68.05</c:v>
                </c:pt>
                <c:pt idx="2370">
                  <c:v>68.02</c:v>
                </c:pt>
                <c:pt idx="2371">
                  <c:v>67.95</c:v>
                </c:pt>
                <c:pt idx="2372">
                  <c:v>67.95</c:v>
                </c:pt>
                <c:pt idx="2373">
                  <c:v>68.02</c:v>
                </c:pt>
                <c:pt idx="2374">
                  <c:v>68.11</c:v>
                </c:pt>
                <c:pt idx="2375">
                  <c:v>68.11</c:v>
                </c:pt>
                <c:pt idx="2376">
                  <c:v>68.11</c:v>
                </c:pt>
                <c:pt idx="2377">
                  <c:v>68.11</c:v>
                </c:pt>
                <c:pt idx="2378">
                  <c:v>68.14</c:v>
                </c:pt>
                <c:pt idx="2379">
                  <c:v>68.2</c:v>
                </c:pt>
                <c:pt idx="2380">
                  <c:v>68.2</c:v>
                </c:pt>
                <c:pt idx="2381">
                  <c:v>68.180000000000007</c:v>
                </c:pt>
                <c:pt idx="2382">
                  <c:v>68.2</c:v>
                </c:pt>
                <c:pt idx="2383">
                  <c:v>68.27</c:v>
                </c:pt>
                <c:pt idx="2384">
                  <c:v>68.34</c:v>
                </c:pt>
                <c:pt idx="2385">
                  <c:v>68.430000000000007</c:v>
                </c:pt>
                <c:pt idx="2386">
                  <c:v>68.47</c:v>
                </c:pt>
                <c:pt idx="2387">
                  <c:v>68.45</c:v>
                </c:pt>
                <c:pt idx="2388">
                  <c:v>68.400000000000006</c:v>
                </c:pt>
                <c:pt idx="2389">
                  <c:v>68.430000000000007</c:v>
                </c:pt>
                <c:pt idx="2390">
                  <c:v>68.400000000000006</c:v>
                </c:pt>
                <c:pt idx="2391">
                  <c:v>68.34</c:v>
                </c:pt>
                <c:pt idx="2392">
                  <c:v>68.319999999999993</c:v>
                </c:pt>
                <c:pt idx="2393">
                  <c:v>68.25</c:v>
                </c:pt>
                <c:pt idx="2394">
                  <c:v>68.180000000000007</c:v>
                </c:pt>
                <c:pt idx="2395">
                  <c:v>68.14</c:v>
                </c:pt>
                <c:pt idx="2396">
                  <c:v>68.16</c:v>
                </c:pt>
                <c:pt idx="2397">
                  <c:v>68.13</c:v>
                </c:pt>
                <c:pt idx="2398">
                  <c:v>68.09</c:v>
                </c:pt>
                <c:pt idx="2399">
                  <c:v>68.069999999999993</c:v>
                </c:pt>
                <c:pt idx="2400">
                  <c:v>68.040000000000006</c:v>
                </c:pt>
                <c:pt idx="2401">
                  <c:v>68.040000000000006</c:v>
                </c:pt>
                <c:pt idx="2402">
                  <c:v>68.11</c:v>
                </c:pt>
                <c:pt idx="2403">
                  <c:v>68.14</c:v>
                </c:pt>
                <c:pt idx="2404">
                  <c:v>68.180000000000007</c:v>
                </c:pt>
                <c:pt idx="2405">
                  <c:v>68.180000000000007</c:v>
                </c:pt>
                <c:pt idx="2406">
                  <c:v>68.180000000000007</c:v>
                </c:pt>
                <c:pt idx="2407">
                  <c:v>68.2</c:v>
                </c:pt>
                <c:pt idx="2408">
                  <c:v>68.180000000000007</c:v>
                </c:pt>
                <c:pt idx="2409">
                  <c:v>68.180000000000007</c:v>
                </c:pt>
                <c:pt idx="2410">
                  <c:v>68.22</c:v>
                </c:pt>
                <c:pt idx="2411">
                  <c:v>68.34</c:v>
                </c:pt>
                <c:pt idx="2412">
                  <c:v>68.430000000000007</c:v>
                </c:pt>
                <c:pt idx="2413">
                  <c:v>68.38</c:v>
                </c:pt>
                <c:pt idx="2414">
                  <c:v>68.36</c:v>
                </c:pt>
                <c:pt idx="2415">
                  <c:v>68.319999999999993</c:v>
                </c:pt>
                <c:pt idx="2416">
                  <c:v>68.36</c:v>
                </c:pt>
                <c:pt idx="2417">
                  <c:v>68.34</c:v>
                </c:pt>
                <c:pt idx="2418">
                  <c:v>68.27</c:v>
                </c:pt>
                <c:pt idx="2419">
                  <c:v>68.22</c:v>
                </c:pt>
                <c:pt idx="2420">
                  <c:v>68.180000000000007</c:v>
                </c:pt>
                <c:pt idx="2421">
                  <c:v>68.180000000000007</c:v>
                </c:pt>
                <c:pt idx="2422">
                  <c:v>68.23</c:v>
                </c:pt>
                <c:pt idx="2423">
                  <c:v>68.23</c:v>
                </c:pt>
                <c:pt idx="2424">
                  <c:v>68.27</c:v>
                </c:pt>
                <c:pt idx="2425">
                  <c:v>68.31</c:v>
                </c:pt>
                <c:pt idx="2426">
                  <c:v>68.400000000000006</c:v>
                </c:pt>
                <c:pt idx="2427">
                  <c:v>68.430000000000007</c:v>
                </c:pt>
                <c:pt idx="2428">
                  <c:v>68.430000000000007</c:v>
                </c:pt>
                <c:pt idx="2429">
                  <c:v>68.489999999999995</c:v>
                </c:pt>
                <c:pt idx="2430">
                  <c:v>68.58</c:v>
                </c:pt>
                <c:pt idx="2431">
                  <c:v>68.650000000000006</c:v>
                </c:pt>
                <c:pt idx="2432">
                  <c:v>68.680000000000007</c:v>
                </c:pt>
                <c:pt idx="2433">
                  <c:v>68.77</c:v>
                </c:pt>
                <c:pt idx="2434">
                  <c:v>68.81</c:v>
                </c:pt>
                <c:pt idx="2435">
                  <c:v>68.92</c:v>
                </c:pt>
                <c:pt idx="2436">
                  <c:v>68.97</c:v>
                </c:pt>
                <c:pt idx="2437">
                  <c:v>69.040000000000006</c:v>
                </c:pt>
                <c:pt idx="2438">
                  <c:v>69.19</c:v>
                </c:pt>
                <c:pt idx="2439">
                  <c:v>69.260000000000005</c:v>
                </c:pt>
                <c:pt idx="2440">
                  <c:v>69.28</c:v>
                </c:pt>
                <c:pt idx="2441">
                  <c:v>69.33</c:v>
                </c:pt>
                <c:pt idx="2442">
                  <c:v>69.31</c:v>
                </c:pt>
                <c:pt idx="2443">
                  <c:v>69.28</c:v>
                </c:pt>
                <c:pt idx="2444">
                  <c:v>69.22</c:v>
                </c:pt>
                <c:pt idx="2445">
                  <c:v>69.22</c:v>
                </c:pt>
                <c:pt idx="2446">
                  <c:v>69.19</c:v>
                </c:pt>
                <c:pt idx="2447">
                  <c:v>69.19</c:v>
                </c:pt>
                <c:pt idx="2448">
                  <c:v>69.17</c:v>
                </c:pt>
                <c:pt idx="2449">
                  <c:v>69.19</c:v>
                </c:pt>
                <c:pt idx="2450">
                  <c:v>69.19</c:v>
                </c:pt>
                <c:pt idx="2451">
                  <c:v>69.209999999999994</c:v>
                </c:pt>
                <c:pt idx="2452">
                  <c:v>69.22</c:v>
                </c:pt>
                <c:pt idx="2453">
                  <c:v>69.22</c:v>
                </c:pt>
                <c:pt idx="2454">
                  <c:v>69.239999999999995</c:v>
                </c:pt>
                <c:pt idx="2455">
                  <c:v>69.31</c:v>
                </c:pt>
                <c:pt idx="2456">
                  <c:v>69.349999999999994</c:v>
                </c:pt>
                <c:pt idx="2457">
                  <c:v>69.459999999999994</c:v>
                </c:pt>
                <c:pt idx="2458">
                  <c:v>69.55</c:v>
                </c:pt>
                <c:pt idx="2459">
                  <c:v>69.62</c:v>
                </c:pt>
                <c:pt idx="2460">
                  <c:v>69.64</c:v>
                </c:pt>
                <c:pt idx="2461">
                  <c:v>69.66</c:v>
                </c:pt>
                <c:pt idx="2462">
                  <c:v>69.760000000000005</c:v>
                </c:pt>
                <c:pt idx="2463">
                  <c:v>69.73</c:v>
                </c:pt>
                <c:pt idx="2464">
                  <c:v>69.67</c:v>
                </c:pt>
                <c:pt idx="2465">
                  <c:v>69.64</c:v>
                </c:pt>
                <c:pt idx="2466">
                  <c:v>69.510000000000005</c:v>
                </c:pt>
                <c:pt idx="2467">
                  <c:v>69.39</c:v>
                </c:pt>
                <c:pt idx="2468">
                  <c:v>69.3</c:v>
                </c:pt>
                <c:pt idx="2469">
                  <c:v>69.22</c:v>
                </c:pt>
                <c:pt idx="2470">
                  <c:v>69.209999999999994</c:v>
                </c:pt>
                <c:pt idx="2471">
                  <c:v>69.209999999999994</c:v>
                </c:pt>
                <c:pt idx="2472">
                  <c:v>69.19</c:v>
                </c:pt>
                <c:pt idx="2473">
                  <c:v>69.17</c:v>
                </c:pt>
                <c:pt idx="2474">
                  <c:v>69.19</c:v>
                </c:pt>
                <c:pt idx="2475">
                  <c:v>69.19</c:v>
                </c:pt>
                <c:pt idx="2476">
                  <c:v>69.150000000000006</c:v>
                </c:pt>
                <c:pt idx="2477">
                  <c:v>69.17</c:v>
                </c:pt>
                <c:pt idx="2478">
                  <c:v>69.19</c:v>
                </c:pt>
                <c:pt idx="2479">
                  <c:v>69.260000000000005</c:v>
                </c:pt>
                <c:pt idx="2480">
                  <c:v>69.349999999999994</c:v>
                </c:pt>
                <c:pt idx="2481">
                  <c:v>69.39</c:v>
                </c:pt>
                <c:pt idx="2482">
                  <c:v>69.42</c:v>
                </c:pt>
                <c:pt idx="2483">
                  <c:v>69.42</c:v>
                </c:pt>
                <c:pt idx="2484">
                  <c:v>69.400000000000006</c:v>
                </c:pt>
                <c:pt idx="2485">
                  <c:v>69.39</c:v>
                </c:pt>
                <c:pt idx="2486">
                  <c:v>69.42</c:v>
                </c:pt>
                <c:pt idx="2487">
                  <c:v>69.400000000000006</c:v>
                </c:pt>
                <c:pt idx="2488">
                  <c:v>69.349999999999994</c:v>
                </c:pt>
                <c:pt idx="2489">
                  <c:v>69.3</c:v>
                </c:pt>
                <c:pt idx="2490">
                  <c:v>69.17</c:v>
                </c:pt>
                <c:pt idx="2491">
                  <c:v>69.099999999999994</c:v>
                </c:pt>
                <c:pt idx="2492">
                  <c:v>68.989999999999995</c:v>
                </c:pt>
                <c:pt idx="2493">
                  <c:v>68.97</c:v>
                </c:pt>
                <c:pt idx="2494">
                  <c:v>68.94</c:v>
                </c:pt>
                <c:pt idx="2495">
                  <c:v>68.94</c:v>
                </c:pt>
                <c:pt idx="2496">
                  <c:v>68.900000000000006</c:v>
                </c:pt>
                <c:pt idx="2497">
                  <c:v>68.900000000000006</c:v>
                </c:pt>
                <c:pt idx="2498">
                  <c:v>68.900000000000006</c:v>
                </c:pt>
                <c:pt idx="2499">
                  <c:v>68.95</c:v>
                </c:pt>
                <c:pt idx="2500">
                  <c:v>69.010000000000005</c:v>
                </c:pt>
                <c:pt idx="2501">
                  <c:v>69.06</c:v>
                </c:pt>
                <c:pt idx="2502">
                  <c:v>69.13</c:v>
                </c:pt>
                <c:pt idx="2503">
                  <c:v>69.239999999999995</c:v>
                </c:pt>
                <c:pt idx="2504">
                  <c:v>69.33</c:v>
                </c:pt>
                <c:pt idx="2505">
                  <c:v>69.459999999999994</c:v>
                </c:pt>
                <c:pt idx="2506">
                  <c:v>69.58</c:v>
                </c:pt>
                <c:pt idx="2507">
                  <c:v>69.760000000000005</c:v>
                </c:pt>
                <c:pt idx="2508">
                  <c:v>69.819999999999993</c:v>
                </c:pt>
                <c:pt idx="2509">
                  <c:v>69.98</c:v>
                </c:pt>
                <c:pt idx="2510">
                  <c:v>69.84</c:v>
                </c:pt>
                <c:pt idx="2511">
                  <c:v>69.819999999999993</c:v>
                </c:pt>
                <c:pt idx="2512">
                  <c:v>69.8</c:v>
                </c:pt>
                <c:pt idx="2513">
                  <c:v>69.69</c:v>
                </c:pt>
                <c:pt idx="2514">
                  <c:v>69.69</c:v>
                </c:pt>
                <c:pt idx="2515">
                  <c:v>69.58</c:v>
                </c:pt>
                <c:pt idx="2516">
                  <c:v>69.510000000000005</c:v>
                </c:pt>
                <c:pt idx="2517">
                  <c:v>69.489999999999995</c:v>
                </c:pt>
                <c:pt idx="2518">
                  <c:v>69.53</c:v>
                </c:pt>
                <c:pt idx="2519">
                  <c:v>69.55</c:v>
                </c:pt>
                <c:pt idx="2520">
                  <c:v>69.58</c:v>
                </c:pt>
                <c:pt idx="2521">
                  <c:v>69.64</c:v>
                </c:pt>
                <c:pt idx="2522">
                  <c:v>69.66</c:v>
                </c:pt>
                <c:pt idx="2523">
                  <c:v>69.66</c:v>
                </c:pt>
                <c:pt idx="2524">
                  <c:v>69.67</c:v>
                </c:pt>
                <c:pt idx="2525">
                  <c:v>69.69</c:v>
                </c:pt>
                <c:pt idx="2526">
                  <c:v>69.66</c:v>
                </c:pt>
                <c:pt idx="2527">
                  <c:v>69.66</c:v>
                </c:pt>
                <c:pt idx="2528">
                  <c:v>69.67</c:v>
                </c:pt>
                <c:pt idx="2529">
                  <c:v>69.709999999999994</c:v>
                </c:pt>
                <c:pt idx="2530">
                  <c:v>69.760000000000005</c:v>
                </c:pt>
                <c:pt idx="2531">
                  <c:v>69.73</c:v>
                </c:pt>
                <c:pt idx="2532">
                  <c:v>69.760000000000005</c:v>
                </c:pt>
                <c:pt idx="2533">
                  <c:v>69.819999999999993</c:v>
                </c:pt>
                <c:pt idx="2534">
                  <c:v>69.8</c:v>
                </c:pt>
                <c:pt idx="2535">
                  <c:v>69.819999999999993</c:v>
                </c:pt>
                <c:pt idx="2536">
                  <c:v>69.75</c:v>
                </c:pt>
                <c:pt idx="2537">
                  <c:v>69.67</c:v>
                </c:pt>
                <c:pt idx="2538">
                  <c:v>69.569999999999993</c:v>
                </c:pt>
                <c:pt idx="2539">
                  <c:v>69.489999999999995</c:v>
                </c:pt>
                <c:pt idx="2540">
                  <c:v>69.37</c:v>
                </c:pt>
                <c:pt idx="2541">
                  <c:v>69.31</c:v>
                </c:pt>
                <c:pt idx="2542">
                  <c:v>69.22</c:v>
                </c:pt>
                <c:pt idx="2543">
                  <c:v>69.209999999999994</c:v>
                </c:pt>
                <c:pt idx="2544">
                  <c:v>69.150000000000006</c:v>
                </c:pt>
                <c:pt idx="2545">
                  <c:v>69.17</c:v>
                </c:pt>
                <c:pt idx="2546">
                  <c:v>69.099999999999994</c:v>
                </c:pt>
                <c:pt idx="2547">
                  <c:v>69.040000000000006</c:v>
                </c:pt>
                <c:pt idx="2548">
                  <c:v>69.010000000000005</c:v>
                </c:pt>
                <c:pt idx="2549">
                  <c:v>69.010000000000005</c:v>
                </c:pt>
                <c:pt idx="2550">
                  <c:v>69.040000000000006</c:v>
                </c:pt>
                <c:pt idx="2551">
                  <c:v>69.13</c:v>
                </c:pt>
                <c:pt idx="2552">
                  <c:v>69.19</c:v>
                </c:pt>
                <c:pt idx="2553">
                  <c:v>69.260000000000005</c:v>
                </c:pt>
                <c:pt idx="2554">
                  <c:v>69.33</c:v>
                </c:pt>
                <c:pt idx="2555">
                  <c:v>69.400000000000006</c:v>
                </c:pt>
                <c:pt idx="2556">
                  <c:v>69.459999999999994</c:v>
                </c:pt>
                <c:pt idx="2557">
                  <c:v>69.510000000000005</c:v>
                </c:pt>
                <c:pt idx="2558">
                  <c:v>69.599999999999994</c:v>
                </c:pt>
                <c:pt idx="2559">
                  <c:v>69.58</c:v>
                </c:pt>
                <c:pt idx="2560">
                  <c:v>69.58</c:v>
                </c:pt>
                <c:pt idx="2561">
                  <c:v>69.55</c:v>
                </c:pt>
                <c:pt idx="2562">
                  <c:v>69.489999999999995</c:v>
                </c:pt>
                <c:pt idx="2563">
                  <c:v>69.44</c:v>
                </c:pt>
                <c:pt idx="2564">
                  <c:v>69.42</c:v>
                </c:pt>
                <c:pt idx="2565">
                  <c:v>69.42</c:v>
                </c:pt>
                <c:pt idx="2566">
                  <c:v>69.44</c:v>
                </c:pt>
                <c:pt idx="2567">
                  <c:v>69.459999999999994</c:v>
                </c:pt>
                <c:pt idx="2568">
                  <c:v>69.489999999999995</c:v>
                </c:pt>
                <c:pt idx="2569">
                  <c:v>69.459999999999994</c:v>
                </c:pt>
                <c:pt idx="2570">
                  <c:v>69.489999999999995</c:v>
                </c:pt>
                <c:pt idx="2571">
                  <c:v>69.489999999999995</c:v>
                </c:pt>
                <c:pt idx="2572">
                  <c:v>69.55</c:v>
                </c:pt>
                <c:pt idx="2573">
                  <c:v>69.53</c:v>
                </c:pt>
                <c:pt idx="2574">
                  <c:v>69.58</c:v>
                </c:pt>
                <c:pt idx="2575">
                  <c:v>69.62</c:v>
                </c:pt>
                <c:pt idx="2576">
                  <c:v>69.73</c:v>
                </c:pt>
                <c:pt idx="2577">
                  <c:v>69.84</c:v>
                </c:pt>
                <c:pt idx="2578">
                  <c:v>69.959999999999994</c:v>
                </c:pt>
                <c:pt idx="2579">
                  <c:v>70.05</c:v>
                </c:pt>
                <c:pt idx="2580">
                  <c:v>70.2</c:v>
                </c:pt>
                <c:pt idx="2581">
                  <c:v>70.27</c:v>
                </c:pt>
                <c:pt idx="2582">
                  <c:v>70.3</c:v>
                </c:pt>
                <c:pt idx="2583">
                  <c:v>70.39</c:v>
                </c:pt>
                <c:pt idx="2584">
                  <c:v>70.38</c:v>
                </c:pt>
                <c:pt idx="2585">
                  <c:v>70.27</c:v>
                </c:pt>
                <c:pt idx="2586">
                  <c:v>70.2</c:v>
                </c:pt>
                <c:pt idx="2587">
                  <c:v>70.069999999999993</c:v>
                </c:pt>
                <c:pt idx="2588">
                  <c:v>70</c:v>
                </c:pt>
                <c:pt idx="2589">
                  <c:v>69.94</c:v>
                </c:pt>
                <c:pt idx="2590">
                  <c:v>69.91</c:v>
                </c:pt>
                <c:pt idx="2591">
                  <c:v>69.849999999999994</c:v>
                </c:pt>
                <c:pt idx="2592">
                  <c:v>69.849999999999994</c:v>
                </c:pt>
                <c:pt idx="2593">
                  <c:v>69.819999999999993</c:v>
                </c:pt>
                <c:pt idx="2594">
                  <c:v>69.819999999999993</c:v>
                </c:pt>
                <c:pt idx="2595">
                  <c:v>69.8</c:v>
                </c:pt>
                <c:pt idx="2596">
                  <c:v>69.760000000000005</c:v>
                </c:pt>
                <c:pt idx="2597">
                  <c:v>69.75</c:v>
                </c:pt>
                <c:pt idx="2598">
                  <c:v>69.73</c:v>
                </c:pt>
                <c:pt idx="2599">
                  <c:v>69.760000000000005</c:v>
                </c:pt>
                <c:pt idx="2600">
                  <c:v>69.84</c:v>
                </c:pt>
                <c:pt idx="2601">
                  <c:v>69.94</c:v>
                </c:pt>
                <c:pt idx="2602">
                  <c:v>70.05</c:v>
                </c:pt>
                <c:pt idx="2603">
                  <c:v>70.16</c:v>
                </c:pt>
                <c:pt idx="2604">
                  <c:v>70.16</c:v>
                </c:pt>
                <c:pt idx="2605">
                  <c:v>70.27</c:v>
                </c:pt>
                <c:pt idx="2606">
                  <c:v>70.209999999999994</c:v>
                </c:pt>
                <c:pt idx="2607">
                  <c:v>70.16</c:v>
                </c:pt>
                <c:pt idx="2608">
                  <c:v>70.02</c:v>
                </c:pt>
                <c:pt idx="2609">
                  <c:v>70</c:v>
                </c:pt>
                <c:pt idx="2610">
                  <c:v>69.91</c:v>
                </c:pt>
                <c:pt idx="2611">
                  <c:v>69.849999999999994</c:v>
                </c:pt>
                <c:pt idx="2612">
                  <c:v>69.78</c:v>
                </c:pt>
                <c:pt idx="2613">
                  <c:v>69.69</c:v>
                </c:pt>
                <c:pt idx="2614">
                  <c:v>69.58</c:v>
                </c:pt>
                <c:pt idx="2615">
                  <c:v>69.53</c:v>
                </c:pt>
                <c:pt idx="2616">
                  <c:v>69.459999999999994</c:v>
                </c:pt>
                <c:pt idx="2617">
                  <c:v>69.400000000000006</c:v>
                </c:pt>
                <c:pt idx="2618">
                  <c:v>69.400000000000006</c:v>
                </c:pt>
                <c:pt idx="2619">
                  <c:v>69.39</c:v>
                </c:pt>
                <c:pt idx="2620">
                  <c:v>69.400000000000006</c:v>
                </c:pt>
                <c:pt idx="2621">
                  <c:v>69.459999999999994</c:v>
                </c:pt>
                <c:pt idx="2622">
                  <c:v>69.489999999999995</c:v>
                </c:pt>
                <c:pt idx="2623">
                  <c:v>69.53</c:v>
                </c:pt>
                <c:pt idx="2624">
                  <c:v>69.569999999999993</c:v>
                </c:pt>
                <c:pt idx="2625">
                  <c:v>69.599999999999994</c:v>
                </c:pt>
                <c:pt idx="2626">
                  <c:v>69.62</c:v>
                </c:pt>
                <c:pt idx="2627">
                  <c:v>69.599999999999994</c:v>
                </c:pt>
                <c:pt idx="2628">
                  <c:v>69.67</c:v>
                </c:pt>
                <c:pt idx="2629">
                  <c:v>69.67</c:v>
                </c:pt>
                <c:pt idx="2630">
                  <c:v>69.69</c:v>
                </c:pt>
                <c:pt idx="2631">
                  <c:v>69.599999999999994</c:v>
                </c:pt>
                <c:pt idx="2632">
                  <c:v>69.58</c:v>
                </c:pt>
                <c:pt idx="2633">
                  <c:v>69.459999999999994</c:v>
                </c:pt>
                <c:pt idx="2634">
                  <c:v>69.37</c:v>
                </c:pt>
                <c:pt idx="2635">
                  <c:v>69.260000000000005</c:v>
                </c:pt>
                <c:pt idx="2636">
                  <c:v>69.19</c:v>
                </c:pt>
                <c:pt idx="2637">
                  <c:v>69.150000000000006</c:v>
                </c:pt>
                <c:pt idx="2638">
                  <c:v>69.13</c:v>
                </c:pt>
                <c:pt idx="2639">
                  <c:v>69.12</c:v>
                </c:pt>
                <c:pt idx="2640">
                  <c:v>69.040000000000006</c:v>
                </c:pt>
                <c:pt idx="2641">
                  <c:v>68.94</c:v>
                </c:pt>
                <c:pt idx="2642">
                  <c:v>68.88</c:v>
                </c:pt>
                <c:pt idx="2643">
                  <c:v>68.83</c:v>
                </c:pt>
                <c:pt idx="2644">
                  <c:v>68.88</c:v>
                </c:pt>
                <c:pt idx="2645">
                  <c:v>68.900000000000006</c:v>
                </c:pt>
                <c:pt idx="2646">
                  <c:v>68.86</c:v>
                </c:pt>
                <c:pt idx="2647">
                  <c:v>68.92</c:v>
                </c:pt>
                <c:pt idx="2648">
                  <c:v>68.900000000000006</c:v>
                </c:pt>
                <c:pt idx="2649">
                  <c:v>68.95</c:v>
                </c:pt>
                <c:pt idx="2650">
                  <c:v>69.06</c:v>
                </c:pt>
                <c:pt idx="2651">
                  <c:v>69.08</c:v>
                </c:pt>
                <c:pt idx="2652">
                  <c:v>69.13</c:v>
                </c:pt>
                <c:pt idx="2653">
                  <c:v>69.099999999999994</c:v>
                </c:pt>
                <c:pt idx="2654">
                  <c:v>69.06</c:v>
                </c:pt>
                <c:pt idx="2655">
                  <c:v>69.010000000000005</c:v>
                </c:pt>
                <c:pt idx="2656">
                  <c:v>69.010000000000005</c:v>
                </c:pt>
                <c:pt idx="2657">
                  <c:v>68.989999999999995</c:v>
                </c:pt>
                <c:pt idx="2658">
                  <c:v>68.94</c:v>
                </c:pt>
                <c:pt idx="2659">
                  <c:v>68.92</c:v>
                </c:pt>
                <c:pt idx="2660">
                  <c:v>68.92</c:v>
                </c:pt>
                <c:pt idx="2661">
                  <c:v>68.94</c:v>
                </c:pt>
                <c:pt idx="2662">
                  <c:v>68.95</c:v>
                </c:pt>
                <c:pt idx="2663">
                  <c:v>68.989999999999995</c:v>
                </c:pt>
                <c:pt idx="2664">
                  <c:v>69.040000000000006</c:v>
                </c:pt>
                <c:pt idx="2665">
                  <c:v>69.08</c:v>
                </c:pt>
                <c:pt idx="2666">
                  <c:v>69.08</c:v>
                </c:pt>
                <c:pt idx="2667">
                  <c:v>69.12</c:v>
                </c:pt>
                <c:pt idx="2668">
                  <c:v>69.17</c:v>
                </c:pt>
                <c:pt idx="2669">
                  <c:v>69.260000000000005</c:v>
                </c:pt>
                <c:pt idx="2670">
                  <c:v>69.31</c:v>
                </c:pt>
                <c:pt idx="2671">
                  <c:v>69.42</c:v>
                </c:pt>
                <c:pt idx="2672">
                  <c:v>69.58</c:v>
                </c:pt>
                <c:pt idx="2673">
                  <c:v>69.73</c:v>
                </c:pt>
                <c:pt idx="2674">
                  <c:v>69.87</c:v>
                </c:pt>
                <c:pt idx="2675">
                  <c:v>69.959999999999994</c:v>
                </c:pt>
                <c:pt idx="2676">
                  <c:v>70.02</c:v>
                </c:pt>
                <c:pt idx="2677">
                  <c:v>70.16</c:v>
                </c:pt>
                <c:pt idx="2678">
                  <c:v>70.16</c:v>
                </c:pt>
                <c:pt idx="2679">
                  <c:v>70.2</c:v>
                </c:pt>
                <c:pt idx="2680">
                  <c:v>70.2</c:v>
                </c:pt>
                <c:pt idx="2681">
                  <c:v>70.14</c:v>
                </c:pt>
                <c:pt idx="2682">
                  <c:v>70.069999999999993</c:v>
                </c:pt>
                <c:pt idx="2683">
                  <c:v>70</c:v>
                </c:pt>
                <c:pt idx="2684">
                  <c:v>69.94</c:v>
                </c:pt>
                <c:pt idx="2685">
                  <c:v>69.89</c:v>
                </c:pt>
                <c:pt idx="2686">
                  <c:v>69.849999999999994</c:v>
                </c:pt>
                <c:pt idx="2687">
                  <c:v>69.819999999999993</c:v>
                </c:pt>
                <c:pt idx="2688">
                  <c:v>69.760000000000005</c:v>
                </c:pt>
                <c:pt idx="2689">
                  <c:v>69.8</c:v>
                </c:pt>
                <c:pt idx="2690">
                  <c:v>69.89</c:v>
                </c:pt>
                <c:pt idx="2691">
                  <c:v>69.98</c:v>
                </c:pt>
                <c:pt idx="2692">
                  <c:v>70.09</c:v>
                </c:pt>
                <c:pt idx="2693">
                  <c:v>70.180000000000007</c:v>
                </c:pt>
                <c:pt idx="2694">
                  <c:v>70.319999999999993</c:v>
                </c:pt>
                <c:pt idx="2695">
                  <c:v>70.36</c:v>
                </c:pt>
                <c:pt idx="2696">
                  <c:v>70.45</c:v>
                </c:pt>
                <c:pt idx="2697">
                  <c:v>70.41</c:v>
                </c:pt>
                <c:pt idx="2698">
                  <c:v>70.38</c:v>
                </c:pt>
                <c:pt idx="2699">
                  <c:v>70.36</c:v>
                </c:pt>
                <c:pt idx="2700">
                  <c:v>70.23</c:v>
                </c:pt>
                <c:pt idx="2701">
                  <c:v>70.11</c:v>
                </c:pt>
                <c:pt idx="2702">
                  <c:v>70.02</c:v>
                </c:pt>
                <c:pt idx="2703">
                  <c:v>69.98</c:v>
                </c:pt>
                <c:pt idx="2704">
                  <c:v>69.930000000000007</c:v>
                </c:pt>
                <c:pt idx="2705">
                  <c:v>69.849999999999994</c:v>
                </c:pt>
                <c:pt idx="2706">
                  <c:v>69.819999999999993</c:v>
                </c:pt>
                <c:pt idx="2707">
                  <c:v>69.8</c:v>
                </c:pt>
                <c:pt idx="2708">
                  <c:v>69.760000000000005</c:v>
                </c:pt>
                <c:pt idx="2709">
                  <c:v>69.709999999999994</c:v>
                </c:pt>
                <c:pt idx="2710">
                  <c:v>69.69</c:v>
                </c:pt>
                <c:pt idx="2711">
                  <c:v>69.67</c:v>
                </c:pt>
                <c:pt idx="2712">
                  <c:v>69.67</c:v>
                </c:pt>
                <c:pt idx="2713">
                  <c:v>69.73</c:v>
                </c:pt>
                <c:pt idx="2714">
                  <c:v>69.78</c:v>
                </c:pt>
                <c:pt idx="2715">
                  <c:v>69.89</c:v>
                </c:pt>
                <c:pt idx="2716">
                  <c:v>70</c:v>
                </c:pt>
                <c:pt idx="2717">
                  <c:v>70.11</c:v>
                </c:pt>
                <c:pt idx="2718">
                  <c:v>70.209999999999994</c:v>
                </c:pt>
                <c:pt idx="2719">
                  <c:v>70.23</c:v>
                </c:pt>
                <c:pt idx="2720">
                  <c:v>70.2</c:v>
                </c:pt>
                <c:pt idx="2721">
                  <c:v>70.12</c:v>
                </c:pt>
                <c:pt idx="2722">
                  <c:v>69.19</c:v>
                </c:pt>
                <c:pt idx="2723">
                  <c:v>69.06</c:v>
                </c:pt>
                <c:pt idx="2724">
                  <c:v>69.010000000000005</c:v>
                </c:pt>
                <c:pt idx="2725">
                  <c:v>68.97</c:v>
                </c:pt>
                <c:pt idx="2726">
                  <c:v>68.989999999999995</c:v>
                </c:pt>
                <c:pt idx="2727">
                  <c:v>69.03</c:v>
                </c:pt>
                <c:pt idx="2728">
                  <c:v>69.209999999999994</c:v>
                </c:pt>
                <c:pt idx="2729">
                  <c:v>69.62</c:v>
                </c:pt>
                <c:pt idx="2730">
                  <c:v>69.69</c:v>
                </c:pt>
                <c:pt idx="2731">
                  <c:v>69.69</c:v>
                </c:pt>
                <c:pt idx="2732">
                  <c:v>69.67</c:v>
                </c:pt>
                <c:pt idx="2733">
                  <c:v>69.709999999999994</c:v>
                </c:pt>
                <c:pt idx="2734">
                  <c:v>69.67</c:v>
                </c:pt>
                <c:pt idx="2735">
                  <c:v>69.67</c:v>
                </c:pt>
                <c:pt idx="2736">
                  <c:v>69.62</c:v>
                </c:pt>
                <c:pt idx="2737">
                  <c:v>69.599999999999994</c:v>
                </c:pt>
                <c:pt idx="2738">
                  <c:v>69.569999999999993</c:v>
                </c:pt>
                <c:pt idx="2739">
                  <c:v>69.489999999999995</c:v>
                </c:pt>
                <c:pt idx="2740">
                  <c:v>69.459999999999994</c:v>
                </c:pt>
                <c:pt idx="2741">
                  <c:v>69.400000000000006</c:v>
                </c:pt>
                <c:pt idx="2742">
                  <c:v>69.349999999999994</c:v>
                </c:pt>
                <c:pt idx="2743">
                  <c:v>69.33</c:v>
                </c:pt>
                <c:pt idx="2744">
                  <c:v>69.3</c:v>
                </c:pt>
                <c:pt idx="2745">
                  <c:v>69.239999999999995</c:v>
                </c:pt>
                <c:pt idx="2746">
                  <c:v>69.239999999999995</c:v>
                </c:pt>
                <c:pt idx="2747">
                  <c:v>69.28</c:v>
                </c:pt>
                <c:pt idx="2748">
                  <c:v>69.39</c:v>
                </c:pt>
                <c:pt idx="2749">
                  <c:v>69.48</c:v>
                </c:pt>
                <c:pt idx="2750">
                  <c:v>69.599999999999994</c:v>
                </c:pt>
                <c:pt idx="2751">
                  <c:v>69.64</c:v>
                </c:pt>
                <c:pt idx="2752">
                  <c:v>69.69</c:v>
                </c:pt>
                <c:pt idx="2753">
                  <c:v>69.8</c:v>
                </c:pt>
                <c:pt idx="2754">
                  <c:v>69.8</c:v>
                </c:pt>
                <c:pt idx="2755">
                  <c:v>69.8</c:v>
                </c:pt>
                <c:pt idx="2756">
                  <c:v>69.84</c:v>
                </c:pt>
                <c:pt idx="2757">
                  <c:v>69.78</c:v>
                </c:pt>
                <c:pt idx="2758">
                  <c:v>69.69</c:v>
                </c:pt>
                <c:pt idx="2759">
                  <c:v>69.599999999999994</c:v>
                </c:pt>
                <c:pt idx="2760">
                  <c:v>69.569999999999993</c:v>
                </c:pt>
                <c:pt idx="2761">
                  <c:v>69.489999999999995</c:v>
                </c:pt>
                <c:pt idx="2762">
                  <c:v>69.48</c:v>
                </c:pt>
                <c:pt idx="2763">
                  <c:v>69.510000000000005</c:v>
                </c:pt>
                <c:pt idx="2764">
                  <c:v>69.510000000000005</c:v>
                </c:pt>
                <c:pt idx="2765">
                  <c:v>69.44</c:v>
                </c:pt>
                <c:pt idx="2766">
                  <c:v>69.42</c:v>
                </c:pt>
                <c:pt idx="2767">
                  <c:v>69.42</c:v>
                </c:pt>
                <c:pt idx="2768">
                  <c:v>69.349999999999994</c:v>
                </c:pt>
                <c:pt idx="2769">
                  <c:v>69.3</c:v>
                </c:pt>
                <c:pt idx="2770">
                  <c:v>69.239999999999995</c:v>
                </c:pt>
                <c:pt idx="2771">
                  <c:v>69.260000000000005</c:v>
                </c:pt>
                <c:pt idx="2772">
                  <c:v>69.28</c:v>
                </c:pt>
                <c:pt idx="2773">
                  <c:v>69.33</c:v>
                </c:pt>
                <c:pt idx="2774">
                  <c:v>69.33</c:v>
                </c:pt>
                <c:pt idx="2775">
                  <c:v>69.37</c:v>
                </c:pt>
                <c:pt idx="2776">
                  <c:v>69.39</c:v>
                </c:pt>
                <c:pt idx="2777">
                  <c:v>69.400000000000006</c:v>
                </c:pt>
                <c:pt idx="2778">
                  <c:v>69.37</c:v>
                </c:pt>
                <c:pt idx="2779">
                  <c:v>69.31</c:v>
                </c:pt>
                <c:pt idx="2780">
                  <c:v>69.239999999999995</c:v>
                </c:pt>
                <c:pt idx="2781">
                  <c:v>69.13</c:v>
                </c:pt>
                <c:pt idx="2782">
                  <c:v>69.040000000000006</c:v>
                </c:pt>
                <c:pt idx="2783">
                  <c:v>68.95</c:v>
                </c:pt>
                <c:pt idx="2784">
                  <c:v>68.86</c:v>
                </c:pt>
                <c:pt idx="2785">
                  <c:v>68.83</c:v>
                </c:pt>
                <c:pt idx="2786">
                  <c:v>68.81</c:v>
                </c:pt>
                <c:pt idx="2787">
                  <c:v>68.790000000000006</c:v>
                </c:pt>
                <c:pt idx="2788">
                  <c:v>68.790000000000006</c:v>
                </c:pt>
                <c:pt idx="2789">
                  <c:v>68.790000000000006</c:v>
                </c:pt>
                <c:pt idx="2790">
                  <c:v>68.81</c:v>
                </c:pt>
                <c:pt idx="2791">
                  <c:v>68.790000000000006</c:v>
                </c:pt>
                <c:pt idx="2792">
                  <c:v>68.790000000000006</c:v>
                </c:pt>
                <c:pt idx="2793">
                  <c:v>68.86</c:v>
                </c:pt>
                <c:pt idx="2794">
                  <c:v>68.900000000000006</c:v>
                </c:pt>
                <c:pt idx="2795">
                  <c:v>69.040000000000006</c:v>
                </c:pt>
                <c:pt idx="2796">
                  <c:v>69.209999999999994</c:v>
                </c:pt>
                <c:pt idx="2797">
                  <c:v>69.39</c:v>
                </c:pt>
                <c:pt idx="2798">
                  <c:v>69.510000000000005</c:v>
                </c:pt>
                <c:pt idx="2799">
                  <c:v>69.709999999999994</c:v>
                </c:pt>
                <c:pt idx="2800">
                  <c:v>69.819999999999993</c:v>
                </c:pt>
                <c:pt idx="2801">
                  <c:v>69.94</c:v>
                </c:pt>
                <c:pt idx="2802">
                  <c:v>69.959999999999994</c:v>
                </c:pt>
                <c:pt idx="2803">
                  <c:v>70.03</c:v>
                </c:pt>
                <c:pt idx="2804">
                  <c:v>70.05</c:v>
                </c:pt>
                <c:pt idx="2805">
                  <c:v>70.03</c:v>
                </c:pt>
                <c:pt idx="2806">
                  <c:v>69.959999999999994</c:v>
                </c:pt>
                <c:pt idx="2807">
                  <c:v>69.89</c:v>
                </c:pt>
                <c:pt idx="2808">
                  <c:v>69.89</c:v>
                </c:pt>
                <c:pt idx="2809">
                  <c:v>69.89</c:v>
                </c:pt>
                <c:pt idx="2810">
                  <c:v>69.87</c:v>
                </c:pt>
                <c:pt idx="2811">
                  <c:v>69.849999999999994</c:v>
                </c:pt>
                <c:pt idx="2812">
                  <c:v>69.8</c:v>
                </c:pt>
                <c:pt idx="2813">
                  <c:v>69.760000000000005</c:v>
                </c:pt>
                <c:pt idx="2814">
                  <c:v>69.709999999999994</c:v>
                </c:pt>
                <c:pt idx="2815">
                  <c:v>69.67</c:v>
                </c:pt>
                <c:pt idx="2816">
                  <c:v>69.62</c:v>
                </c:pt>
                <c:pt idx="2817">
                  <c:v>69.62</c:v>
                </c:pt>
                <c:pt idx="2818">
                  <c:v>69.64</c:v>
                </c:pt>
                <c:pt idx="2819">
                  <c:v>69.73</c:v>
                </c:pt>
                <c:pt idx="2820">
                  <c:v>69.849999999999994</c:v>
                </c:pt>
                <c:pt idx="2821">
                  <c:v>70</c:v>
                </c:pt>
                <c:pt idx="2822">
                  <c:v>70.09</c:v>
                </c:pt>
                <c:pt idx="2823">
                  <c:v>70.16</c:v>
                </c:pt>
                <c:pt idx="2824">
                  <c:v>70.25</c:v>
                </c:pt>
                <c:pt idx="2825">
                  <c:v>70.27</c:v>
                </c:pt>
                <c:pt idx="2826">
                  <c:v>70.25</c:v>
                </c:pt>
                <c:pt idx="2827">
                  <c:v>70.16</c:v>
                </c:pt>
                <c:pt idx="2828">
                  <c:v>70.12</c:v>
                </c:pt>
                <c:pt idx="2829">
                  <c:v>70.05</c:v>
                </c:pt>
                <c:pt idx="2830">
                  <c:v>69.94</c:v>
                </c:pt>
                <c:pt idx="2831">
                  <c:v>69.819999999999993</c:v>
                </c:pt>
                <c:pt idx="2832">
                  <c:v>69.709999999999994</c:v>
                </c:pt>
                <c:pt idx="2833">
                  <c:v>69.66</c:v>
                </c:pt>
                <c:pt idx="2834">
                  <c:v>69.58</c:v>
                </c:pt>
                <c:pt idx="2835">
                  <c:v>69.55</c:v>
                </c:pt>
                <c:pt idx="2836">
                  <c:v>69.510000000000005</c:v>
                </c:pt>
                <c:pt idx="2837">
                  <c:v>69.489999999999995</c:v>
                </c:pt>
                <c:pt idx="2838">
                  <c:v>69.48</c:v>
                </c:pt>
                <c:pt idx="2839">
                  <c:v>69.44</c:v>
                </c:pt>
                <c:pt idx="2840">
                  <c:v>69.44</c:v>
                </c:pt>
                <c:pt idx="2841">
                  <c:v>69.42</c:v>
                </c:pt>
                <c:pt idx="2842">
                  <c:v>69.44</c:v>
                </c:pt>
                <c:pt idx="2843">
                  <c:v>69.510000000000005</c:v>
                </c:pt>
                <c:pt idx="2844">
                  <c:v>69.599999999999994</c:v>
                </c:pt>
                <c:pt idx="2845">
                  <c:v>69.709999999999994</c:v>
                </c:pt>
                <c:pt idx="2846">
                  <c:v>69.84</c:v>
                </c:pt>
                <c:pt idx="2847">
                  <c:v>69.87</c:v>
                </c:pt>
                <c:pt idx="2848">
                  <c:v>69.87</c:v>
                </c:pt>
                <c:pt idx="2849">
                  <c:v>69.87</c:v>
                </c:pt>
                <c:pt idx="2850">
                  <c:v>69.91</c:v>
                </c:pt>
                <c:pt idx="2851">
                  <c:v>69.84</c:v>
                </c:pt>
                <c:pt idx="2852">
                  <c:v>69.78</c:v>
                </c:pt>
                <c:pt idx="2853">
                  <c:v>69.709999999999994</c:v>
                </c:pt>
                <c:pt idx="2854">
                  <c:v>69.599999999999994</c:v>
                </c:pt>
                <c:pt idx="2855">
                  <c:v>69.510000000000005</c:v>
                </c:pt>
                <c:pt idx="2856">
                  <c:v>69.459999999999994</c:v>
                </c:pt>
                <c:pt idx="2857">
                  <c:v>69.44</c:v>
                </c:pt>
                <c:pt idx="2858">
                  <c:v>69.400000000000006</c:v>
                </c:pt>
                <c:pt idx="2859">
                  <c:v>69.349999999999994</c:v>
                </c:pt>
                <c:pt idx="2860">
                  <c:v>69.349999999999994</c:v>
                </c:pt>
                <c:pt idx="2861">
                  <c:v>69.31</c:v>
                </c:pt>
                <c:pt idx="2862">
                  <c:v>69.349999999999994</c:v>
                </c:pt>
                <c:pt idx="2863">
                  <c:v>69.33</c:v>
                </c:pt>
                <c:pt idx="2864">
                  <c:v>69.3</c:v>
                </c:pt>
                <c:pt idx="2865">
                  <c:v>69.239999999999995</c:v>
                </c:pt>
                <c:pt idx="2866">
                  <c:v>69.3</c:v>
                </c:pt>
                <c:pt idx="2867">
                  <c:v>69.349999999999994</c:v>
                </c:pt>
                <c:pt idx="2868">
                  <c:v>69.459999999999994</c:v>
                </c:pt>
                <c:pt idx="2869">
                  <c:v>69.62</c:v>
                </c:pt>
                <c:pt idx="2870">
                  <c:v>69.760000000000005</c:v>
                </c:pt>
                <c:pt idx="2871">
                  <c:v>69.87</c:v>
                </c:pt>
                <c:pt idx="2872">
                  <c:v>69.91</c:v>
                </c:pt>
                <c:pt idx="2873">
                  <c:v>70.05</c:v>
                </c:pt>
                <c:pt idx="2874">
                  <c:v>70.14</c:v>
                </c:pt>
                <c:pt idx="2875">
                  <c:v>70.14</c:v>
                </c:pt>
                <c:pt idx="2876">
                  <c:v>70.09</c:v>
                </c:pt>
                <c:pt idx="2877">
                  <c:v>70.069999999999993</c:v>
                </c:pt>
                <c:pt idx="2878">
                  <c:v>69.91</c:v>
                </c:pt>
                <c:pt idx="2879">
                  <c:v>69.819999999999993</c:v>
                </c:pt>
                <c:pt idx="2880">
                  <c:v>69.819999999999993</c:v>
                </c:pt>
                <c:pt idx="2881">
                  <c:v>69.75</c:v>
                </c:pt>
                <c:pt idx="2882">
                  <c:v>69.67</c:v>
                </c:pt>
                <c:pt idx="2883">
                  <c:v>69.64</c:v>
                </c:pt>
                <c:pt idx="2884">
                  <c:v>69.58</c:v>
                </c:pt>
                <c:pt idx="2885">
                  <c:v>69.55</c:v>
                </c:pt>
                <c:pt idx="2886">
                  <c:v>69.53</c:v>
                </c:pt>
                <c:pt idx="2887">
                  <c:v>69.489999999999995</c:v>
                </c:pt>
                <c:pt idx="2888">
                  <c:v>69.459999999999994</c:v>
                </c:pt>
                <c:pt idx="2889">
                  <c:v>69.44</c:v>
                </c:pt>
                <c:pt idx="2890">
                  <c:v>69.42</c:v>
                </c:pt>
                <c:pt idx="2891">
                  <c:v>69.510000000000005</c:v>
                </c:pt>
                <c:pt idx="2892">
                  <c:v>69.66</c:v>
                </c:pt>
                <c:pt idx="2893">
                  <c:v>69.819999999999993</c:v>
                </c:pt>
                <c:pt idx="2894">
                  <c:v>70.02</c:v>
                </c:pt>
                <c:pt idx="2895">
                  <c:v>70.069999999999993</c:v>
                </c:pt>
                <c:pt idx="2896">
                  <c:v>70.16</c:v>
                </c:pt>
                <c:pt idx="2897">
                  <c:v>70.25</c:v>
                </c:pt>
                <c:pt idx="2898">
                  <c:v>70.3</c:v>
                </c:pt>
                <c:pt idx="2899">
                  <c:v>70.25</c:v>
                </c:pt>
                <c:pt idx="2900">
                  <c:v>70.290000000000006</c:v>
                </c:pt>
                <c:pt idx="2901">
                  <c:v>70.12</c:v>
                </c:pt>
                <c:pt idx="2902">
                  <c:v>70</c:v>
                </c:pt>
                <c:pt idx="2903">
                  <c:v>69.91</c:v>
                </c:pt>
                <c:pt idx="2904">
                  <c:v>69.819999999999993</c:v>
                </c:pt>
                <c:pt idx="2905">
                  <c:v>69.78</c:v>
                </c:pt>
                <c:pt idx="2906">
                  <c:v>69.73</c:v>
                </c:pt>
                <c:pt idx="2907">
                  <c:v>69.69</c:v>
                </c:pt>
                <c:pt idx="2908">
                  <c:v>69.66</c:v>
                </c:pt>
                <c:pt idx="2909">
                  <c:v>69.62</c:v>
                </c:pt>
                <c:pt idx="2910">
                  <c:v>69.58</c:v>
                </c:pt>
                <c:pt idx="2911">
                  <c:v>69.58</c:v>
                </c:pt>
                <c:pt idx="2912">
                  <c:v>69.569999999999993</c:v>
                </c:pt>
                <c:pt idx="2913">
                  <c:v>69.53</c:v>
                </c:pt>
                <c:pt idx="2914">
                  <c:v>69.55</c:v>
                </c:pt>
                <c:pt idx="2915">
                  <c:v>69.569999999999993</c:v>
                </c:pt>
                <c:pt idx="2916">
                  <c:v>69.66</c:v>
                </c:pt>
                <c:pt idx="2917">
                  <c:v>69.78</c:v>
                </c:pt>
                <c:pt idx="2918">
                  <c:v>69.819999999999993</c:v>
                </c:pt>
                <c:pt idx="2919">
                  <c:v>69.84</c:v>
                </c:pt>
                <c:pt idx="2920">
                  <c:v>69.78</c:v>
                </c:pt>
                <c:pt idx="2921">
                  <c:v>69.87</c:v>
                </c:pt>
                <c:pt idx="2922">
                  <c:v>69.89</c:v>
                </c:pt>
                <c:pt idx="2923">
                  <c:v>69.91</c:v>
                </c:pt>
                <c:pt idx="2924">
                  <c:v>69.91</c:v>
                </c:pt>
                <c:pt idx="2925">
                  <c:v>69.930000000000007</c:v>
                </c:pt>
                <c:pt idx="2926">
                  <c:v>69.84</c:v>
                </c:pt>
                <c:pt idx="2927">
                  <c:v>69.760000000000005</c:v>
                </c:pt>
                <c:pt idx="2928">
                  <c:v>69.709999999999994</c:v>
                </c:pt>
                <c:pt idx="2929">
                  <c:v>69.69</c:v>
                </c:pt>
                <c:pt idx="2930">
                  <c:v>69.67</c:v>
                </c:pt>
                <c:pt idx="2931">
                  <c:v>69.67</c:v>
                </c:pt>
                <c:pt idx="2932">
                  <c:v>69.67</c:v>
                </c:pt>
                <c:pt idx="2933">
                  <c:v>69.66</c:v>
                </c:pt>
                <c:pt idx="2934">
                  <c:v>69.62</c:v>
                </c:pt>
                <c:pt idx="2935">
                  <c:v>69.599999999999994</c:v>
                </c:pt>
                <c:pt idx="2936">
                  <c:v>69.599999999999994</c:v>
                </c:pt>
                <c:pt idx="2937">
                  <c:v>69.569999999999993</c:v>
                </c:pt>
                <c:pt idx="2938">
                  <c:v>69.62</c:v>
                </c:pt>
                <c:pt idx="2939">
                  <c:v>69.67</c:v>
                </c:pt>
                <c:pt idx="2940">
                  <c:v>69.75</c:v>
                </c:pt>
                <c:pt idx="2941">
                  <c:v>69.849999999999994</c:v>
                </c:pt>
                <c:pt idx="2942">
                  <c:v>69.91</c:v>
                </c:pt>
                <c:pt idx="2943">
                  <c:v>70.02</c:v>
                </c:pt>
                <c:pt idx="2944">
                  <c:v>70.09</c:v>
                </c:pt>
                <c:pt idx="2945">
                  <c:v>70.180000000000007</c:v>
                </c:pt>
                <c:pt idx="2946">
                  <c:v>70.16</c:v>
                </c:pt>
                <c:pt idx="2947">
                  <c:v>70.11</c:v>
                </c:pt>
                <c:pt idx="2948">
                  <c:v>70.2</c:v>
                </c:pt>
                <c:pt idx="2949">
                  <c:v>70.069999999999993</c:v>
                </c:pt>
                <c:pt idx="2950">
                  <c:v>70.02</c:v>
                </c:pt>
                <c:pt idx="2951">
                  <c:v>69.94</c:v>
                </c:pt>
                <c:pt idx="2952">
                  <c:v>69.87</c:v>
                </c:pt>
                <c:pt idx="2953">
                  <c:v>69.89</c:v>
                </c:pt>
                <c:pt idx="2954">
                  <c:v>69.84</c:v>
                </c:pt>
                <c:pt idx="2955">
                  <c:v>69.819999999999993</c:v>
                </c:pt>
                <c:pt idx="2956">
                  <c:v>69.819999999999993</c:v>
                </c:pt>
                <c:pt idx="2957">
                  <c:v>69.819999999999993</c:v>
                </c:pt>
                <c:pt idx="2958">
                  <c:v>69.78</c:v>
                </c:pt>
                <c:pt idx="2959">
                  <c:v>69.8</c:v>
                </c:pt>
                <c:pt idx="2960">
                  <c:v>69.760000000000005</c:v>
                </c:pt>
                <c:pt idx="2961">
                  <c:v>69.73</c:v>
                </c:pt>
                <c:pt idx="2962">
                  <c:v>69.78</c:v>
                </c:pt>
                <c:pt idx="2963">
                  <c:v>69.91</c:v>
                </c:pt>
                <c:pt idx="2964">
                  <c:v>70.05</c:v>
                </c:pt>
                <c:pt idx="2965">
                  <c:v>70.25</c:v>
                </c:pt>
                <c:pt idx="2966">
                  <c:v>70.38</c:v>
                </c:pt>
                <c:pt idx="2967">
                  <c:v>70.48</c:v>
                </c:pt>
                <c:pt idx="2968">
                  <c:v>70.45</c:v>
                </c:pt>
                <c:pt idx="2969">
                  <c:v>70.45</c:v>
                </c:pt>
                <c:pt idx="2970">
                  <c:v>70.34</c:v>
                </c:pt>
                <c:pt idx="2971">
                  <c:v>70.209999999999994</c:v>
                </c:pt>
                <c:pt idx="2972">
                  <c:v>70.11</c:v>
                </c:pt>
                <c:pt idx="2973">
                  <c:v>69.930000000000007</c:v>
                </c:pt>
                <c:pt idx="2974">
                  <c:v>69.87</c:v>
                </c:pt>
                <c:pt idx="2975">
                  <c:v>69.8</c:v>
                </c:pt>
                <c:pt idx="2976">
                  <c:v>69.78</c:v>
                </c:pt>
                <c:pt idx="2977">
                  <c:v>69.75</c:v>
                </c:pt>
                <c:pt idx="2978">
                  <c:v>69.709999999999994</c:v>
                </c:pt>
                <c:pt idx="2979">
                  <c:v>69.69</c:v>
                </c:pt>
                <c:pt idx="2980">
                  <c:v>69.67</c:v>
                </c:pt>
                <c:pt idx="2981">
                  <c:v>69.67</c:v>
                </c:pt>
                <c:pt idx="2982">
                  <c:v>69.69</c:v>
                </c:pt>
                <c:pt idx="2983">
                  <c:v>69.66</c:v>
                </c:pt>
                <c:pt idx="2984">
                  <c:v>69.66</c:v>
                </c:pt>
                <c:pt idx="2985">
                  <c:v>69.66</c:v>
                </c:pt>
                <c:pt idx="2986">
                  <c:v>69.67</c:v>
                </c:pt>
                <c:pt idx="2987">
                  <c:v>69.69</c:v>
                </c:pt>
                <c:pt idx="2988">
                  <c:v>69.760000000000005</c:v>
                </c:pt>
                <c:pt idx="2989">
                  <c:v>69.849999999999994</c:v>
                </c:pt>
                <c:pt idx="2990">
                  <c:v>69.959999999999994</c:v>
                </c:pt>
                <c:pt idx="2991">
                  <c:v>70.11</c:v>
                </c:pt>
                <c:pt idx="2992">
                  <c:v>70.14</c:v>
                </c:pt>
                <c:pt idx="2993">
                  <c:v>70.16</c:v>
                </c:pt>
                <c:pt idx="2994">
                  <c:v>70.12</c:v>
                </c:pt>
                <c:pt idx="2995">
                  <c:v>70.11</c:v>
                </c:pt>
                <c:pt idx="2996">
                  <c:v>70.09</c:v>
                </c:pt>
                <c:pt idx="2997">
                  <c:v>70.069999999999993</c:v>
                </c:pt>
                <c:pt idx="2998">
                  <c:v>70.05</c:v>
                </c:pt>
                <c:pt idx="2999">
                  <c:v>70.05</c:v>
                </c:pt>
                <c:pt idx="3000">
                  <c:v>70.069999999999993</c:v>
                </c:pt>
                <c:pt idx="3001">
                  <c:v>70.11</c:v>
                </c:pt>
                <c:pt idx="3002">
                  <c:v>70.12</c:v>
                </c:pt>
                <c:pt idx="3003">
                  <c:v>70.14</c:v>
                </c:pt>
                <c:pt idx="3004">
                  <c:v>70.14</c:v>
                </c:pt>
                <c:pt idx="3005">
                  <c:v>70.11</c:v>
                </c:pt>
                <c:pt idx="3006">
                  <c:v>70.09</c:v>
                </c:pt>
                <c:pt idx="3007">
                  <c:v>70.069999999999993</c:v>
                </c:pt>
                <c:pt idx="3008">
                  <c:v>70.11</c:v>
                </c:pt>
                <c:pt idx="3009">
                  <c:v>70.09</c:v>
                </c:pt>
                <c:pt idx="3010">
                  <c:v>70.2</c:v>
                </c:pt>
                <c:pt idx="3011">
                  <c:v>70.27</c:v>
                </c:pt>
                <c:pt idx="3012">
                  <c:v>70.39</c:v>
                </c:pt>
                <c:pt idx="3013">
                  <c:v>70.540000000000006</c:v>
                </c:pt>
                <c:pt idx="3014">
                  <c:v>70.66</c:v>
                </c:pt>
                <c:pt idx="3015">
                  <c:v>70.77</c:v>
                </c:pt>
                <c:pt idx="3016">
                  <c:v>70.83</c:v>
                </c:pt>
                <c:pt idx="3017">
                  <c:v>70.95</c:v>
                </c:pt>
                <c:pt idx="3018">
                  <c:v>71.06</c:v>
                </c:pt>
                <c:pt idx="3019">
                  <c:v>70.97</c:v>
                </c:pt>
                <c:pt idx="3020">
                  <c:v>70.88</c:v>
                </c:pt>
                <c:pt idx="3021">
                  <c:v>70.88</c:v>
                </c:pt>
                <c:pt idx="3022">
                  <c:v>70.77</c:v>
                </c:pt>
                <c:pt idx="3023">
                  <c:v>70.7</c:v>
                </c:pt>
                <c:pt idx="3024">
                  <c:v>70.59</c:v>
                </c:pt>
                <c:pt idx="3025">
                  <c:v>70.569999999999993</c:v>
                </c:pt>
                <c:pt idx="3026">
                  <c:v>70.569999999999993</c:v>
                </c:pt>
                <c:pt idx="3027">
                  <c:v>70.59</c:v>
                </c:pt>
                <c:pt idx="3028">
                  <c:v>70.59</c:v>
                </c:pt>
                <c:pt idx="3029">
                  <c:v>70.569999999999993</c:v>
                </c:pt>
                <c:pt idx="3030">
                  <c:v>70.52</c:v>
                </c:pt>
                <c:pt idx="3031">
                  <c:v>70.47</c:v>
                </c:pt>
                <c:pt idx="3032">
                  <c:v>70.45</c:v>
                </c:pt>
                <c:pt idx="3033">
                  <c:v>70.430000000000007</c:v>
                </c:pt>
                <c:pt idx="3034">
                  <c:v>70.39</c:v>
                </c:pt>
                <c:pt idx="3035">
                  <c:v>70.39</c:v>
                </c:pt>
                <c:pt idx="3036">
                  <c:v>70.61</c:v>
                </c:pt>
                <c:pt idx="3037">
                  <c:v>71.02</c:v>
                </c:pt>
                <c:pt idx="3038">
                  <c:v>71.08</c:v>
                </c:pt>
                <c:pt idx="3039">
                  <c:v>71.06</c:v>
                </c:pt>
                <c:pt idx="3040">
                  <c:v>71.13</c:v>
                </c:pt>
                <c:pt idx="3041">
                  <c:v>71.150000000000006</c:v>
                </c:pt>
                <c:pt idx="3042">
                  <c:v>71.08</c:v>
                </c:pt>
                <c:pt idx="3043">
                  <c:v>70.989999999999995</c:v>
                </c:pt>
                <c:pt idx="3044">
                  <c:v>70.97</c:v>
                </c:pt>
                <c:pt idx="3045">
                  <c:v>70.92</c:v>
                </c:pt>
                <c:pt idx="3046">
                  <c:v>70.83</c:v>
                </c:pt>
                <c:pt idx="3047">
                  <c:v>70.75</c:v>
                </c:pt>
                <c:pt idx="3048">
                  <c:v>70.72</c:v>
                </c:pt>
                <c:pt idx="3049">
                  <c:v>70.680000000000007</c:v>
                </c:pt>
                <c:pt idx="3050">
                  <c:v>70.680000000000007</c:v>
                </c:pt>
                <c:pt idx="3051">
                  <c:v>70.66</c:v>
                </c:pt>
                <c:pt idx="3052">
                  <c:v>70.650000000000006</c:v>
                </c:pt>
                <c:pt idx="3053">
                  <c:v>70.61</c:v>
                </c:pt>
                <c:pt idx="3054">
                  <c:v>70.59</c:v>
                </c:pt>
                <c:pt idx="3055">
                  <c:v>70.56</c:v>
                </c:pt>
                <c:pt idx="3056">
                  <c:v>70.52</c:v>
                </c:pt>
                <c:pt idx="3057">
                  <c:v>70.5</c:v>
                </c:pt>
                <c:pt idx="3058">
                  <c:v>70.5</c:v>
                </c:pt>
                <c:pt idx="3059">
                  <c:v>70.52</c:v>
                </c:pt>
                <c:pt idx="3060">
                  <c:v>70.61</c:v>
                </c:pt>
                <c:pt idx="3061">
                  <c:v>70.7</c:v>
                </c:pt>
                <c:pt idx="3062">
                  <c:v>70.81</c:v>
                </c:pt>
                <c:pt idx="3063">
                  <c:v>70.95</c:v>
                </c:pt>
                <c:pt idx="3064">
                  <c:v>71.02</c:v>
                </c:pt>
                <c:pt idx="3065">
                  <c:v>71.06</c:v>
                </c:pt>
                <c:pt idx="3066">
                  <c:v>71.099999999999994</c:v>
                </c:pt>
                <c:pt idx="3067">
                  <c:v>71.06</c:v>
                </c:pt>
                <c:pt idx="3068">
                  <c:v>71.099999999999994</c:v>
                </c:pt>
                <c:pt idx="3069">
                  <c:v>71.02</c:v>
                </c:pt>
                <c:pt idx="3070">
                  <c:v>70.930000000000007</c:v>
                </c:pt>
                <c:pt idx="3071">
                  <c:v>70.84</c:v>
                </c:pt>
                <c:pt idx="3072">
                  <c:v>70.77</c:v>
                </c:pt>
                <c:pt idx="3073">
                  <c:v>70.7</c:v>
                </c:pt>
                <c:pt idx="3074">
                  <c:v>70.66</c:v>
                </c:pt>
                <c:pt idx="3075">
                  <c:v>70.61</c:v>
                </c:pt>
                <c:pt idx="3076">
                  <c:v>70.59</c:v>
                </c:pt>
                <c:pt idx="3077">
                  <c:v>70.569999999999993</c:v>
                </c:pt>
                <c:pt idx="3078">
                  <c:v>70.569999999999993</c:v>
                </c:pt>
                <c:pt idx="3079">
                  <c:v>70.5</c:v>
                </c:pt>
                <c:pt idx="3080">
                  <c:v>70.52</c:v>
                </c:pt>
                <c:pt idx="3081">
                  <c:v>70.5</c:v>
                </c:pt>
                <c:pt idx="3082">
                  <c:v>70.48</c:v>
                </c:pt>
                <c:pt idx="3083">
                  <c:v>70.56</c:v>
                </c:pt>
                <c:pt idx="3084">
                  <c:v>70.650000000000006</c:v>
                </c:pt>
                <c:pt idx="3085">
                  <c:v>70.739999999999995</c:v>
                </c:pt>
                <c:pt idx="3086">
                  <c:v>70.790000000000006</c:v>
                </c:pt>
                <c:pt idx="3087">
                  <c:v>70.84</c:v>
                </c:pt>
                <c:pt idx="3088">
                  <c:v>70.88</c:v>
                </c:pt>
                <c:pt idx="3089">
                  <c:v>70.86</c:v>
                </c:pt>
                <c:pt idx="3090">
                  <c:v>70.83</c:v>
                </c:pt>
                <c:pt idx="3091">
                  <c:v>70.81</c:v>
                </c:pt>
                <c:pt idx="3092">
                  <c:v>70.84</c:v>
                </c:pt>
                <c:pt idx="3093">
                  <c:v>70.81</c:v>
                </c:pt>
                <c:pt idx="3094">
                  <c:v>70.75</c:v>
                </c:pt>
                <c:pt idx="3095">
                  <c:v>70.72</c:v>
                </c:pt>
                <c:pt idx="3096">
                  <c:v>70.680000000000007</c:v>
                </c:pt>
                <c:pt idx="3097">
                  <c:v>70.7</c:v>
                </c:pt>
                <c:pt idx="3098">
                  <c:v>70.72</c:v>
                </c:pt>
                <c:pt idx="3099">
                  <c:v>70.72</c:v>
                </c:pt>
                <c:pt idx="3100">
                  <c:v>70.739999999999995</c:v>
                </c:pt>
                <c:pt idx="3101">
                  <c:v>70.739999999999995</c:v>
                </c:pt>
                <c:pt idx="3102">
                  <c:v>70.7</c:v>
                </c:pt>
                <c:pt idx="3103">
                  <c:v>70.66</c:v>
                </c:pt>
                <c:pt idx="3104">
                  <c:v>70.650000000000006</c:v>
                </c:pt>
                <c:pt idx="3105">
                  <c:v>70.61</c:v>
                </c:pt>
                <c:pt idx="3106">
                  <c:v>70.66</c:v>
                </c:pt>
                <c:pt idx="3107">
                  <c:v>70.66</c:v>
                </c:pt>
                <c:pt idx="3108">
                  <c:v>70.92</c:v>
                </c:pt>
                <c:pt idx="3109">
                  <c:v>71.150000000000006</c:v>
                </c:pt>
                <c:pt idx="3110">
                  <c:v>71.22</c:v>
                </c:pt>
                <c:pt idx="3111">
                  <c:v>71.260000000000005</c:v>
                </c:pt>
                <c:pt idx="3112">
                  <c:v>71.290000000000006</c:v>
                </c:pt>
                <c:pt idx="3113">
                  <c:v>71.17</c:v>
                </c:pt>
                <c:pt idx="3114">
                  <c:v>71.08</c:v>
                </c:pt>
                <c:pt idx="3115">
                  <c:v>71.040000000000006</c:v>
                </c:pt>
                <c:pt idx="3116">
                  <c:v>71.02</c:v>
                </c:pt>
                <c:pt idx="3117">
                  <c:v>70.92</c:v>
                </c:pt>
                <c:pt idx="3118">
                  <c:v>70.86</c:v>
                </c:pt>
                <c:pt idx="3119">
                  <c:v>70.77</c:v>
                </c:pt>
                <c:pt idx="3120">
                  <c:v>70.72</c:v>
                </c:pt>
                <c:pt idx="3121">
                  <c:v>70.7</c:v>
                </c:pt>
                <c:pt idx="3122">
                  <c:v>70.7</c:v>
                </c:pt>
                <c:pt idx="3123">
                  <c:v>70.7</c:v>
                </c:pt>
                <c:pt idx="3124">
                  <c:v>70.7</c:v>
                </c:pt>
                <c:pt idx="3125">
                  <c:v>70.72</c:v>
                </c:pt>
                <c:pt idx="3126">
                  <c:v>70.75</c:v>
                </c:pt>
                <c:pt idx="3127">
                  <c:v>70.790000000000006</c:v>
                </c:pt>
                <c:pt idx="3128">
                  <c:v>70.75</c:v>
                </c:pt>
                <c:pt idx="3129">
                  <c:v>70.739999999999995</c:v>
                </c:pt>
                <c:pt idx="3130">
                  <c:v>70.739999999999995</c:v>
                </c:pt>
                <c:pt idx="3131">
                  <c:v>70.81</c:v>
                </c:pt>
                <c:pt idx="3132">
                  <c:v>70.88</c:v>
                </c:pt>
                <c:pt idx="3133">
                  <c:v>70.989999999999995</c:v>
                </c:pt>
                <c:pt idx="3134">
                  <c:v>71.010000000000005</c:v>
                </c:pt>
                <c:pt idx="3135">
                  <c:v>71.11</c:v>
                </c:pt>
                <c:pt idx="3136">
                  <c:v>71.19</c:v>
                </c:pt>
                <c:pt idx="3137">
                  <c:v>71.19</c:v>
                </c:pt>
                <c:pt idx="3138">
                  <c:v>71.28</c:v>
                </c:pt>
                <c:pt idx="3139">
                  <c:v>71.290000000000006</c:v>
                </c:pt>
                <c:pt idx="3140">
                  <c:v>71.2</c:v>
                </c:pt>
                <c:pt idx="3141">
                  <c:v>71.150000000000006</c:v>
                </c:pt>
                <c:pt idx="3142">
                  <c:v>71.08</c:v>
                </c:pt>
                <c:pt idx="3143">
                  <c:v>71.02</c:v>
                </c:pt>
                <c:pt idx="3144">
                  <c:v>70.97</c:v>
                </c:pt>
                <c:pt idx="3145">
                  <c:v>70.930000000000007</c:v>
                </c:pt>
                <c:pt idx="3146">
                  <c:v>70.900000000000006</c:v>
                </c:pt>
                <c:pt idx="3147">
                  <c:v>70.92</c:v>
                </c:pt>
                <c:pt idx="3148">
                  <c:v>70.92</c:v>
                </c:pt>
                <c:pt idx="3149">
                  <c:v>70.900000000000006</c:v>
                </c:pt>
                <c:pt idx="3150">
                  <c:v>70.900000000000006</c:v>
                </c:pt>
                <c:pt idx="3151">
                  <c:v>70.88</c:v>
                </c:pt>
                <c:pt idx="3152">
                  <c:v>70.88</c:v>
                </c:pt>
                <c:pt idx="3153">
                  <c:v>70.88</c:v>
                </c:pt>
                <c:pt idx="3154">
                  <c:v>70.84</c:v>
                </c:pt>
                <c:pt idx="3155">
                  <c:v>70.88</c:v>
                </c:pt>
                <c:pt idx="3156">
                  <c:v>70.92</c:v>
                </c:pt>
                <c:pt idx="3157">
                  <c:v>71.06</c:v>
                </c:pt>
                <c:pt idx="3158">
                  <c:v>71.22</c:v>
                </c:pt>
                <c:pt idx="3159">
                  <c:v>71.37</c:v>
                </c:pt>
                <c:pt idx="3160">
                  <c:v>71.37</c:v>
                </c:pt>
                <c:pt idx="3161">
                  <c:v>71.38</c:v>
                </c:pt>
                <c:pt idx="3162">
                  <c:v>71.38</c:v>
                </c:pt>
                <c:pt idx="3163">
                  <c:v>71.489999999999995</c:v>
                </c:pt>
                <c:pt idx="3164">
                  <c:v>71.44</c:v>
                </c:pt>
                <c:pt idx="3165">
                  <c:v>71.400000000000006</c:v>
                </c:pt>
                <c:pt idx="3166">
                  <c:v>71.31</c:v>
                </c:pt>
                <c:pt idx="3167">
                  <c:v>71.13</c:v>
                </c:pt>
                <c:pt idx="3168">
                  <c:v>71.010000000000005</c:v>
                </c:pt>
                <c:pt idx="3169">
                  <c:v>70.900000000000006</c:v>
                </c:pt>
                <c:pt idx="3170">
                  <c:v>70.88</c:v>
                </c:pt>
                <c:pt idx="3171">
                  <c:v>70.77</c:v>
                </c:pt>
                <c:pt idx="3172">
                  <c:v>70.680000000000007</c:v>
                </c:pt>
                <c:pt idx="3173">
                  <c:v>70.56</c:v>
                </c:pt>
                <c:pt idx="3174">
                  <c:v>70.52</c:v>
                </c:pt>
                <c:pt idx="3175">
                  <c:v>70.38</c:v>
                </c:pt>
                <c:pt idx="3176">
                  <c:v>70.290000000000006</c:v>
                </c:pt>
                <c:pt idx="3177">
                  <c:v>70.209999999999994</c:v>
                </c:pt>
                <c:pt idx="3178">
                  <c:v>70.12</c:v>
                </c:pt>
                <c:pt idx="3179">
                  <c:v>70.12</c:v>
                </c:pt>
                <c:pt idx="3180">
                  <c:v>70.11</c:v>
                </c:pt>
                <c:pt idx="3181">
                  <c:v>70.14</c:v>
                </c:pt>
                <c:pt idx="3182">
                  <c:v>70.12</c:v>
                </c:pt>
                <c:pt idx="3183">
                  <c:v>70.180000000000007</c:v>
                </c:pt>
                <c:pt idx="3184">
                  <c:v>70.430000000000007</c:v>
                </c:pt>
                <c:pt idx="3185">
                  <c:v>70.56</c:v>
                </c:pt>
                <c:pt idx="3186">
                  <c:v>70.56</c:v>
                </c:pt>
                <c:pt idx="3187">
                  <c:v>70.48</c:v>
                </c:pt>
                <c:pt idx="3188">
                  <c:v>70.45</c:v>
                </c:pt>
                <c:pt idx="3189">
                  <c:v>70.430000000000007</c:v>
                </c:pt>
                <c:pt idx="3190">
                  <c:v>70.36</c:v>
                </c:pt>
                <c:pt idx="3191">
                  <c:v>70.319999999999993</c:v>
                </c:pt>
                <c:pt idx="3192">
                  <c:v>70.27</c:v>
                </c:pt>
                <c:pt idx="3193">
                  <c:v>70.3</c:v>
                </c:pt>
                <c:pt idx="3194">
                  <c:v>70.39</c:v>
                </c:pt>
                <c:pt idx="3195">
                  <c:v>70.41</c:v>
                </c:pt>
                <c:pt idx="3196">
                  <c:v>70.36</c:v>
                </c:pt>
                <c:pt idx="3197">
                  <c:v>70.290000000000006</c:v>
                </c:pt>
                <c:pt idx="3198">
                  <c:v>70.290000000000006</c:v>
                </c:pt>
                <c:pt idx="3199">
                  <c:v>70.319999999999993</c:v>
                </c:pt>
                <c:pt idx="3200">
                  <c:v>70.34</c:v>
                </c:pt>
                <c:pt idx="3201">
                  <c:v>70.36</c:v>
                </c:pt>
                <c:pt idx="3202">
                  <c:v>70.38</c:v>
                </c:pt>
                <c:pt idx="3203">
                  <c:v>70.45</c:v>
                </c:pt>
                <c:pt idx="3204">
                  <c:v>70.56</c:v>
                </c:pt>
                <c:pt idx="3205">
                  <c:v>70.7</c:v>
                </c:pt>
                <c:pt idx="3206">
                  <c:v>70.83</c:v>
                </c:pt>
                <c:pt idx="3207">
                  <c:v>70.930000000000007</c:v>
                </c:pt>
                <c:pt idx="3208">
                  <c:v>70.97</c:v>
                </c:pt>
                <c:pt idx="3209">
                  <c:v>71.010000000000005</c:v>
                </c:pt>
                <c:pt idx="3210">
                  <c:v>70.95</c:v>
                </c:pt>
                <c:pt idx="3211">
                  <c:v>70.95</c:v>
                </c:pt>
                <c:pt idx="3212">
                  <c:v>70.930000000000007</c:v>
                </c:pt>
                <c:pt idx="3213">
                  <c:v>70.86</c:v>
                </c:pt>
                <c:pt idx="3214">
                  <c:v>70.790000000000006</c:v>
                </c:pt>
                <c:pt idx="3215">
                  <c:v>70.7</c:v>
                </c:pt>
                <c:pt idx="3216">
                  <c:v>70.650000000000006</c:v>
                </c:pt>
                <c:pt idx="3217">
                  <c:v>70.59</c:v>
                </c:pt>
                <c:pt idx="3218">
                  <c:v>70.59</c:v>
                </c:pt>
                <c:pt idx="3219">
                  <c:v>70.59</c:v>
                </c:pt>
                <c:pt idx="3220">
                  <c:v>70.59</c:v>
                </c:pt>
                <c:pt idx="3221">
                  <c:v>70.56</c:v>
                </c:pt>
                <c:pt idx="3222">
                  <c:v>70.569999999999993</c:v>
                </c:pt>
                <c:pt idx="3223">
                  <c:v>70.56</c:v>
                </c:pt>
                <c:pt idx="3224">
                  <c:v>70.569999999999993</c:v>
                </c:pt>
                <c:pt idx="3225">
                  <c:v>70.63</c:v>
                </c:pt>
                <c:pt idx="3226">
                  <c:v>70.61</c:v>
                </c:pt>
                <c:pt idx="3227">
                  <c:v>70.72</c:v>
                </c:pt>
                <c:pt idx="3228">
                  <c:v>70.84</c:v>
                </c:pt>
                <c:pt idx="3229">
                  <c:v>70.989999999999995</c:v>
                </c:pt>
                <c:pt idx="3230">
                  <c:v>71.150000000000006</c:v>
                </c:pt>
                <c:pt idx="3231">
                  <c:v>71.2</c:v>
                </c:pt>
                <c:pt idx="3232">
                  <c:v>71.37</c:v>
                </c:pt>
                <c:pt idx="3233">
                  <c:v>71.349999999999994</c:v>
                </c:pt>
                <c:pt idx="3234">
                  <c:v>71.37</c:v>
                </c:pt>
                <c:pt idx="3235">
                  <c:v>71.349999999999994</c:v>
                </c:pt>
                <c:pt idx="3236">
                  <c:v>71.22</c:v>
                </c:pt>
                <c:pt idx="3237">
                  <c:v>71.150000000000006</c:v>
                </c:pt>
                <c:pt idx="3238">
                  <c:v>71.02</c:v>
                </c:pt>
                <c:pt idx="3239">
                  <c:v>70.95</c:v>
                </c:pt>
                <c:pt idx="3240">
                  <c:v>70.900000000000006</c:v>
                </c:pt>
                <c:pt idx="3241">
                  <c:v>70.84</c:v>
                </c:pt>
                <c:pt idx="3242">
                  <c:v>70.790000000000006</c:v>
                </c:pt>
                <c:pt idx="3243">
                  <c:v>70.72</c:v>
                </c:pt>
                <c:pt idx="3244">
                  <c:v>70.63</c:v>
                </c:pt>
                <c:pt idx="3245">
                  <c:v>70.569999999999993</c:v>
                </c:pt>
                <c:pt idx="3246">
                  <c:v>70.540000000000006</c:v>
                </c:pt>
                <c:pt idx="3247">
                  <c:v>70.48</c:v>
                </c:pt>
                <c:pt idx="3248">
                  <c:v>70.45</c:v>
                </c:pt>
                <c:pt idx="3249">
                  <c:v>70.41</c:v>
                </c:pt>
                <c:pt idx="3250">
                  <c:v>70.430000000000007</c:v>
                </c:pt>
                <c:pt idx="3251">
                  <c:v>70.45</c:v>
                </c:pt>
                <c:pt idx="3252">
                  <c:v>70.48</c:v>
                </c:pt>
                <c:pt idx="3253">
                  <c:v>70.63</c:v>
                </c:pt>
                <c:pt idx="3254">
                  <c:v>70.680000000000007</c:v>
                </c:pt>
                <c:pt idx="3255">
                  <c:v>70.77</c:v>
                </c:pt>
                <c:pt idx="3256">
                  <c:v>70.84</c:v>
                </c:pt>
                <c:pt idx="3257">
                  <c:v>70.81</c:v>
                </c:pt>
                <c:pt idx="3258">
                  <c:v>70.81</c:v>
                </c:pt>
                <c:pt idx="3259">
                  <c:v>70.63</c:v>
                </c:pt>
                <c:pt idx="3260">
                  <c:v>70.569999999999993</c:v>
                </c:pt>
                <c:pt idx="3261">
                  <c:v>70.47</c:v>
                </c:pt>
                <c:pt idx="3262">
                  <c:v>70.290000000000006</c:v>
                </c:pt>
                <c:pt idx="3263">
                  <c:v>70.11</c:v>
                </c:pt>
                <c:pt idx="3264">
                  <c:v>70.02</c:v>
                </c:pt>
                <c:pt idx="3265">
                  <c:v>69.91</c:v>
                </c:pt>
                <c:pt idx="3266">
                  <c:v>69.819999999999993</c:v>
                </c:pt>
                <c:pt idx="3267">
                  <c:v>69.73</c:v>
                </c:pt>
                <c:pt idx="3268">
                  <c:v>69.69</c:v>
                </c:pt>
                <c:pt idx="3269">
                  <c:v>69.64</c:v>
                </c:pt>
                <c:pt idx="3270">
                  <c:v>69.55</c:v>
                </c:pt>
                <c:pt idx="3271">
                  <c:v>69.489999999999995</c:v>
                </c:pt>
                <c:pt idx="3272">
                  <c:v>69.459999999999994</c:v>
                </c:pt>
                <c:pt idx="3273">
                  <c:v>69.400000000000006</c:v>
                </c:pt>
                <c:pt idx="3274">
                  <c:v>69.349999999999994</c:v>
                </c:pt>
                <c:pt idx="3275">
                  <c:v>69.349999999999994</c:v>
                </c:pt>
                <c:pt idx="3276">
                  <c:v>69.37</c:v>
                </c:pt>
                <c:pt idx="3277">
                  <c:v>69.459999999999994</c:v>
                </c:pt>
                <c:pt idx="3278">
                  <c:v>69.489999999999995</c:v>
                </c:pt>
                <c:pt idx="3279">
                  <c:v>69.510000000000005</c:v>
                </c:pt>
                <c:pt idx="3280">
                  <c:v>69.459999999999994</c:v>
                </c:pt>
                <c:pt idx="3281">
                  <c:v>69.48</c:v>
                </c:pt>
                <c:pt idx="3282">
                  <c:v>69.39</c:v>
                </c:pt>
                <c:pt idx="3283">
                  <c:v>69.349999999999994</c:v>
                </c:pt>
                <c:pt idx="3284">
                  <c:v>69.260000000000005</c:v>
                </c:pt>
                <c:pt idx="3285">
                  <c:v>69.19</c:v>
                </c:pt>
                <c:pt idx="3286">
                  <c:v>69.099999999999994</c:v>
                </c:pt>
                <c:pt idx="3287">
                  <c:v>68.97</c:v>
                </c:pt>
                <c:pt idx="3288">
                  <c:v>68.86</c:v>
                </c:pt>
                <c:pt idx="3289">
                  <c:v>68.790000000000006</c:v>
                </c:pt>
                <c:pt idx="3290">
                  <c:v>68.760000000000005</c:v>
                </c:pt>
                <c:pt idx="3291">
                  <c:v>68.7</c:v>
                </c:pt>
                <c:pt idx="3292">
                  <c:v>68.63</c:v>
                </c:pt>
                <c:pt idx="3293">
                  <c:v>68.61</c:v>
                </c:pt>
                <c:pt idx="3294">
                  <c:v>68.59</c:v>
                </c:pt>
                <c:pt idx="3295">
                  <c:v>68.63</c:v>
                </c:pt>
                <c:pt idx="3296">
                  <c:v>68.650000000000006</c:v>
                </c:pt>
                <c:pt idx="3297">
                  <c:v>68.680000000000007</c:v>
                </c:pt>
                <c:pt idx="3298">
                  <c:v>68.760000000000005</c:v>
                </c:pt>
                <c:pt idx="3299">
                  <c:v>68.849999999999994</c:v>
                </c:pt>
                <c:pt idx="3300">
                  <c:v>68.97</c:v>
                </c:pt>
                <c:pt idx="3301">
                  <c:v>69.17</c:v>
                </c:pt>
                <c:pt idx="3302">
                  <c:v>69.3</c:v>
                </c:pt>
                <c:pt idx="3303">
                  <c:v>69.42</c:v>
                </c:pt>
                <c:pt idx="3304">
                  <c:v>69.48</c:v>
                </c:pt>
                <c:pt idx="3305">
                  <c:v>69.64</c:v>
                </c:pt>
                <c:pt idx="3306">
                  <c:v>69.55</c:v>
                </c:pt>
                <c:pt idx="3307">
                  <c:v>69.510000000000005</c:v>
                </c:pt>
                <c:pt idx="3308">
                  <c:v>69.37</c:v>
                </c:pt>
                <c:pt idx="3309">
                  <c:v>69.239999999999995</c:v>
                </c:pt>
                <c:pt idx="3310">
                  <c:v>69.099999999999994</c:v>
                </c:pt>
                <c:pt idx="3311">
                  <c:v>69.010000000000005</c:v>
                </c:pt>
                <c:pt idx="3312">
                  <c:v>68.900000000000006</c:v>
                </c:pt>
                <c:pt idx="3313">
                  <c:v>68.790000000000006</c:v>
                </c:pt>
                <c:pt idx="3314">
                  <c:v>68.680000000000007</c:v>
                </c:pt>
                <c:pt idx="3315">
                  <c:v>68.59</c:v>
                </c:pt>
                <c:pt idx="3316">
                  <c:v>68.47</c:v>
                </c:pt>
                <c:pt idx="3317">
                  <c:v>68.41</c:v>
                </c:pt>
                <c:pt idx="3318">
                  <c:v>68.36</c:v>
                </c:pt>
                <c:pt idx="3319">
                  <c:v>68.34</c:v>
                </c:pt>
                <c:pt idx="3320">
                  <c:v>68.25</c:v>
                </c:pt>
                <c:pt idx="3321">
                  <c:v>68.180000000000007</c:v>
                </c:pt>
                <c:pt idx="3322">
                  <c:v>68.13</c:v>
                </c:pt>
                <c:pt idx="3323">
                  <c:v>68.11</c:v>
                </c:pt>
                <c:pt idx="3324">
                  <c:v>68.13</c:v>
                </c:pt>
                <c:pt idx="3325">
                  <c:v>68.180000000000007</c:v>
                </c:pt>
                <c:pt idx="3326">
                  <c:v>68.27</c:v>
                </c:pt>
                <c:pt idx="3327">
                  <c:v>68.38</c:v>
                </c:pt>
                <c:pt idx="3328">
                  <c:v>68.27</c:v>
                </c:pt>
                <c:pt idx="3329">
                  <c:v>68.36</c:v>
                </c:pt>
                <c:pt idx="3330">
                  <c:v>68.36</c:v>
                </c:pt>
                <c:pt idx="3331">
                  <c:v>68.31</c:v>
                </c:pt>
                <c:pt idx="3332">
                  <c:v>68.23</c:v>
                </c:pt>
                <c:pt idx="3333">
                  <c:v>68.16</c:v>
                </c:pt>
                <c:pt idx="3334">
                  <c:v>68.13</c:v>
                </c:pt>
                <c:pt idx="3335">
                  <c:v>68.09</c:v>
                </c:pt>
                <c:pt idx="3336">
                  <c:v>68.05</c:v>
                </c:pt>
                <c:pt idx="3337">
                  <c:v>68.040000000000006</c:v>
                </c:pt>
                <c:pt idx="3338">
                  <c:v>68</c:v>
                </c:pt>
                <c:pt idx="3339">
                  <c:v>67.98</c:v>
                </c:pt>
                <c:pt idx="3340">
                  <c:v>67.959999999999994</c:v>
                </c:pt>
                <c:pt idx="3341">
                  <c:v>67.95</c:v>
                </c:pt>
                <c:pt idx="3342">
                  <c:v>67.959999999999994</c:v>
                </c:pt>
                <c:pt idx="3343">
                  <c:v>67.98</c:v>
                </c:pt>
                <c:pt idx="3344">
                  <c:v>68.02</c:v>
                </c:pt>
                <c:pt idx="3345">
                  <c:v>68.02</c:v>
                </c:pt>
                <c:pt idx="3346">
                  <c:v>68.09</c:v>
                </c:pt>
                <c:pt idx="3347">
                  <c:v>68.16</c:v>
                </c:pt>
                <c:pt idx="3348">
                  <c:v>68.34</c:v>
                </c:pt>
                <c:pt idx="3349">
                  <c:v>68.58</c:v>
                </c:pt>
                <c:pt idx="3350">
                  <c:v>68.7</c:v>
                </c:pt>
                <c:pt idx="3351">
                  <c:v>68.849999999999994</c:v>
                </c:pt>
                <c:pt idx="3352">
                  <c:v>68.92</c:v>
                </c:pt>
                <c:pt idx="3353">
                  <c:v>69.03</c:v>
                </c:pt>
                <c:pt idx="3354">
                  <c:v>69.099999999999994</c:v>
                </c:pt>
                <c:pt idx="3355">
                  <c:v>69.099999999999994</c:v>
                </c:pt>
                <c:pt idx="3356">
                  <c:v>69.03</c:v>
                </c:pt>
                <c:pt idx="3357">
                  <c:v>68.95</c:v>
                </c:pt>
                <c:pt idx="3358">
                  <c:v>68.86</c:v>
                </c:pt>
                <c:pt idx="3359">
                  <c:v>68.77</c:v>
                </c:pt>
                <c:pt idx="3360">
                  <c:v>68.739999999999995</c:v>
                </c:pt>
                <c:pt idx="3361">
                  <c:v>68.7</c:v>
                </c:pt>
                <c:pt idx="3362">
                  <c:v>68.67</c:v>
                </c:pt>
                <c:pt idx="3363">
                  <c:v>68.680000000000007</c:v>
                </c:pt>
                <c:pt idx="3364">
                  <c:v>68.650000000000006</c:v>
                </c:pt>
                <c:pt idx="3365">
                  <c:v>68.63</c:v>
                </c:pt>
                <c:pt idx="3366">
                  <c:v>68.59</c:v>
                </c:pt>
                <c:pt idx="3367">
                  <c:v>68.56</c:v>
                </c:pt>
                <c:pt idx="3368">
                  <c:v>68.489999999999995</c:v>
                </c:pt>
                <c:pt idx="3369">
                  <c:v>68.489999999999995</c:v>
                </c:pt>
                <c:pt idx="3370">
                  <c:v>68.47</c:v>
                </c:pt>
                <c:pt idx="3371">
                  <c:v>68.489999999999995</c:v>
                </c:pt>
                <c:pt idx="3372">
                  <c:v>68.56</c:v>
                </c:pt>
                <c:pt idx="3373">
                  <c:v>68.650000000000006</c:v>
                </c:pt>
                <c:pt idx="3374">
                  <c:v>68.63</c:v>
                </c:pt>
                <c:pt idx="3375">
                  <c:v>68.760000000000005</c:v>
                </c:pt>
                <c:pt idx="3376">
                  <c:v>68.95</c:v>
                </c:pt>
                <c:pt idx="3377">
                  <c:v>69.040000000000006</c:v>
                </c:pt>
                <c:pt idx="3378">
                  <c:v>69.099999999999994</c:v>
                </c:pt>
                <c:pt idx="3379">
                  <c:v>69.040000000000006</c:v>
                </c:pt>
                <c:pt idx="3380">
                  <c:v>69.010000000000005</c:v>
                </c:pt>
                <c:pt idx="3381">
                  <c:v>68.88</c:v>
                </c:pt>
                <c:pt idx="3382">
                  <c:v>68.790000000000006</c:v>
                </c:pt>
                <c:pt idx="3383">
                  <c:v>68.72</c:v>
                </c:pt>
                <c:pt idx="3384">
                  <c:v>68.680000000000007</c:v>
                </c:pt>
                <c:pt idx="3385">
                  <c:v>68.67</c:v>
                </c:pt>
                <c:pt idx="3386">
                  <c:v>68.67</c:v>
                </c:pt>
                <c:pt idx="3387">
                  <c:v>68.680000000000007</c:v>
                </c:pt>
                <c:pt idx="3388">
                  <c:v>68.650000000000006</c:v>
                </c:pt>
                <c:pt idx="3389">
                  <c:v>68.61</c:v>
                </c:pt>
                <c:pt idx="3390">
                  <c:v>68.58</c:v>
                </c:pt>
                <c:pt idx="3391">
                  <c:v>68.52</c:v>
                </c:pt>
                <c:pt idx="3392">
                  <c:v>68.489999999999995</c:v>
                </c:pt>
                <c:pt idx="3393">
                  <c:v>68.430000000000007</c:v>
                </c:pt>
                <c:pt idx="3394">
                  <c:v>68.47</c:v>
                </c:pt>
                <c:pt idx="3395">
                  <c:v>68.56</c:v>
                </c:pt>
                <c:pt idx="3396">
                  <c:v>68.59</c:v>
                </c:pt>
                <c:pt idx="3397">
                  <c:v>68.63</c:v>
                </c:pt>
                <c:pt idx="3398">
                  <c:v>68.59</c:v>
                </c:pt>
                <c:pt idx="3399">
                  <c:v>68.59</c:v>
                </c:pt>
                <c:pt idx="3400">
                  <c:v>68.650000000000006</c:v>
                </c:pt>
                <c:pt idx="3401">
                  <c:v>68.67</c:v>
                </c:pt>
                <c:pt idx="3402">
                  <c:v>68.760000000000005</c:v>
                </c:pt>
                <c:pt idx="3403">
                  <c:v>68.760000000000005</c:v>
                </c:pt>
                <c:pt idx="3404">
                  <c:v>68.650000000000006</c:v>
                </c:pt>
                <c:pt idx="3405">
                  <c:v>68.540000000000006</c:v>
                </c:pt>
                <c:pt idx="3406">
                  <c:v>68.5</c:v>
                </c:pt>
                <c:pt idx="3407">
                  <c:v>68.41</c:v>
                </c:pt>
                <c:pt idx="3408">
                  <c:v>68.38</c:v>
                </c:pt>
                <c:pt idx="3409">
                  <c:v>68.36</c:v>
                </c:pt>
                <c:pt idx="3410">
                  <c:v>68.400000000000006</c:v>
                </c:pt>
                <c:pt idx="3411">
                  <c:v>68.38</c:v>
                </c:pt>
                <c:pt idx="3412">
                  <c:v>68.38</c:v>
                </c:pt>
                <c:pt idx="3413">
                  <c:v>68.38</c:v>
                </c:pt>
                <c:pt idx="3414">
                  <c:v>68.36</c:v>
                </c:pt>
                <c:pt idx="3415">
                  <c:v>68.31</c:v>
                </c:pt>
                <c:pt idx="3416">
                  <c:v>68.290000000000006</c:v>
                </c:pt>
                <c:pt idx="3417">
                  <c:v>68.25</c:v>
                </c:pt>
                <c:pt idx="3418">
                  <c:v>68.23</c:v>
                </c:pt>
                <c:pt idx="3419">
                  <c:v>68.25</c:v>
                </c:pt>
                <c:pt idx="3420">
                  <c:v>68.34</c:v>
                </c:pt>
                <c:pt idx="3421">
                  <c:v>68.41</c:v>
                </c:pt>
                <c:pt idx="3422">
                  <c:v>68.52</c:v>
                </c:pt>
                <c:pt idx="3423">
                  <c:v>68.5</c:v>
                </c:pt>
                <c:pt idx="3424">
                  <c:v>68.430000000000007</c:v>
                </c:pt>
                <c:pt idx="3425">
                  <c:v>68.34</c:v>
                </c:pt>
                <c:pt idx="3426">
                  <c:v>68.34</c:v>
                </c:pt>
                <c:pt idx="3427">
                  <c:v>68.41</c:v>
                </c:pt>
                <c:pt idx="3428">
                  <c:v>68.41</c:v>
                </c:pt>
                <c:pt idx="3429">
                  <c:v>68.400000000000006</c:v>
                </c:pt>
                <c:pt idx="3430">
                  <c:v>68.38</c:v>
                </c:pt>
                <c:pt idx="3431">
                  <c:v>68.31</c:v>
                </c:pt>
                <c:pt idx="3432">
                  <c:v>68.290000000000006</c:v>
                </c:pt>
                <c:pt idx="3433">
                  <c:v>68.27</c:v>
                </c:pt>
                <c:pt idx="3434">
                  <c:v>68.25</c:v>
                </c:pt>
                <c:pt idx="3435">
                  <c:v>68.23</c:v>
                </c:pt>
                <c:pt idx="3436">
                  <c:v>68.22</c:v>
                </c:pt>
                <c:pt idx="3437">
                  <c:v>68.22</c:v>
                </c:pt>
                <c:pt idx="3438">
                  <c:v>68.180000000000007</c:v>
                </c:pt>
                <c:pt idx="3439">
                  <c:v>68.14</c:v>
                </c:pt>
                <c:pt idx="3440">
                  <c:v>68.11</c:v>
                </c:pt>
                <c:pt idx="3441">
                  <c:v>68.040000000000006</c:v>
                </c:pt>
                <c:pt idx="3442">
                  <c:v>67.930000000000007</c:v>
                </c:pt>
                <c:pt idx="3443">
                  <c:v>67.86</c:v>
                </c:pt>
                <c:pt idx="3444">
                  <c:v>67.84</c:v>
                </c:pt>
                <c:pt idx="3445">
                  <c:v>67.8</c:v>
                </c:pt>
                <c:pt idx="3446">
                  <c:v>67.8</c:v>
                </c:pt>
                <c:pt idx="3447">
                  <c:v>67.91</c:v>
                </c:pt>
                <c:pt idx="3448">
                  <c:v>67.89</c:v>
                </c:pt>
                <c:pt idx="3449">
                  <c:v>67.84</c:v>
                </c:pt>
                <c:pt idx="3450">
                  <c:v>67.87</c:v>
                </c:pt>
                <c:pt idx="3451">
                  <c:v>67.84</c:v>
                </c:pt>
                <c:pt idx="3452">
                  <c:v>67.819999999999993</c:v>
                </c:pt>
                <c:pt idx="3453">
                  <c:v>67.69</c:v>
                </c:pt>
                <c:pt idx="3454">
                  <c:v>67.62</c:v>
                </c:pt>
                <c:pt idx="3455">
                  <c:v>67.55</c:v>
                </c:pt>
                <c:pt idx="3456">
                  <c:v>67.5</c:v>
                </c:pt>
                <c:pt idx="3457">
                  <c:v>67.48</c:v>
                </c:pt>
                <c:pt idx="3458">
                  <c:v>67.44</c:v>
                </c:pt>
                <c:pt idx="3459">
                  <c:v>67.39</c:v>
                </c:pt>
                <c:pt idx="3460">
                  <c:v>67.319999999999993</c:v>
                </c:pt>
                <c:pt idx="3461">
                  <c:v>67.239999999999995</c:v>
                </c:pt>
                <c:pt idx="3462">
                  <c:v>67.209999999999994</c:v>
                </c:pt>
                <c:pt idx="3463">
                  <c:v>67.23</c:v>
                </c:pt>
                <c:pt idx="3464">
                  <c:v>67.239999999999995</c:v>
                </c:pt>
                <c:pt idx="3465">
                  <c:v>67.28</c:v>
                </c:pt>
                <c:pt idx="3466">
                  <c:v>67.44</c:v>
                </c:pt>
                <c:pt idx="3467">
                  <c:v>67.599999999999994</c:v>
                </c:pt>
                <c:pt idx="3468">
                  <c:v>67.84</c:v>
                </c:pt>
                <c:pt idx="3469">
                  <c:v>68.040000000000006</c:v>
                </c:pt>
                <c:pt idx="3470">
                  <c:v>68.02</c:v>
                </c:pt>
                <c:pt idx="3471">
                  <c:v>68.25</c:v>
                </c:pt>
                <c:pt idx="3472">
                  <c:v>68.41</c:v>
                </c:pt>
                <c:pt idx="3473">
                  <c:v>68.540000000000006</c:v>
                </c:pt>
                <c:pt idx="3474">
                  <c:v>68.58</c:v>
                </c:pt>
                <c:pt idx="3475">
                  <c:v>68.59</c:v>
                </c:pt>
                <c:pt idx="3476">
                  <c:v>68.58</c:v>
                </c:pt>
                <c:pt idx="3477">
                  <c:v>68.56</c:v>
                </c:pt>
                <c:pt idx="3478">
                  <c:v>68.52</c:v>
                </c:pt>
                <c:pt idx="3479">
                  <c:v>68.47</c:v>
                </c:pt>
                <c:pt idx="3480">
                  <c:v>68.45</c:v>
                </c:pt>
                <c:pt idx="3481">
                  <c:v>68.47</c:v>
                </c:pt>
                <c:pt idx="3482">
                  <c:v>68.47</c:v>
                </c:pt>
                <c:pt idx="3483">
                  <c:v>68.430000000000007</c:v>
                </c:pt>
                <c:pt idx="3484">
                  <c:v>68.400000000000006</c:v>
                </c:pt>
                <c:pt idx="3485">
                  <c:v>68.45</c:v>
                </c:pt>
                <c:pt idx="3486">
                  <c:v>68.489999999999995</c:v>
                </c:pt>
                <c:pt idx="3487">
                  <c:v>68.45</c:v>
                </c:pt>
                <c:pt idx="3488">
                  <c:v>68.430000000000007</c:v>
                </c:pt>
                <c:pt idx="3489">
                  <c:v>68.489999999999995</c:v>
                </c:pt>
                <c:pt idx="3490">
                  <c:v>68.540000000000006</c:v>
                </c:pt>
                <c:pt idx="3491">
                  <c:v>68.58</c:v>
                </c:pt>
                <c:pt idx="3492">
                  <c:v>68.680000000000007</c:v>
                </c:pt>
                <c:pt idx="3493">
                  <c:v>68.83</c:v>
                </c:pt>
                <c:pt idx="3494">
                  <c:v>68.95</c:v>
                </c:pt>
                <c:pt idx="3495">
                  <c:v>69.13</c:v>
                </c:pt>
                <c:pt idx="3496">
                  <c:v>69.099999999999994</c:v>
                </c:pt>
                <c:pt idx="3497">
                  <c:v>69.17</c:v>
                </c:pt>
                <c:pt idx="3498">
                  <c:v>69.150000000000006</c:v>
                </c:pt>
                <c:pt idx="3499">
                  <c:v>69.19</c:v>
                </c:pt>
                <c:pt idx="3500">
                  <c:v>69.150000000000006</c:v>
                </c:pt>
                <c:pt idx="3501">
                  <c:v>69.06</c:v>
                </c:pt>
                <c:pt idx="3502">
                  <c:v>68.94</c:v>
                </c:pt>
                <c:pt idx="3503">
                  <c:v>68.849999999999994</c:v>
                </c:pt>
                <c:pt idx="3504">
                  <c:v>68.81</c:v>
                </c:pt>
                <c:pt idx="3505">
                  <c:v>68.790000000000006</c:v>
                </c:pt>
                <c:pt idx="3506">
                  <c:v>68.739999999999995</c:v>
                </c:pt>
                <c:pt idx="3507">
                  <c:v>68.680000000000007</c:v>
                </c:pt>
                <c:pt idx="3508">
                  <c:v>68.61</c:v>
                </c:pt>
                <c:pt idx="3509">
                  <c:v>68.59</c:v>
                </c:pt>
                <c:pt idx="3510">
                  <c:v>68.58</c:v>
                </c:pt>
                <c:pt idx="3511">
                  <c:v>68.56</c:v>
                </c:pt>
                <c:pt idx="3512">
                  <c:v>68.52</c:v>
                </c:pt>
                <c:pt idx="3513">
                  <c:v>68.540000000000006</c:v>
                </c:pt>
                <c:pt idx="3514">
                  <c:v>68.540000000000006</c:v>
                </c:pt>
                <c:pt idx="3515">
                  <c:v>68.58</c:v>
                </c:pt>
                <c:pt idx="3516">
                  <c:v>68.67</c:v>
                </c:pt>
                <c:pt idx="3517">
                  <c:v>68.81</c:v>
                </c:pt>
                <c:pt idx="3518">
                  <c:v>68.92</c:v>
                </c:pt>
                <c:pt idx="3519">
                  <c:v>69.040000000000006</c:v>
                </c:pt>
                <c:pt idx="3520">
                  <c:v>69.03</c:v>
                </c:pt>
                <c:pt idx="3521">
                  <c:v>69.010000000000005</c:v>
                </c:pt>
                <c:pt idx="3522">
                  <c:v>68.989999999999995</c:v>
                </c:pt>
                <c:pt idx="3523">
                  <c:v>68.97</c:v>
                </c:pt>
                <c:pt idx="3524">
                  <c:v>68.92</c:v>
                </c:pt>
                <c:pt idx="3525">
                  <c:v>68.86</c:v>
                </c:pt>
                <c:pt idx="3526">
                  <c:v>68.77</c:v>
                </c:pt>
                <c:pt idx="3527">
                  <c:v>68.739999999999995</c:v>
                </c:pt>
                <c:pt idx="3528">
                  <c:v>68.7</c:v>
                </c:pt>
                <c:pt idx="3529">
                  <c:v>68.680000000000007</c:v>
                </c:pt>
                <c:pt idx="3530">
                  <c:v>68.650000000000006</c:v>
                </c:pt>
                <c:pt idx="3531">
                  <c:v>68.58</c:v>
                </c:pt>
                <c:pt idx="3532">
                  <c:v>68.52</c:v>
                </c:pt>
                <c:pt idx="3533">
                  <c:v>68.540000000000006</c:v>
                </c:pt>
                <c:pt idx="3534">
                  <c:v>68.52</c:v>
                </c:pt>
                <c:pt idx="3535">
                  <c:v>68.47</c:v>
                </c:pt>
                <c:pt idx="3536">
                  <c:v>68.489999999999995</c:v>
                </c:pt>
                <c:pt idx="3537">
                  <c:v>68.430000000000007</c:v>
                </c:pt>
                <c:pt idx="3538">
                  <c:v>68.45</c:v>
                </c:pt>
                <c:pt idx="3539">
                  <c:v>68.489999999999995</c:v>
                </c:pt>
                <c:pt idx="3540">
                  <c:v>68.45</c:v>
                </c:pt>
                <c:pt idx="3541">
                  <c:v>68.540000000000006</c:v>
                </c:pt>
                <c:pt idx="3542">
                  <c:v>68.63</c:v>
                </c:pt>
                <c:pt idx="3543">
                  <c:v>68.77</c:v>
                </c:pt>
                <c:pt idx="3544">
                  <c:v>68.88</c:v>
                </c:pt>
                <c:pt idx="3545">
                  <c:v>68.989999999999995</c:v>
                </c:pt>
                <c:pt idx="3546">
                  <c:v>69.040000000000006</c:v>
                </c:pt>
                <c:pt idx="3547">
                  <c:v>69.13</c:v>
                </c:pt>
                <c:pt idx="3548">
                  <c:v>69.010000000000005</c:v>
                </c:pt>
                <c:pt idx="3549">
                  <c:v>68.86</c:v>
                </c:pt>
                <c:pt idx="3550">
                  <c:v>68.81</c:v>
                </c:pt>
                <c:pt idx="3551">
                  <c:v>68.760000000000005</c:v>
                </c:pt>
                <c:pt idx="3552">
                  <c:v>68.7</c:v>
                </c:pt>
                <c:pt idx="3553">
                  <c:v>68.67</c:v>
                </c:pt>
                <c:pt idx="3554">
                  <c:v>68.650000000000006</c:v>
                </c:pt>
                <c:pt idx="3555">
                  <c:v>68.61</c:v>
                </c:pt>
                <c:pt idx="3556">
                  <c:v>68.61</c:v>
                </c:pt>
                <c:pt idx="3557">
                  <c:v>68.59</c:v>
                </c:pt>
                <c:pt idx="3558">
                  <c:v>68.58</c:v>
                </c:pt>
                <c:pt idx="3559">
                  <c:v>68.540000000000006</c:v>
                </c:pt>
                <c:pt idx="3560">
                  <c:v>68.56</c:v>
                </c:pt>
                <c:pt idx="3561">
                  <c:v>68.5</c:v>
                </c:pt>
                <c:pt idx="3562">
                  <c:v>68.5</c:v>
                </c:pt>
                <c:pt idx="3563">
                  <c:v>68.489999999999995</c:v>
                </c:pt>
                <c:pt idx="3564">
                  <c:v>68.540000000000006</c:v>
                </c:pt>
                <c:pt idx="3565">
                  <c:v>68.59</c:v>
                </c:pt>
                <c:pt idx="3566">
                  <c:v>68.63</c:v>
                </c:pt>
                <c:pt idx="3567">
                  <c:v>68.72</c:v>
                </c:pt>
                <c:pt idx="3568">
                  <c:v>68.760000000000005</c:v>
                </c:pt>
                <c:pt idx="3569">
                  <c:v>68.900000000000006</c:v>
                </c:pt>
                <c:pt idx="3570">
                  <c:v>68.849999999999994</c:v>
                </c:pt>
                <c:pt idx="3571">
                  <c:v>68.86</c:v>
                </c:pt>
                <c:pt idx="3572">
                  <c:v>68.77</c:v>
                </c:pt>
                <c:pt idx="3573">
                  <c:v>68.680000000000007</c:v>
                </c:pt>
                <c:pt idx="3574">
                  <c:v>68.61</c:v>
                </c:pt>
                <c:pt idx="3575">
                  <c:v>68.540000000000006</c:v>
                </c:pt>
                <c:pt idx="3576">
                  <c:v>68.5</c:v>
                </c:pt>
                <c:pt idx="3577">
                  <c:v>68.489999999999995</c:v>
                </c:pt>
                <c:pt idx="3578">
                  <c:v>68.489999999999995</c:v>
                </c:pt>
                <c:pt idx="3579">
                  <c:v>68.47</c:v>
                </c:pt>
                <c:pt idx="3580">
                  <c:v>68.45</c:v>
                </c:pt>
                <c:pt idx="3581">
                  <c:v>68.400000000000006</c:v>
                </c:pt>
                <c:pt idx="3582">
                  <c:v>68.36</c:v>
                </c:pt>
                <c:pt idx="3583">
                  <c:v>68.290000000000006</c:v>
                </c:pt>
                <c:pt idx="3584">
                  <c:v>68.27</c:v>
                </c:pt>
                <c:pt idx="3585">
                  <c:v>68.23</c:v>
                </c:pt>
                <c:pt idx="3586">
                  <c:v>68.2</c:v>
                </c:pt>
                <c:pt idx="3587">
                  <c:v>68.22</c:v>
                </c:pt>
                <c:pt idx="3588">
                  <c:v>68.27</c:v>
                </c:pt>
                <c:pt idx="3589">
                  <c:v>68.34</c:v>
                </c:pt>
                <c:pt idx="3590">
                  <c:v>68.400000000000006</c:v>
                </c:pt>
                <c:pt idx="3591">
                  <c:v>68.45</c:v>
                </c:pt>
                <c:pt idx="3592">
                  <c:v>68.52</c:v>
                </c:pt>
                <c:pt idx="3593">
                  <c:v>68.5</c:v>
                </c:pt>
                <c:pt idx="3594">
                  <c:v>68.5</c:v>
                </c:pt>
                <c:pt idx="3595">
                  <c:v>68.38</c:v>
                </c:pt>
                <c:pt idx="3596">
                  <c:v>68.27</c:v>
                </c:pt>
                <c:pt idx="3597">
                  <c:v>68.2</c:v>
                </c:pt>
                <c:pt idx="3598">
                  <c:v>68.05</c:v>
                </c:pt>
                <c:pt idx="3599">
                  <c:v>67.959999999999994</c:v>
                </c:pt>
                <c:pt idx="3600">
                  <c:v>67.930000000000007</c:v>
                </c:pt>
                <c:pt idx="3601">
                  <c:v>67.91</c:v>
                </c:pt>
                <c:pt idx="3602">
                  <c:v>67.84</c:v>
                </c:pt>
                <c:pt idx="3603">
                  <c:v>67.73</c:v>
                </c:pt>
                <c:pt idx="3604">
                  <c:v>67.709999999999994</c:v>
                </c:pt>
                <c:pt idx="3605">
                  <c:v>67.64</c:v>
                </c:pt>
                <c:pt idx="3606">
                  <c:v>67.59</c:v>
                </c:pt>
                <c:pt idx="3607">
                  <c:v>67.599999999999994</c:v>
                </c:pt>
                <c:pt idx="3608">
                  <c:v>67.55</c:v>
                </c:pt>
                <c:pt idx="3609">
                  <c:v>67.510000000000005</c:v>
                </c:pt>
                <c:pt idx="3610">
                  <c:v>67.48</c:v>
                </c:pt>
                <c:pt idx="3611">
                  <c:v>67.510000000000005</c:v>
                </c:pt>
                <c:pt idx="3612">
                  <c:v>67.59</c:v>
                </c:pt>
                <c:pt idx="3613">
                  <c:v>67.64</c:v>
                </c:pt>
                <c:pt idx="3614">
                  <c:v>67.680000000000007</c:v>
                </c:pt>
                <c:pt idx="3615">
                  <c:v>67.75</c:v>
                </c:pt>
                <c:pt idx="3616">
                  <c:v>67.78</c:v>
                </c:pt>
                <c:pt idx="3617">
                  <c:v>67.77</c:v>
                </c:pt>
                <c:pt idx="3618">
                  <c:v>67.78</c:v>
                </c:pt>
                <c:pt idx="3619">
                  <c:v>67.77</c:v>
                </c:pt>
                <c:pt idx="3620">
                  <c:v>67.75</c:v>
                </c:pt>
                <c:pt idx="3621">
                  <c:v>67.69</c:v>
                </c:pt>
                <c:pt idx="3622">
                  <c:v>67.599999999999994</c:v>
                </c:pt>
                <c:pt idx="3623">
                  <c:v>67.59</c:v>
                </c:pt>
                <c:pt idx="3624">
                  <c:v>67.599999999999994</c:v>
                </c:pt>
                <c:pt idx="3625">
                  <c:v>67.680000000000007</c:v>
                </c:pt>
                <c:pt idx="3626">
                  <c:v>67.73</c:v>
                </c:pt>
                <c:pt idx="3627">
                  <c:v>67.75</c:v>
                </c:pt>
                <c:pt idx="3628">
                  <c:v>67.75</c:v>
                </c:pt>
                <c:pt idx="3629">
                  <c:v>67.78</c:v>
                </c:pt>
                <c:pt idx="3630">
                  <c:v>67.8</c:v>
                </c:pt>
                <c:pt idx="3631">
                  <c:v>67.709999999999994</c:v>
                </c:pt>
                <c:pt idx="3632">
                  <c:v>67.73</c:v>
                </c:pt>
                <c:pt idx="3633">
                  <c:v>67.75</c:v>
                </c:pt>
                <c:pt idx="3634">
                  <c:v>67.77</c:v>
                </c:pt>
                <c:pt idx="3635">
                  <c:v>67.87</c:v>
                </c:pt>
                <c:pt idx="3636">
                  <c:v>68</c:v>
                </c:pt>
                <c:pt idx="3637">
                  <c:v>68.22</c:v>
                </c:pt>
                <c:pt idx="3638">
                  <c:v>68.45</c:v>
                </c:pt>
                <c:pt idx="3639">
                  <c:v>68.63</c:v>
                </c:pt>
                <c:pt idx="3640">
                  <c:v>68.760000000000005</c:v>
                </c:pt>
                <c:pt idx="3641">
                  <c:v>68.790000000000006</c:v>
                </c:pt>
                <c:pt idx="3642">
                  <c:v>68.81</c:v>
                </c:pt>
                <c:pt idx="3643">
                  <c:v>68.790000000000006</c:v>
                </c:pt>
                <c:pt idx="3644">
                  <c:v>68.86</c:v>
                </c:pt>
                <c:pt idx="3645">
                  <c:v>68.83</c:v>
                </c:pt>
                <c:pt idx="3646">
                  <c:v>68.760000000000005</c:v>
                </c:pt>
                <c:pt idx="3647">
                  <c:v>68.72</c:v>
                </c:pt>
                <c:pt idx="3648">
                  <c:v>68.7</c:v>
                </c:pt>
                <c:pt idx="3649">
                  <c:v>68.7</c:v>
                </c:pt>
                <c:pt idx="3650">
                  <c:v>68.680000000000007</c:v>
                </c:pt>
                <c:pt idx="3651">
                  <c:v>68.67</c:v>
                </c:pt>
                <c:pt idx="3652">
                  <c:v>68.56</c:v>
                </c:pt>
                <c:pt idx="3653">
                  <c:v>68.52</c:v>
                </c:pt>
                <c:pt idx="3654">
                  <c:v>68.52</c:v>
                </c:pt>
                <c:pt idx="3655">
                  <c:v>68.47</c:v>
                </c:pt>
                <c:pt idx="3656">
                  <c:v>68.47</c:v>
                </c:pt>
                <c:pt idx="3657">
                  <c:v>68.430000000000007</c:v>
                </c:pt>
                <c:pt idx="3658">
                  <c:v>68.400000000000006</c:v>
                </c:pt>
                <c:pt idx="3659">
                  <c:v>68.430000000000007</c:v>
                </c:pt>
                <c:pt idx="3660">
                  <c:v>68.58</c:v>
                </c:pt>
                <c:pt idx="3661">
                  <c:v>68.739999999999995</c:v>
                </c:pt>
                <c:pt idx="3662">
                  <c:v>68.849999999999994</c:v>
                </c:pt>
                <c:pt idx="3663">
                  <c:v>68.95</c:v>
                </c:pt>
                <c:pt idx="3664">
                  <c:v>68.989999999999995</c:v>
                </c:pt>
                <c:pt idx="3665">
                  <c:v>68.900000000000006</c:v>
                </c:pt>
                <c:pt idx="3666">
                  <c:v>69.040000000000006</c:v>
                </c:pt>
                <c:pt idx="3667">
                  <c:v>69.03</c:v>
                </c:pt>
                <c:pt idx="3668">
                  <c:v>69.03</c:v>
                </c:pt>
                <c:pt idx="3669">
                  <c:v>68.92</c:v>
                </c:pt>
                <c:pt idx="3670">
                  <c:v>68.81</c:v>
                </c:pt>
                <c:pt idx="3671">
                  <c:v>68.739999999999995</c:v>
                </c:pt>
                <c:pt idx="3672">
                  <c:v>68.790000000000006</c:v>
                </c:pt>
                <c:pt idx="3673">
                  <c:v>68.72</c:v>
                </c:pt>
                <c:pt idx="3674">
                  <c:v>68.72</c:v>
                </c:pt>
                <c:pt idx="3675">
                  <c:v>68.650000000000006</c:v>
                </c:pt>
                <c:pt idx="3676">
                  <c:v>68.489999999999995</c:v>
                </c:pt>
                <c:pt idx="3677">
                  <c:v>68.41</c:v>
                </c:pt>
                <c:pt idx="3678">
                  <c:v>68.38</c:v>
                </c:pt>
                <c:pt idx="3679">
                  <c:v>68.34</c:v>
                </c:pt>
                <c:pt idx="3680">
                  <c:v>68.31</c:v>
                </c:pt>
                <c:pt idx="3681">
                  <c:v>68.319999999999993</c:v>
                </c:pt>
                <c:pt idx="3682">
                  <c:v>68.31</c:v>
                </c:pt>
                <c:pt idx="3683">
                  <c:v>68.31</c:v>
                </c:pt>
                <c:pt idx="3684">
                  <c:v>68.41</c:v>
                </c:pt>
                <c:pt idx="3685">
                  <c:v>68.59</c:v>
                </c:pt>
                <c:pt idx="3686">
                  <c:v>68.72</c:v>
                </c:pt>
                <c:pt idx="3687">
                  <c:v>68.81</c:v>
                </c:pt>
                <c:pt idx="3688">
                  <c:v>68.849999999999994</c:v>
                </c:pt>
                <c:pt idx="3689">
                  <c:v>68.94</c:v>
                </c:pt>
                <c:pt idx="3690">
                  <c:v>68.900000000000006</c:v>
                </c:pt>
                <c:pt idx="3691">
                  <c:v>68.81</c:v>
                </c:pt>
                <c:pt idx="3692">
                  <c:v>68.77</c:v>
                </c:pt>
                <c:pt idx="3693">
                  <c:v>68.7</c:v>
                </c:pt>
                <c:pt idx="3694">
                  <c:v>68.61</c:v>
                </c:pt>
                <c:pt idx="3695">
                  <c:v>68.540000000000006</c:v>
                </c:pt>
                <c:pt idx="3696">
                  <c:v>68.489999999999995</c:v>
                </c:pt>
                <c:pt idx="3697">
                  <c:v>68.47</c:v>
                </c:pt>
                <c:pt idx="3698">
                  <c:v>68.430000000000007</c:v>
                </c:pt>
                <c:pt idx="3699">
                  <c:v>68.38</c:v>
                </c:pt>
                <c:pt idx="3700">
                  <c:v>68.31</c:v>
                </c:pt>
                <c:pt idx="3701">
                  <c:v>68.23</c:v>
                </c:pt>
                <c:pt idx="3702">
                  <c:v>68.180000000000007</c:v>
                </c:pt>
                <c:pt idx="3703">
                  <c:v>68.16</c:v>
                </c:pt>
                <c:pt idx="3704">
                  <c:v>68.14</c:v>
                </c:pt>
                <c:pt idx="3705">
                  <c:v>68.11</c:v>
                </c:pt>
                <c:pt idx="3706">
                  <c:v>68.11</c:v>
                </c:pt>
                <c:pt idx="3707">
                  <c:v>68.13</c:v>
                </c:pt>
                <c:pt idx="3708">
                  <c:v>68.16</c:v>
                </c:pt>
                <c:pt idx="3709">
                  <c:v>68.290000000000006</c:v>
                </c:pt>
                <c:pt idx="3710">
                  <c:v>68.400000000000006</c:v>
                </c:pt>
                <c:pt idx="3711">
                  <c:v>68.5</c:v>
                </c:pt>
                <c:pt idx="3712">
                  <c:v>68.59</c:v>
                </c:pt>
                <c:pt idx="3713">
                  <c:v>68.59</c:v>
                </c:pt>
                <c:pt idx="3714">
                  <c:v>68.61</c:v>
                </c:pt>
                <c:pt idx="3715">
                  <c:v>68.61</c:v>
                </c:pt>
                <c:pt idx="3716">
                  <c:v>68.52</c:v>
                </c:pt>
                <c:pt idx="3717">
                  <c:v>68.5</c:v>
                </c:pt>
                <c:pt idx="3718">
                  <c:v>68.41</c:v>
                </c:pt>
                <c:pt idx="3719">
                  <c:v>68.41</c:v>
                </c:pt>
                <c:pt idx="3720">
                  <c:v>68.430000000000007</c:v>
                </c:pt>
                <c:pt idx="3721">
                  <c:v>68.36</c:v>
                </c:pt>
                <c:pt idx="3722">
                  <c:v>68.2</c:v>
                </c:pt>
                <c:pt idx="3723">
                  <c:v>68.11</c:v>
                </c:pt>
                <c:pt idx="3724">
                  <c:v>68.069999999999993</c:v>
                </c:pt>
                <c:pt idx="3725">
                  <c:v>68.05</c:v>
                </c:pt>
                <c:pt idx="3726">
                  <c:v>68.040000000000006</c:v>
                </c:pt>
                <c:pt idx="3727">
                  <c:v>68.040000000000006</c:v>
                </c:pt>
                <c:pt idx="3728">
                  <c:v>68.09</c:v>
                </c:pt>
                <c:pt idx="3729">
                  <c:v>68.13</c:v>
                </c:pt>
                <c:pt idx="3730">
                  <c:v>68.180000000000007</c:v>
                </c:pt>
                <c:pt idx="3731">
                  <c:v>68.22</c:v>
                </c:pt>
                <c:pt idx="3732">
                  <c:v>68.34</c:v>
                </c:pt>
                <c:pt idx="3733">
                  <c:v>68.430000000000007</c:v>
                </c:pt>
                <c:pt idx="3734">
                  <c:v>68.540000000000006</c:v>
                </c:pt>
                <c:pt idx="3735">
                  <c:v>68.650000000000006</c:v>
                </c:pt>
                <c:pt idx="3736">
                  <c:v>68.739999999999995</c:v>
                </c:pt>
                <c:pt idx="3737">
                  <c:v>69.06</c:v>
                </c:pt>
                <c:pt idx="3738">
                  <c:v>68.989999999999995</c:v>
                </c:pt>
                <c:pt idx="3739">
                  <c:v>69.040000000000006</c:v>
                </c:pt>
                <c:pt idx="3740">
                  <c:v>69.010000000000005</c:v>
                </c:pt>
                <c:pt idx="3741">
                  <c:v>68.94</c:v>
                </c:pt>
                <c:pt idx="3742">
                  <c:v>68.88</c:v>
                </c:pt>
                <c:pt idx="3743">
                  <c:v>68.900000000000006</c:v>
                </c:pt>
                <c:pt idx="3744">
                  <c:v>68.94</c:v>
                </c:pt>
                <c:pt idx="3745">
                  <c:v>68.95</c:v>
                </c:pt>
                <c:pt idx="3746">
                  <c:v>68.790000000000006</c:v>
                </c:pt>
                <c:pt idx="3747">
                  <c:v>68.7</c:v>
                </c:pt>
                <c:pt idx="3748">
                  <c:v>68.61</c:v>
                </c:pt>
                <c:pt idx="3749">
                  <c:v>68.52</c:v>
                </c:pt>
                <c:pt idx="3750">
                  <c:v>68.41</c:v>
                </c:pt>
                <c:pt idx="3751">
                  <c:v>68.34</c:v>
                </c:pt>
                <c:pt idx="3752">
                  <c:v>68.290000000000006</c:v>
                </c:pt>
                <c:pt idx="3753">
                  <c:v>68.25</c:v>
                </c:pt>
                <c:pt idx="3754">
                  <c:v>68.31</c:v>
                </c:pt>
                <c:pt idx="3755">
                  <c:v>68.31</c:v>
                </c:pt>
                <c:pt idx="3756">
                  <c:v>68.319999999999993</c:v>
                </c:pt>
                <c:pt idx="3757">
                  <c:v>68.31</c:v>
                </c:pt>
                <c:pt idx="3758">
                  <c:v>68.34</c:v>
                </c:pt>
                <c:pt idx="3759">
                  <c:v>68.41</c:v>
                </c:pt>
                <c:pt idx="3760">
                  <c:v>68.430000000000007</c:v>
                </c:pt>
                <c:pt idx="3761">
                  <c:v>68.41</c:v>
                </c:pt>
                <c:pt idx="3762">
                  <c:v>68.67</c:v>
                </c:pt>
                <c:pt idx="3763">
                  <c:v>68.63</c:v>
                </c:pt>
                <c:pt idx="3764">
                  <c:v>68.56</c:v>
                </c:pt>
                <c:pt idx="3765">
                  <c:v>68.56</c:v>
                </c:pt>
                <c:pt idx="3766">
                  <c:v>68.52</c:v>
                </c:pt>
                <c:pt idx="3767">
                  <c:v>68.41</c:v>
                </c:pt>
                <c:pt idx="3768">
                  <c:v>68.41</c:v>
                </c:pt>
                <c:pt idx="3769">
                  <c:v>68.400000000000006</c:v>
                </c:pt>
                <c:pt idx="3770">
                  <c:v>68.41</c:v>
                </c:pt>
                <c:pt idx="3771">
                  <c:v>68.25</c:v>
                </c:pt>
                <c:pt idx="3772">
                  <c:v>68.069999999999993</c:v>
                </c:pt>
                <c:pt idx="3773">
                  <c:v>68.040000000000006</c:v>
                </c:pt>
                <c:pt idx="3774">
                  <c:v>67.89</c:v>
                </c:pt>
                <c:pt idx="3775">
                  <c:v>67.87</c:v>
                </c:pt>
                <c:pt idx="3776">
                  <c:v>67.87</c:v>
                </c:pt>
                <c:pt idx="3777">
                  <c:v>67.78</c:v>
                </c:pt>
                <c:pt idx="3778">
                  <c:v>67.75</c:v>
                </c:pt>
                <c:pt idx="3779">
                  <c:v>67.75</c:v>
                </c:pt>
                <c:pt idx="3780">
                  <c:v>67.78</c:v>
                </c:pt>
                <c:pt idx="3781">
                  <c:v>67.84</c:v>
                </c:pt>
                <c:pt idx="3782">
                  <c:v>67.91</c:v>
                </c:pt>
                <c:pt idx="3783">
                  <c:v>68.069999999999993</c:v>
                </c:pt>
                <c:pt idx="3784">
                  <c:v>68.2</c:v>
                </c:pt>
                <c:pt idx="3785">
                  <c:v>68.23</c:v>
                </c:pt>
                <c:pt idx="3786">
                  <c:v>68.31</c:v>
                </c:pt>
                <c:pt idx="3787">
                  <c:v>68.31</c:v>
                </c:pt>
                <c:pt idx="3788">
                  <c:v>68.290000000000006</c:v>
                </c:pt>
                <c:pt idx="3789">
                  <c:v>68.319999999999993</c:v>
                </c:pt>
                <c:pt idx="3790">
                  <c:v>68.27</c:v>
                </c:pt>
                <c:pt idx="3791">
                  <c:v>68.22</c:v>
                </c:pt>
                <c:pt idx="3792">
                  <c:v>68.180000000000007</c:v>
                </c:pt>
                <c:pt idx="3793">
                  <c:v>68.14</c:v>
                </c:pt>
                <c:pt idx="3794">
                  <c:v>67.95</c:v>
                </c:pt>
                <c:pt idx="3795">
                  <c:v>67.89</c:v>
                </c:pt>
                <c:pt idx="3796">
                  <c:v>67.91</c:v>
                </c:pt>
                <c:pt idx="3797">
                  <c:v>67.8</c:v>
                </c:pt>
                <c:pt idx="3798">
                  <c:v>67.77</c:v>
                </c:pt>
                <c:pt idx="3799">
                  <c:v>67.77</c:v>
                </c:pt>
                <c:pt idx="3800">
                  <c:v>67.75</c:v>
                </c:pt>
                <c:pt idx="3801">
                  <c:v>67.77</c:v>
                </c:pt>
                <c:pt idx="3802">
                  <c:v>67.8</c:v>
                </c:pt>
                <c:pt idx="3803">
                  <c:v>67.98</c:v>
                </c:pt>
                <c:pt idx="3804">
                  <c:v>68.040000000000006</c:v>
                </c:pt>
                <c:pt idx="3805">
                  <c:v>68.09</c:v>
                </c:pt>
                <c:pt idx="3806">
                  <c:v>68.13</c:v>
                </c:pt>
                <c:pt idx="3807">
                  <c:v>68.23</c:v>
                </c:pt>
                <c:pt idx="3808">
                  <c:v>68.27</c:v>
                </c:pt>
                <c:pt idx="3809">
                  <c:v>68.27</c:v>
                </c:pt>
                <c:pt idx="3810">
                  <c:v>68.27</c:v>
                </c:pt>
                <c:pt idx="3811">
                  <c:v>68.180000000000007</c:v>
                </c:pt>
                <c:pt idx="3812">
                  <c:v>68.14</c:v>
                </c:pt>
                <c:pt idx="3813">
                  <c:v>68.13</c:v>
                </c:pt>
                <c:pt idx="3814">
                  <c:v>68.11</c:v>
                </c:pt>
                <c:pt idx="3815">
                  <c:v>68.05</c:v>
                </c:pt>
                <c:pt idx="3816">
                  <c:v>68.02</c:v>
                </c:pt>
                <c:pt idx="3817">
                  <c:v>68.040000000000006</c:v>
                </c:pt>
                <c:pt idx="3818">
                  <c:v>68.040000000000006</c:v>
                </c:pt>
                <c:pt idx="3819">
                  <c:v>68.02</c:v>
                </c:pt>
                <c:pt idx="3820">
                  <c:v>67.930000000000007</c:v>
                </c:pt>
                <c:pt idx="3821">
                  <c:v>67.77</c:v>
                </c:pt>
                <c:pt idx="3822">
                  <c:v>67.75</c:v>
                </c:pt>
                <c:pt idx="3823">
                  <c:v>67.75</c:v>
                </c:pt>
                <c:pt idx="3824">
                  <c:v>67.75</c:v>
                </c:pt>
                <c:pt idx="3825">
                  <c:v>67.709999999999994</c:v>
                </c:pt>
                <c:pt idx="3826">
                  <c:v>67.66</c:v>
                </c:pt>
                <c:pt idx="3827">
                  <c:v>67.69</c:v>
                </c:pt>
                <c:pt idx="3828">
                  <c:v>67.78</c:v>
                </c:pt>
                <c:pt idx="3829">
                  <c:v>67.89</c:v>
                </c:pt>
                <c:pt idx="3830">
                  <c:v>68</c:v>
                </c:pt>
                <c:pt idx="3831">
                  <c:v>68.05</c:v>
                </c:pt>
                <c:pt idx="3832">
                  <c:v>68.02</c:v>
                </c:pt>
                <c:pt idx="3833">
                  <c:v>68</c:v>
                </c:pt>
                <c:pt idx="3834">
                  <c:v>68.02</c:v>
                </c:pt>
                <c:pt idx="3835">
                  <c:v>67.86</c:v>
                </c:pt>
                <c:pt idx="3836">
                  <c:v>67.84</c:v>
                </c:pt>
                <c:pt idx="3837">
                  <c:v>67.77</c:v>
                </c:pt>
                <c:pt idx="3838">
                  <c:v>67.69</c:v>
                </c:pt>
                <c:pt idx="3839">
                  <c:v>67.680000000000007</c:v>
                </c:pt>
                <c:pt idx="3840">
                  <c:v>67.55</c:v>
                </c:pt>
                <c:pt idx="3841">
                  <c:v>67.510000000000005</c:v>
                </c:pt>
                <c:pt idx="3842">
                  <c:v>67.48</c:v>
                </c:pt>
                <c:pt idx="3843">
                  <c:v>67.48</c:v>
                </c:pt>
                <c:pt idx="3844">
                  <c:v>67.48</c:v>
                </c:pt>
                <c:pt idx="3845">
                  <c:v>67.42</c:v>
                </c:pt>
                <c:pt idx="3846">
                  <c:v>67.41</c:v>
                </c:pt>
                <c:pt idx="3847">
                  <c:v>67.41</c:v>
                </c:pt>
                <c:pt idx="3848">
                  <c:v>67.41</c:v>
                </c:pt>
                <c:pt idx="3849">
                  <c:v>67.42</c:v>
                </c:pt>
                <c:pt idx="3850">
                  <c:v>67.44</c:v>
                </c:pt>
                <c:pt idx="3851">
                  <c:v>67.459999999999994</c:v>
                </c:pt>
                <c:pt idx="3852">
                  <c:v>67.55</c:v>
                </c:pt>
                <c:pt idx="3853">
                  <c:v>67.69</c:v>
                </c:pt>
                <c:pt idx="3854">
                  <c:v>67.8</c:v>
                </c:pt>
                <c:pt idx="3855">
                  <c:v>67.87</c:v>
                </c:pt>
                <c:pt idx="3856">
                  <c:v>67.98</c:v>
                </c:pt>
                <c:pt idx="3857">
                  <c:v>68.09</c:v>
                </c:pt>
                <c:pt idx="3858">
                  <c:v>68.16</c:v>
                </c:pt>
                <c:pt idx="3859">
                  <c:v>68.22</c:v>
                </c:pt>
                <c:pt idx="3860">
                  <c:v>68.13</c:v>
                </c:pt>
                <c:pt idx="3861">
                  <c:v>68.11</c:v>
                </c:pt>
                <c:pt idx="3862">
                  <c:v>68.09</c:v>
                </c:pt>
                <c:pt idx="3863">
                  <c:v>68.09</c:v>
                </c:pt>
                <c:pt idx="3864">
                  <c:v>68.16</c:v>
                </c:pt>
                <c:pt idx="3865">
                  <c:v>68.180000000000007</c:v>
                </c:pt>
                <c:pt idx="3866">
                  <c:v>68.16</c:v>
                </c:pt>
                <c:pt idx="3867">
                  <c:v>68.14</c:v>
                </c:pt>
                <c:pt idx="3868">
                  <c:v>68.13</c:v>
                </c:pt>
                <c:pt idx="3869">
                  <c:v>68.13</c:v>
                </c:pt>
                <c:pt idx="3870">
                  <c:v>68.09</c:v>
                </c:pt>
                <c:pt idx="3871">
                  <c:v>68.11</c:v>
                </c:pt>
                <c:pt idx="3872">
                  <c:v>68.11</c:v>
                </c:pt>
                <c:pt idx="3873">
                  <c:v>68.069999999999993</c:v>
                </c:pt>
                <c:pt idx="3874">
                  <c:v>68.069999999999993</c:v>
                </c:pt>
                <c:pt idx="3875">
                  <c:v>68.13</c:v>
                </c:pt>
                <c:pt idx="3876">
                  <c:v>68.25</c:v>
                </c:pt>
                <c:pt idx="3877">
                  <c:v>68.38</c:v>
                </c:pt>
                <c:pt idx="3878">
                  <c:v>68.5</c:v>
                </c:pt>
                <c:pt idx="3879">
                  <c:v>68.650000000000006</c:v>
                </c:pt>
                <c:pt idx="3880">
                  <c:v>68.72</c:v>
                </c:pt>
                <c:pt idx="3881">
                  <c:v>68.77</c:v>
                </c:pt>
                <c:pt idx="3882">
                  <c:v>68.790000000000006</c:v>
                </c:pt>
                <c:pt idx="3883">
                  <c:v>68.72</c:v>
                </c:pt>
                <c:pt idx="3884">
                  <c:v>68.72</c:v>
                </c:pt>
                <c:pt idx="3885">
                  <c:v>68.63</c:v>
                </c:pt>
                <c:pt idx="3886">
                  <c:v>68.56</c:v>
                </c:pt>
                <c:pt idx="3887">
                  <c:v>68.540000000000006</c:v>
                </c:pt>
                <c:pt idx="3888">
                  <c:v>68.5</c:v>
                </c:pt>
                <c:pt idx="3889">
                  <c:v>68.52</c:v>
                </c:pt>
                <c:pt idx="3890">
                  <c:v>68.45</c:v>
                </c:pt>
                <c:pt idx="3891">
                  <c:v>68.489999999999995</c:v>
                </c:pt>
                <c:pt idx="3892">
                  <c:v>68.45</c:v>
                </c:pt>
                <c:pt idx="3893">
                  <c:v>68.36</c:v>
                </c:pt>
                <c:pt idx="3894">
                  <c:v>68.34</c:v>
                </c:pt>
                <c:pt idx="3895">
                  <c:v>68.31</c:v>
                </c:pt>
                <c:pt idx="3896">
                  <c:v>68.25</c:v>
                </c:pt>
                <c:pt idx="3897">
                  <c:v>68.23</c:v>
                </c:pt>
                <c:pt idx="3898">
                  <c:v>68.290000000000006</c:v>
                </c:pt>
                <c:pt idx="3899">
                  <c:v>68.27</c:v>
                </c:pt>
                <c:pt idx="3900">
                  <c:v>68.400000000000006</c:v>
                </c:pt>
                <c:pt idx="3901">
                  <c:v>68.59</c:v>
                </c:pt>
                <c:pt idx="3902">
                  <c:v>68.67</c:v>
                </c:pt>
                <c:pt idx="3903">
                  <c:v>68.72</c:v>
                </c:pt>
                <c:pt idx="3904">
                  <c:v>68.88</c:v>
                </c:pt>
                <c:pt idx="3905">
                  <c:v>68.81</c:v>
                </c:pt>
                <c:pt idx="3906">
                  <c:v>68.83</c:v>
                </c:pt>
                <c:pt idx="3907">
                  <c:v>68.790000000000006</c:v>
                </c:pt>
                <c:pt idx="3908">
                  <c:v>68.760000000000005</c:v>
                </c:pt>
                <c:pt idx="3909">
                  <c:v>68.72</c:v>
                </c:pt>
                <c:pt idx="3910">
                  <c:v>68.67</c:v>
                </c:pt>
                <c:pt idx="3911">
                  <c:v>68.59</c:v>
                </c:pt>
                <c:pt idx="3912">
                  <c:v>68.59</c:v>
                </c:pt>
                <c:pt idx="3913">
                  <c:v>68.59</c:v>
                </c:pt>
                <c:pt idx="3914">
                  <c:v>68.58</c:v>
                </c:pt>
                <c:pt idx="3915">
                  <c:v>68.489999999999995</c:v>
                </c:pt>
                <c:pt idx="3916">
                  <c:v>68.430000000000007</c:v>
                </c:pt>
                <c:pt idx="3917">
                  <c:v>68.36</c:v>
                </c:pt>
                <c:pt idx="3918">
                  <c:v>68.34</c:v>
                </c:pt>
                <c:pt idx="3919">
                  <c:v>68.319999999999993</c:v>
                </c:pt>
                <c:pt idx="3920">
                  <c:v>68.31</c:v>
                </c:pt>
                <c:pt idx="3921">
                  <c:v>68.25</c:v>
                </c:pt>
                <c:pt idx="3922">
                  <c:v>68.23</c:v>
                </c:pt>
                <c:pt idx="3923">
                  <c:v>68.25</c:v>
                </c:pt>
                <c:pt idx="3924">
                  <c:v>68.34</c:v>
                </c:pt>
                <c:pt idx="3925">
                  <c:v>68.400000000000006</c:v>
                </c:pt>
                <c:pt idx="3926">
                  <c:v>68.5</c:v>
                </c:pt>
                <c:pt idx="3927">
                  <c:v>68.5</c:v>
                </c:pt>
                <c:pt idx="3928">
                  <c:v>68.56</c:v>
                </c:pt>
                <c:pt idx="3929">
                  <c:v>68.59</c:v>
                </c:pt>
                <c:pt idx="3930">
                  <c:v>68.47</c:v>
                </c:pt>
                <c:pt idx="3931">
                  <c:v>68.400000000000006</c:v>
                </c:pt>
                <c:pt idx="3932">
                  <c:v>68.36</c:v>
                </c:pt>
                <c:pt idx="3933">
                  <c:v>68.400000000000006</c:v>
                </c:pt>
                <c:pt idx="3934">
                  <c:v>68.34</c:v>
                </c:pt>
                <c:pt idx="3935">
                  <c:v>68.25</c:v>
                </c:pt>
                <c:pt idx="3936">
                  <c:v>68.23</c:v>
                </c:pt>
                <c:pt idx="3937">
                  <c:v>68.180000000000007</c:v>
                </c:pt>
                <c:pt idx="3938">
                  <c:v>68.180000000000007</c:v>
                </c:pt>
                <c:pt idx="3939">
                  <c:v>68.13</c:v>
                </c:pt>
                <c:pt idx="3940">
                  <c:v>68.11</c:v>
                </c:pt>
                <c:pt idx="3941">
                  <c:v>68.040000000000006</c:v>
                </c:pt>
                <c:pt idx="3942">
                  <c:v>68.02</c:v>
                </c:pt>
                <c:pt idx="3943">
                  <c:v>68.05</c:v>
                </c:pt>
                <c:pt idx="3944">
                  <c:v>68.040000000000006</c:v>
                </c:pt>
                <c:pt idx="3945">
                  <c:v>68.040000000000006</c:v>
                </c:pt>
                <c:pt idx="3946">
                  <c:v>68.02</c:v>
                </c:pt>
                <c:pt idx="3947">
                  <c:v>68</c:v>
                </c:pt>
                <c:pt idx="3948">
                  <c:v>68.040000000000006</c:v>
                </c:pt>
                <c:pt idx="3949">
                  <c:v>68.05</c:v>
                </c:pt>
                <c:pt idx="3950">
                  <c:v>68.069999999999993</c:v>
                </c:pt>
                <c:pt idx="3951">
                  <c:v>68.13</c:v>
                </c:pt>
                <c:pt idx="3952">
                  <c:v>68.14</c:v>
                </c:pt>
                <c:pt idx="3953">
                  <c:v>68.16</c:v>
                </c:pt>
                <c:pt idx="3954">
                  <c:v>68.25</c:v>
                </c:pt>
                <c:pt idx="3955">
                  <c:v>68.27</c:v>
                </c:pt>
                <c:pt idx="3956">
                  <c:v>68.25</c:v>
                </c:pt>
                <c:pt idx="3957">
                  <c:v>68.16</c:v>
                </c:pt>
                <c:pt idx="3958">
                  <c:v>68.11</c:v>
                </c:pt>
                <c:pt idx="3959">
                  <c:v>68.05</c:v>
                </c:pt>
                <c:pt idx="3960">
                  <c:v>68.040000000000006</c:v>
                </c:pt>
                <c:pt idx="3961">
                  <c:v>68</c:v>
                </c:pt>
                <c:pt idx="3962">
                  <c:v>67.95</c:v>
                </c:pt>
                <c:pt idx="3963">
                  <c:v>67.930000000000007</c:v>
                </c:pt>
                <c:pt idx="3964">
                  <c:v>67.89</c:v>
                </c:pt>
                <c:pt idx="3965">
                  <c:v>67.87</c:v>
                </c:pt>
                <c:pt idx="3966">
                  <c:v>67.819999999999993</c:v>
                </c:pt>
                <c:pt idx="3967">
                  <c:v>67.87</c:v>
                </c:pt>
                <c:pt idx="3968">
                  <c:v>67.84</c:v>
                </c:pt>
                <c:pt idx="3969">
                  <c:v>67.86</c:v>
                </c:pt>
                <c:pt idx="3970">
                  <c:v>67.819999999999993</c:v>
                </c:pt>
                <c:pt idx="3971">
                  <c:v>67.89</c:v>
                </c:pt>
                <c:pt idx="3972">
                  <c:v>67.91</c:v>
                </c:pt>
                <c:pt idx="3973">
                  <c:v>67.98</c:v>
                </c:pt>
                <c:pt idx="3974">
                  <c:v>68.14</c:v>
                </c:pt>
                <c:pt idx="3975">
                  <c:v>68.23</c:v>
                </c:pt>
                <c:pt idx="3976">
                  <c:v>68.25</c:v>
                </c:pt>
                <c:pt idx="3977">
                  <c:v>68.31</c:v>
                </c:pt>
                <c:pt idx="3978">
                  <c:v>68.34</c:v>
                </c:pt>
                <c:pt idx="3979">
                  <c:v>68.31</c:v>
                </c:pt>
                <c:pt idx="3980">
                  <c:v>68.31</c:v>
                </c:pt>
                <c:pt idx="3981">
                  <c:v>68.290000000000006</c:v>
                </c:pt>
                <c:pt idx="3982">
                  <c:v>68.2</c:v>
                </c:pt>
                <c:pt idx="3983">
                  <c:v>68.11</c:v>
                </c:pt>
                <c:pt idx="3984">
                  <c:v>68.069999999999993</c:v>
                </c:pt>
                <c:pt idx="3985">
                  <c:v>68.069999999999993</c:v>
                </c:pt>
                <c:pt idx="3986">
                  <c:v>68.02</c:v>
                </c:pt>
                <c:pt idx="3987">
                  <c:v>68</c:v>
                </c:pt>
                <c:pt idx="3988">
                  <c:v>67.98</c:v>
                </c:pt>
                <c:pt idx="3989">
                  <c:v>67.98</c:v>
                </c:pt>
                <c:pt idx="3990">
                  <c:v>68</c:v>
                </c:pt>
                <c:pt idx="3991">
                  <c:v>67.959999999999994</c:v>
                </c:pt>
                <c:pt idx="3992">
                  <c:v>67.95</c:v>
                </c:pt>
                <c:pt idx="3993">
                  <c:v>67.91</c:v>
                </c:pt>
                <c:pt idx="3994">
                  <c:v>67.91</c:v>
                </c:pt>
                <c:pt idx="3995">
                  <c:v>67.89</c:v>
                </c:pt>
                <c:pt idx="3996">
                  <c:v>67.959999999999994</c:v>
                </c:pt>
                <c:pt idx="3997">
                  <c:v>68.02</c:v>
                </c:pt>
                <c:pt idx="3998">
                  <c:v>68.09</c:v>
                </c:pt>
                <c:pt idx="3999">
                  <c:v>68.2</c:v>
                </c:pt>
                <c:pt idx="4000">
                  <c:v>68.180000000000007</c:v>
                </c:pt>
                <c:pt idx="4001">
                  <c:v>68.25</c:v>
                </c:pt>
                <c:pt idx="4002">
                  <c:v>68.25</c:v>
                </c:pt>
                <c:pt idx="4003">
                  <c:v>68.27</c:v>
                </c:pt>
                <c:pt idx="4004">
                  <c:v>68.2</c:v>
                </c:pt>
                <c:pt idx="4005">
                  <c:v>68.13</c:v>
                </c:pt>
                <c:pt idx="4006">
                  <c:v>68.13</c:v>
                </c:pt>
                <c:pt idx="4007">
                  <c:v>68.09</c:v>
                </c:pt>
                <c:pt idx="4008">
                  <c:v>68.09</c:v>
                </c:pt>
                <c:pt idx="4009">
                  <c:v>68.09</c:v>
                </c:pt>
                <c:pt idx="4010">
                  <c:v>68.11</c:v>
                </c:pt>
                <c:pt idx="4011">
                  <c:v>68.069999999999993</c:v>
                </c:pt>
                <c:pt idx="4012">
                  <c:v>68.069999999999993</c:v>
                </c:pt>
                <c:pt idx="4013">
                  <c:v>68.040000000000006</c:v>
                </c:pt>
                <c:pt idx="4014">
                  <c:v>67.98</c:v>
                </c:pt>
                <c:pt idx="4015">
                  <c:v>67.959999999999994</c:v>
                </c:pt>
                <c:pt idx="4016">
                  <c:v>67.930000000000007</c:v>
                </c:pt>
                <c:pt idx="4017">
                  <c:v>67.95</c:v>
                </c:pt>
                <c:pt idx="4018">
                  <c:v>67.87</c:v>
                </c:pt>
                <c:pt idx="4019">
                  <c:v>67.89</c:v>
                </c:pt>
                <c:pt idx="4020">
                  <c:v>67.89</c:v>
                </c:pt>
                <c:pt idx="4021">
                  <c:v>67.95</c:v>
                </c:pt>
                <c:pt idx="4022">
                  <c:v>68</c:v>
                </c:pt>
                <c:pt idx="4023">
                  <c:v>68.069999999999993</c:v>
                </c:pt>
                <c:pt idx="4024">
                  <c:v>68.11</c:v>
                </c:pt>
                <c:pt idx="4025">
                  <c:v>68.040000000000006</c:v>
                </c:pt>
                <c:pt idx="4026">
                  <c:v>68</c:v>
                </c:pt>
                <c:pt idx="4027">
                  <c:v>67.98</c:v>
                </c:pt>
                <c:pt idx="4028">
                  <c:v>67.86</c:v>
                </c:pt>
                <c:pt idx="4029">
                  <c:v>67.84</c:v>
                </c:pt>
                <c:pt idx="4030">
                  <c:v>67.8</c:v>
                </c:pt>
                <c:pt idx="4031">
                  <c:v>67.77</c:v>
                </c:pt>
                <c:pt idx="4032">
                  <c:v>67.69</c:v>
                </c:pt>
                <c:pt idx="4033">
                  <c:v>67.64</c:v>
                </c:pt>
                <c:pt idx="4034">
                  <c:v>67.680000000000007</c:v>
                </c:pt>
                <c:pt idx="4035">
                  <c:v>67.709999999999994</c:v>
                </c:pt>
                <c:pt idx="4036">
                  <c:v>67.680000000000007</c:v>
                </c:pt>
                <c:pt idx="4037">
                  <c:v>67.680000000000007</c:v>
                </c:pt>
                <c:pt idx="4038">
                  <c:v>67.680000000000007</c:v>
                </c:pt>
                <c:pt idx="4039">
                  <c:v>67.680000000000007</c:v>
                </c:pt>
                <c:pt idx="4040">
                  <c:v>67.62</c:v>
                </c:pt>
                <c:pt idx="4041">
                  <c:v>67.599999999999994</c:v>
                </c:pt>
                <c:pt idx="4042">
                  <c:v>67.64</c:v>
                </c:pt>
                <c:pt idx="4043">
                  <c:v>67.599999999999994</c:v>
                </c:pt>
                <c:pt idx="4044">
                  <c:v>67.59</c:v>
                </c:pt>
                <c:pt idx="4045">
                  <c:v>67.59</c:v>
                </c:pt>
                <c:pt idx="4046">
                  <c:v>67.53</c:v>
                </c:pt>
                <c:pt idx="4047">
                  <c:v>67.53</c:v>
                </c:pt>
                <c:pt idx="4048">
                  <c:v>67.62</c:v>
                </c:pt>
                <c:pt idx="4049">
                  <c:v>67.62</c:v>
                </c:pt>
                <c:pt idx="4050">
                  <c:v>67.510000000000005</c:v>
                </c:pt>
                <c:pt idx="4051">
                  <c:v>67.48</c:v>
                </c:pt>
                <c:pt idx="4052">
                  <c:v>67.48</c:v>
                </c:pt>
                <c:pt idx="4053">
                  <c:v>67.39</c:v>
                </c:pt>
                <c:pt idx="4054">
                  <c:v>67.319999999999993</c:v>
                </c:pt>
                <c:pt idx="4055">
                  <c:v>67.3</c:v>
                </c:pt>
                <c:pt idx="4056">
                  <c:v>67.260000000000005</c:v>
                </c:pt>
                <c:pt idx="4057">
                  <c:v>67.209999999999994</c:v>
                </c:pt>
                <c:pt idx="4058">
                  <c:v>67.17</c:v>
                </c:pt>
                <c:pt idx="4059">
                  <c:v>67.099999999999994</c:v>
                </c:pt>
                <c:pt idx="4060">
                  <c:v>67.08</c:v>
                </c:pt>
                <c:pt idx="4061">
                  <c:v>67.08</c:v>
                </c:pt>
                <c:pt idx="4062">
                  <c:v>67.099999999999994</c:v>
                </c:pt>
                <c:pt idx="4063">
                  <c:v>67.010000000000005</c:v>
                </c:pt>
                <c:pt idx="4064">
                  <c:v>67.010000000000005</c:v>
                </c:pt>
                <c:pt idx="4065">
                  <c:v>66.989999999999995</c:v>
                </c:pt>
                <c:pt idx="4066">
                  <c:v>67.010000000000005</c:v>
                </c:pt>
                <c:pt idx="4067">
                  <c:v>66.989999999999995</c:v>
                </c:pt>
                <c:pt idx="4068">
                  <c:v>66.989999999999995</c:v>
                </c:pt>
                <c:pt idx="4069">
                  <c:v>67.010000000000005</c:v>
                </c:pt>
                <c:pt idx="4070">
                  <c:v>66.94</c:v>
                </c:pt>
                <c:pt idx="4071">
                  <c:v>66.88</c:v>
                </c:pt>
                <c:pt idx="4072">
                  <c:v>66.92</c:v>
                </c:pt>
                <c:pt idx="4073">
                  <c:v>67.03</c:v>
                </c:pt>
                <c:pt idx="4074">
                  <c:v>66.97</c:v>
                </c:pt>
                <c:pt idx="4075">
                  <c:v>66.92</c:v>
                </c:pt>
                <c:pt idx="4076">
                  <c:v>66.87</c:v>
                </c:pt>
                <c:pt idx="4077">
                  <c:v>66.78</c:v>
                </c:pt>
                <c:pt idx="4078">
                  <c:v>66.72</c:v>
                </c:pt>
                <c:pt idx="4079">
                  <c:v>66.61</c:v>
                </c:pt>
                <c:pt idx="4080">
                  <c:v>66.56</c:v>
                </c:pt>
                <c:pt idx="4081">
                  <c:v>66.56</c:v>
                </c:pt>
                <c:pt idx="4082">
                  <c:v>66.540000000000006</c:v>
                </c:pt>
                <c:pt idx="4083">
                  <c:v>66.489999999999995</c:v>
                </c:pt>
                <c:pt idx="4084">
                  <c:v>66.52</c:v>
                </c:pt>
                <c:pt idx="4085">
                  <c:v>66.430000000000007</c:v>
                </c:pt>
                <c:pt idx="4086">
                  <c:v>66.400000000000006</c:v>
                </c:pt>
                <c:pt idx="4087">
                  <c:v>66.34</c:v>
                </c:pt>
                <c:pt idx="4088">
                  <c:v>66.430000000000007</c:v>
                </c:pt>
                <c:pt idx="4089">
                  <c:v>66.45</c:v>
                </c:pt>
                <c:pt idx="4090">
                  <c:v>66.42</c:v>
                </c:pt>
                <c:pt idx="4091">
                  <c:v>66.430000000000007</c:v>
                </c:pt>
                <c:pt idx="4092">
                  <c:v>66.430000000000007</c:v>
                </c:pt>
                <c:pt idx="4093">
                  <c:v>66.42</c:v>
                </c:pt>
                <c:pt idx="4094">
                  <c:v>66.42</c:v>
                </c:pt>
                <c:pt idx="4095">
                  <c:v>66.45</c:v>
                </c:pt>
                <c:pt idx="4096">
                  <c:v>66.42</c:v>
                </c:pt>
                <c:pt idx="4097">
                  <c:v>66.34</c:v>
                </c:pt>
                <c:pt idx="4098">
                  <c:v>66.430000000000007</c:v>
                </c:pt>
                <c:pt idx="4099">
                  <c:v>66.38</c:v>
                </c:pt>
                <c:pt idx="4100">
                  <c:v>66.38</c:v>
                </c:pt>
                <c:pt idx="4101">
                  <c:v>66.290000000000006</c:v>
                </c:pt>
                <c:pt idx="4102">
                  <c:v>66.25</c:v>
                </c:pt>
                <c:pt idx="4103">
                  <c:v>66.16</c:v>
                </c:pt>
                <c:pt idx="4104">
                  <c:v>66.13</c:v>
                </c:pt>
                <c:pt idx="4105">
                  <c:v>66.09</c:v>
                </c:pt>
                <c:pt idx="4106">
                  <c:v>66.069999999999993</c:v>
                </c:pt>
                <c:pt idx="4107">
                  <c:v>66</c:v>
                </c:pt>
                <c:pt idx="4108">
                  <c:v>65.98</c:v>
                </c:pt>
                <c:pt idx="4109">
                  <c:v>65.930000000000007</c:v>
                </c:pt>
                <c:pt idx="4110">
                  <c:v>65.89</c:v>
                </c:pt>
                <c:pt idx="4111">
                  <c:v>65.86</c:v>
                </c:pt>
                <c:pt idx="4112">
                  <c:v>65.819999999999993</c:v>
                </c:pt>
                <c:pt idx="4113">
                  <c:v>65.819999999999993</c:v>
                </c:pt>
                <c:pt idx="4114">
                  <c:v>65.790000000000006</c:v>
                </c:pt>
                <c:pt idx="4115">
                  <c:v>65.790000000000006</c:v>
                </c:pt>
                <c:pt idx="4116">
                  <c:v>65.8</c:v>
                </c:pt>
                <c:pt idx="4117">
                  <c:v>65.86</c:v>
                </c:pt>
                <c:pt idx="4118">
                  <c:v>65.86</c:v>
                </c:pt>
                <c:pt idx="4119">
                  <c:v>65.86</c:v>
                </c:pt>
                <c:pt idx="4120">
                  <c:v>65.91</c:v>
                </c:pt>
                <c:pt idx="4121">
                  <c:v>65.86</c:v>
                </c:pt>
                <c:pt idx="4122">
                  <c:v>65.819999999999993</c:v>
                </c:pt>
                <c:pt idx="4123">
                  <c:v>65.8</c:v>
                </c:pt>
                <c:pt idx="4124">
                  <c:v>65.77</c:v>
                </c:pt>
                <c:pt idx="4125">
                  <c:v>65.73</c:v>
                </c:pt>
                <c:pt idx="4126">
                  <c:v>65.64</c:v>
                </c:pt>
                <c:pt idx="4127">
                  <c:v>65.569999999999993</c:v>
                </c:pt>
                <c:pt idx="4128">
                  <c:v>65.53</c:v>
                </c:pt>
                <c:pt idx="4129">
                  <c:v>65.48</c:v>
                </c:pt>
                <c:pt idx="4130">
                  <c:v>65.430000000000007</c:v>
                </c:pt>
                <c:pt idx="4131">
                  <c:v>65.41</c:v>
                </c:pt>
                <c:pt idx="4132">
                  <c:v>65.37</c:v>
                </c:pt>
                <c:pt idx="4133">
                  <c:v>65.3</c:v>
                </c:pt>
                <c:pt idx="4134">
                  <c:v>65.260000000000005</c:v>
                </c:pt>
                <c:pt idx="4135">
                  <c:v>65.260000000000005</c:v>
                </c:pt>
                <c:pt idx="4136">
                  <c:v>65.23</c:v>
                </c:pt>
                <c:pt idx="4137">
                  <c:v>65.16</c:v>
                </c:pt>
                <c:pt idx="4138">
                  <c:v>65.14</c:v>
                </c:pt>
                <c:pt idx="4139">
                  <c:v>65.14</c:v>
                </c:pt>
                <c:pt idx="4140">
                  <c:v>65.14</c:v>
                </c:pt>
                <c:pt idx="4141">
                  <c:v>65.260000000000005</c:v>
                </c:pt>
                <c:pt idx="4142">
                  <c:v>65.349999999999994</c:v>
                </c:pt>
                <c:pt idx="4143">
                  <c:v>65.430000000000007</c:v>
                </c:pt>
                <c:pt idx="4144">
                  <c:v>65.430000000000007</c:v>
                </c:pt>
                <c:pt idx="4145">
                  <c:v>65.41</c:v>
                </c:pt>
                <c:pt idx="4146">
                  <c:v>65.39</c:v>
                </c:pt>
                <c:pt idx="4147">
                  <c:v>65.41</c:v>
                </c:pt>
                <c:pt idx="4148">
                  <c:v>65.3</c:v>
                </c:pt>
                <c:pt idx="4149">
                  <c:v>65.19</c:v>
                </c:pt>
                <c:pt idx="4150">
                  <c:v>65.08</c:v>
                </c:pt>
                <c:pt idx="4151">
                  <c:v>65.08</c:v>
                </c:pt>
                <c:pt idx="4152">
                  <c:v>65.08</c:v>
                </c:pt>
                <c:pt idx="4153">
                  <c:v>65.069999999999993</c:v>
                </c:pt>
                <c:pt idx="4154">
                  <c:v>65.03</c:v>
                </c:pt>
                <c:pt idx="4155">
                  <c:v>64.989999999999995</c:v>
                </c:pt>
                <c:pt idx="4156">
                  <c:v>64.98</c:v>
                </c:pt>
                <c:pt idx="4157">
                  <c:v>64.94</c:v>
                </c:pt>
                <c:pt idx="4158">
                  <c:v>64.900000000000006</c:v>
                </c:pt>
                <c:pt idx="4159">
                  <c:v>64.92</c:v>
                </c:pt>
                <c:pt idx="4160">
                  <c:v>64.89</c:v>
                </c:pt>
                <c:pt idx="4161">
                  <c:v>64.87</c:v>
                </c:pt>
                <c:pt idx="4162">
                  <c:v>64.87</c:v>
                </c:pt>
                <c:pt idx="4163">
                  <c:v>64.81</c:v>
                </c:pt>
                <c:pt idx="4164">
                  <c:v>64.81</c:v>
                </c:pt>
                <c:pt idx="4165">
                  <c:v>64.89</c:v>
                </c:pt>
                <c:pt idx="4166">
                  <c:v>64.94</c:v>
                </c:pt>
                <c:pt idx="4167">
                  <c:v>64.98</c:v>
                </c:pt>
                <c:pt idx="4168">
                  <c:v>65.14</c:v>
                </c:pt>
                <c:pt idx="4169">
                  <c:v>65.23</c:v>
                </c:pt>
                <c:pt idx="4170">
                  <c:v>65.23</c:v>
                </c:pt>
                <c:pt idx="4171">
                  <c:v>65.19</c:v>
                </c:pt>
                <c:pt idx="4172">
                  <c:v>65.17</c:v>
                </c:pt>
                <c:pt idx="4173">
                  <c:v>65.069999999999993</c:v>
                </c:pt>
                <c:pt idx="4174">
                  <c:v>65.010000000000005</c:v>
                </c:pt>
                <c:pt idx="4175">
                  <c:v>64.989999999999995</c:v>
                </c:pt>
                <c:pt idx="4176">
                  <c:v>64.98</c:v>
                </c:pt>
                <c:pt idx="4177">
                  <c:v>64.94</c:v>
                </c:pt>
                <c:pt idx="4178">
                  <c:v>64.92</c:v>
                </c:pt>
                <c:pt idx="4179">
                  <c:v>64.92</c:v>
                </c:pt>
                <c:pt idx="4180">
                  <c:v>64.959999999999994</c:v>
                </c:pt>
                <c:pt idx="4181">
                  <c:v>64.92</c:v>
                </c:pt>
                <c:pt idx="4182">
                  <c:v>64.959999999999994</c:v>
                </c:pt>
                <c:pt idx="4183">
                  <c:v>64.94</c:v>
                </c:pt>
                <c:pt idx="4184">
                  <c:v>64.94</c:v>
                </c:pt>
                <c:pt idx="4185">
                  <c:v>64.92</c:v>
                </c:pt>
                <c:pt idx="4186">
                  <c:v>64.92</c:v>
                </c:pt>
                <c:pt idx="4187">
                  <c:v>64.92</c:v>
                </c:pt>
                <c:pt idx="4188">
                  <c:v>64.989999999999995</c:v>
                </c:pt>
                <c:pt idx="4189">
                  <c:v>65.05</c:v>
                </c:pt>
                <c:pt idx="4190">
                  <c:v>65.17</c:v>
                </c:pt>
                <c:pt idx="4191">
                  <c:v>65.25</c:v>
                </c:pt>
                <c:pt idx="4192">
                  <c:v>65.28</c:v>
                </c:pt>
                <c:pt idx="4193">
                  <c:v>65.37</c:v>
                </c:pt>
                <c:pt idx="4194">
                  <c:v>65.349999999999994</c:v>
                </c:pt>
                <c:pt idx="4195">
                  <c:v>65.23</c:v>
                </c:pt>
                <c:pt idx="4196">
                  <c:v>65.19</c:v>
                </c:pt>
                <c:pt idx="4197">
                  <c:v>65.16</c:v>
                </c:pt>
                <c:pt idx="4198">
                  <c:v>65.069999999999993</c:v>
                </c:pt>
                <c:pt idx="4199">
                  <c:v>65.05</c:v>
                </c:pt>
                <c:pt idx="4200">
                  <c:v>65.03</c:v>
                </c:pt>
                <c:pt idx="4201">
                  <c:v>65.03</c:v>
                </c:pt>
                <c:pt idx="4202">
                  <c:v>65.03</c:v>
                </c:pt>
                <c:pt idx="4203">
                  <c:v>65.03</c:v>
                </c:pt>
                <c:pt idx="4204">
                  <c:v>64.98</c:v>
                </c:pt>
                <c:pt idx="4205">
                  <c:v>64.94</c:v>
                </c:pt>
                <c:pt idx="4206">
                  <c:v>64.900000000000006</c:v>
                </c:pt>
                <c:pt idx="4207">
                  <c:v>64.900000000000006</c:v>
                </c:pt>
                <c:pt idx="4208">
                  <c:v>64.92</c:v>
                </c:pt>
                <c:pt idx="4209">
                  <c:v>64.92</c:v>
                </c:pt>
                <c:pt idx="4210">
                  <c:v>64.83</c:v>
                </c:pt>
                <c:pt idx="4211">
                  <c:v>64.89</c:v>
                </c:pt>
                <c:pt idx="4212">
                  <c:v>64.92</c:v>
                </c:pt>
                <c:pt idx="4213">
                  <c:v>65.05</c:v>
                </c:pt>
                <c:pt idx="4214">
                  <c:v>65.099999999999994</c:v>
                </c:pt>
                <c:pt idx="4215">
                  <c:v>65.260000000000005</c:v>
                </c:pt>
                <c:pt idx="4216">
                  <c:v>65.3</c:v>
                </c:pt>
                <c:pt idx="4217">
                  <c:v>65.349999999999994</c:v>
                </c:pt>
                <c:pt idx="4218">
                  <c:v>65.3</c:v>
                </c:pt>
                <c:pt idx="4219">
                  <c:v>65.14</c:v>
                </c:pt>
                <c:pt idx="4220">
                  <c:v>65.069999999999993</c:v>
                </c:pt>
                <c:pt idx="4221">
                  <c:v>65.03</c:v>
                </c:pt>
                <c:pt idx="4222">
                  <c:v>64.98</c:v>
                </c:pt>
                <c:pt idx="4223">
                  <c:v>64.959999999999994</c:v>
                </c:pt>
                <c:pt idx="4224">
                  <c:v>64.94</c:v>
                </c:pt>
                <c:pt idx="4225">
                  <c:v>64.92</c:v>
                </c:pt>
                <c:pt idx="4226">
                  <c:v>64.900000000000006</c:v>
                </c:pt>
                <c:pt idx="4227">
                  <c:v>64.89</c:v>
                </c:pt>
                <c:pt idx="4228">
                  <c:v>64.87</c:v>
                </c:pt>
                <c:pt idx="4229">
                  <c:v>64.849999999999994</c:v>
                </c:pt>
                <c:pt idx="4230">
                  <c:v>64.83</c:v>
                </c:pt>
                <c:pt idx="4231">
                  <c:v>64.849999999999994</c:v>
                </c:pt>
                <c:pt idx="4232">
                  <c:v>64.83</c:v>
                </c:pt>
                <c:pt idx="4233">
                  <c:v>64.83</c:v>
                </c:pt>
                <c:pt idx="4234">
                  <c:v>64.81</c:v>
                </c:pt>
                <c:pt idx="4235">
                  <c:v>64.8</c:v>
                </c:pt>
                <c:pt idx="4236">
                  <c:v>64.8</c:v>
                </c:pt>
                <c:pt idx="4237">
                  <c:v>64.87</c:v>
                </c:pt>
                <c:pt idx="4238">
                  <c:v>64.959999999999994</c:v>
                </c:pt>
                <c:pt idx="4239">
                  <c:v>65.03</c:v>
                </c:pt>
                <c:pt idx="4240">
                  <c:v>65.14</c:v>
                </c:pt>
                <c:pt idx="4241">
                  <c:v>65.14</c:v>
                </c:pt>
                <c:pt idx="4242">
                  <c:v>65.17</c:v>
                </c:pt>
                <c:pt idx="4243">
                  <c:v>65.069999999999993</c:v>
                </c:pt>
                <c:pt idx="4244">
                  <c:v>65.08</c:v>
                </c:pt>
                <c:pt idx="4245">
                  <c:v>64.989999999999995</c:v>
                </c:pt>
                <c:pt idx="4246">
                  <c:v>64.959999999999994</c:v>
                </c:pt>
                <c:pt idx="4247">
                  <c:v>64.959999999999994</c:v>
                </c:pt>
                <c:pt idx="4248">
                  <c:v>64.94</c:v>
                </c:pt>
                <c:pt idx="4249">
                  <c:v>64.94</c:v>
                </c:pt>
                <c:pt idx="4250">
                  <c:v>64.87</c:v>
                </c:pt>
                <c:pt idx="4251">
                  <c:v>64.87</c:v>
                </c:pt>
                <c:pt idx="4252">
                  <c:v>64.83</c:v>
                </c:pt>
                <c:pt idx="4253">
                  <c:v>64.83</c:v>
                </c:pt>
                <c:pt idx="4254">
                  <c:v>64.8</c:v>
                </c:pt>
                <c:pt idx="4255">
                  <c:v>64.8</c:v>
                </c:pt>
                <c:pt idx="4256">
                  <c:v>64.760000000000005</c:v>
                </c:pt>
                <c:pt idx="4257">
                  <c:v>64.72</c:v>
                </c:pt>
                <c:pt idx="4258">
                  <c:v>64.760000000000005</c:v>
                </c:pt>
                <c:pt idx="4259">
                  <c:v>64.78</c:v>
                </c:pt>
                <c:pt idx="4260">
                  <c:v>64.83</c:v>
                </c:pt>
                <c:pt idx="4261">
                  <c:v>64.89</c:v>
                </c:pt>
                <c:pt idx="4262">
                  <c:v>64.94</c:v>
                </c:pt>
                <c:pt idx="4263">
                  <c:v>65.010000000000005</c:v>
                </c:pt>
                <c:pt idx="4264">
                  <c:v>65.08</c:v>
                </c:pt>
                <c:pt idx="4265">
                  <c:v>65.08</c:v>
                </c:pt>
                <c:pt idx="4266">
                  <c:v>65.05</c:v>
                </c:pt>
                <c:pt idx="4267">
                  <c:v>64.959999999999994</c:v>
                </c:pt>
                <c:pt idx="4268">
                  <c:v>64.900000000000006</c:v>
                </c:pt>
                <c:pt idx="4269">
                  <c:v>64.849999999999994</c:v>
                </c:pt>
                <c:pt idx="4270">
                  <c:v>64.81</c:v>
                </c:pt>
                <c:pt idx="4271">
                  <c:v>64.78</c:v>
                </c:pt>
                <c:pt idx="4272">
                  <c:v>64.739999999999995</c:v>
                </c:pt>
                <c:pt idx="4273">
                  <c:v>64.709999999999994</c:v>
                </c:pt>
                <c:pt idx="4274">
                  <c:v>64.709999999999994</c:v>
                </c:pt>
                <c:pt idx="4275">
                  <c:v>64.69</c:v>
                </c:pt>
                <c:pt idx="4276">
                  <c:v>64.63</c:v>
                </c:pt>
                <c:pt idx="4277">
                  <c:v>64.56</c:v>
                </c:pt>
                <c:pt idx="4278">
                  <c:v>64.510000000000005</c:v>
                </c:pt>
                <c:pt idx="4279">
                  <c:v>64.47</c:v>
                </c:pt>
                <c:pt idx="4280">
                  <c:v>64.47</c:v>
                </c:pt>
                <c:pt idx="4281">
                  <c:v>64.45</c:v>
                </c:pt>
                <c:pt idx="4282">
                  <c:v>64.56</c:v>
                </c:pt>
                <c:pt idx="4283">
                  <c:v>64.58</c:v>
                </c:pt>
                <c:pt idx="4284">
                  <c:v>64.599999999999994</c:v>
                </c:pt>
                <c:pt idx="4285">
                  <c:v>64.62</c:v>
                </c:pt>
                <c:pt idx="4286">
                  <c:v>64.67</c:v>
                </c:pt>
                <c:pt idx="4287">
                  <c:v>64.72</c:v>
                </c:pt>
                <c:pt idx="4288">
                  <c:v>64.760000000000005</c:v>
                </c:pt>
                <c:pt idx="4289">
                  <c:v>64.81</c:v>
                </c:pt>
                <c:pt idx="4290">
                  <c:v>64.78</c:v>
                </c:pt>
                <c:pt idx="4291">
                  <c:v>64.760000000000005</c:v>
                </c:pt>
                <c:pt idx="4292">
                  <c:v>64.63</c:v>
                </c:pt>
                <c:pt idx="4293">
                  <c:v>64.540000000000006</c:v>
                </c:pt>
                <c:pt idx="4294">
                  <c:v>64.540000000000006</c:v>
                </c:pt>
                <c:pt idx="4295">
                  <c:v>64.540000000000006</c:v>
                </c:pt>
                <c:pt idx="4296">
                  <c:v>64.510000000000005</c:v>
                </c:pt>
                <c:pt idx="4297">
                  <c:v>64.540000000000006</c:v>
                </c:pt>
                <c:pt idx="4298">
                  <c:v>64.510000000000005</c:v>
                </c:pt>
                <c:pt idx="4299">
                  <c:v>64.47</c:v>
                </c:pt>
                <c:pt idx="4300">
                  <c:v>64.42</c:v>
                </c:pt>
                <c:pt idx="4301">
                  <c:v>64.290000000000006</c:v>
                </c:pt>
                <c:pt idx="4302">
                  <c:v>64.22</c:v>
                </c:pt>
                <c:pt idx="4303">
                  <c:v>64.290000000000006</c:v>
                </c:pt>
                <c:pt idx="4304">
                  <c:v>64.260000000000005</c:v>
                </c:pt>
                <c:pt idx="4305">
                  <c:v>64.260000000000005</c:v>
                </c:pt>
                <c:pt idx="4306">
                  <c:v>64.290000000000006</c:v>
                </c:pt>
                <c:pt idx="4307">
                  <c:v>64.42</c:v>
                </c:pt>
                <c:pt idx="4308">
                  <c:v>64.510000000000005</c:v>
                </c:pt>
                <c:pt idx="4309">
                  <c:v>64.540000000000006</c:v>
                </c:pt>
                <c:pt idx="4310">
                  <c:v>64.56</c:v>
                </c:pt>
                <c:pt idx="4311">
                  <c:v>64.650000000000006</c:v>
                </c:pt>
                <c:pt idx="4312">
                  <c:v>64.650000000000006</c:v>
                </c:pt>
                <c:pt idx="4313">
                  <c:v>64.62</c:v>
                </c:pt>
                <c:pt idx="4314">
                  <c:v>64.53</c:v>
                </c:pt>
                <c:pt idx="4315">
                  <c:v>64.42</c:v>
                </c:pt>
                <c:pt idx="4316">
                  <c:v>64.239999999999995</c:v>
                </c:pt>
                <c:pt idx="4317">
                  <c:v>64.17</c:v>
                </c:pt>
                <c:pt idx="4318">
                  <c:v>64.09</c:v>
                </c:pt>
                <c:pt idx="4319">
                  <c:v>64.06</c:v>
                </c:pt>
                <c:pt idx="4320">
                  <c:v>63.99</c:v>
                </c:pt>
                <c:pt idx="4321">
                  <c:v>63.97</c:v>
                </c:pt>
                <c:pt idx="4322">
                  <c:v>63.86</c:v>
                </c:pt>
                <c:pt idx="4323">
                  <c:v>63.77</c:v>
                </c:pt>
                <c:pt idx="4324">
                  <c:v>63.72</c:v>
                </c:pt>
                <c:pt idx="4325">
                  <c:v>63.66</c:v>
                </c:pt>
                <c:pt idx="4326">
                  <c:v>63.64</c:v>
                </c:pt>
                <c:pt idx="4327">
                  <c:v>63.61</c:v>
                </c:pt>
                <c:pt idx="4328">
                  <c:v>63.57</c:v>
                </c:pt>
                <c:pt idx="4329">
                  <c:v>63.45</c:v>
                </c:pt>
                <c:pt idx="4330">
                  <c:v>63.43</c:v>
                </c:pt>
                <c:pt idx="4331">
                  <c:v>63.39</c:v>
                </c:pt>
                <c:pt idx="4332">
                  <c:v>63.43</c:v>
                </c:pt>
                <c:pt idx="4333">
                  <c:v>63.52</c:v>
                </c:pt>
                <c:pt idx="4334">
                  <c:v>63.61</c:v>
                </c:pt>
                <c:pt idx="4335">
                  <c:v>63.66</c:v>
                </c:pt>
                <c:pt idx="4336">
                  <c:v>63.72</c:v>
                </c:pt>
                <c:pt idx="4337">
                  <c:v>63.72</c:v>
                </c:pt>
                <c:pt idx="4338">
                  <c:v>63.75</c:v>
                </c:pt>
                <c:pt idx="4339">
                  <c:v>63.73</c:v>
                </c:pt>
                <c:pt idx="4340">
                  <c:v>63.7</c:v>
                </c:pt>
                <c:pt idx="4341">
                  <c:v>63.7</c:v>
                </c:pt>
                <c:pt idx="4342">
                  <c:v>63.64</c:v>
                </c:pt>
                <c:pt idx="4343">
                  <c:v>63.59</c:v>
                </c:pt>
                <c:pt idx="4344">
                  <c:v>63.59</c:v>
                </c:pt>
                <c:pt idx="4345">
                  <c:v>63.61</c:v>
                </c:pt>
                <c:pt idx="4346">
                  <c:v>63.54</c:v>
                </c:pt>
                <c:pt idx="4347">
                  <c:v>63.54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WEBLinks!$A$11</c:f>
              <c:strCache>
                <c:ptCount val="1"/>
                <c:pt idx="0">
                  <c:v>Lower Granite Water Temp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WEBLinks!$AL$4370:$AL$8761</c:f>
              <c:numCache>
                <c:formatCode>General</c:formatCode>
                <c:ptCount val="4392"/>
                <c:pt idx="0">
                  <c:v>46.688000000000002</c:v>
                </c:pt>
                <c:pt idx="1">
                  <c:v>46.652000000000001</c:v>
                </c:pt>
                <c:pt idx="2">
                  <c:v>46.597999999999999</c:v>
                </c:pt>
                <c:pt idx="3">
                  <c:v>46.597999999999999</c:v>
                </c:pt>
                <c:pt idx="4">
                  <c:v>46.561999999999998</c:v>
                </c:pt>
                <c:pt idx="5">
                  <c:v>46.508000000000003</c:v>
                </c:pt>
                <c:pt idx="6">
                  <c:v>46.472000000000001</c:v>
                </c:pt>
                <c:pt idx="7">
                  <c:v>46.454000000000001</c:v>
                </c:pt>
                <c:pt idx="8">
                  <c:v>46.436</c:v>
                </c:pt>
                <c:pt idx="9">
                  <c:v>46.436</c:v>
                </c:pt>
                <c:pt idx="10">
                  <c:v>46.472000000000001</c:v>
                </c:pt>
                <c:pt idx="11">
                  <c:v>46.49</c:v>
                </c:pt>
                <c:pt idx="12">
                  <c:v>46.543999999999997</c:v>
                </c:pt>
                <c:pt idx="13">
                  <c:v>46.58</c:v>
                </c:pt>
                <c:pt idx="14">
                  <c:v>46.616</c:v>
                </c:pt>
                <c:pt idx="15">
                  <c:v>46.706000000000003</c:v>
                </c:pt>
                <c:pt idx="16">
                  <c:v>46.76</c:v>
                </c:pt>
                <c:pt idx="17">
                  <c:v>46.814</c:v>
                </c:pt>
                <c:pt idx="18">
                  <c:v>46.85</c:v>
                </c:pt>
                <c:pt idx="19">
                  <c:v>46.886000000000003</c:v>
                </c:pt>
                <c:pt idx="20">
                  <c:v>46.904000000000003</c:v>
                </c:pt>
                <c:pt idx="21">
                  <c:v>46.886000000000003</c:v>
                </c:pt>
                <c:pt idx="22">
                  <c:v>46.85</c:v>
                </c:pt>
                <c:pt idx="23">
                  <c:v>46.814</c:v>
                </c:pt>
                <c:pt idx="24">
                  <c:v>46.76</c:v>
                </c:pt>
                <c:pt idx="25">
                  <c:v>46.76</c:v>
                </c:pt>
                <c:pt idx="26">
                  <c:v>46.706000000000003</c:v>
                </c:pt>
                <c:pt idx="27">
                  <c:v>46.634</c:v>
                </c:pt>
                <c:pt idx="28">
                  <c:v>46.597999999999999</c:v>
                </c:pt>
                <c:pt idx="29">
                  <c:v>46.561999999999998</c:v>
                </c:pt>
                <c:pt idx="30">
                  <c:v>46.508000000000003</c:v>
                </c:pt>
                <c:pt idx="31">
                  <c:v>46.472000000000001</c:v>
                </c:pt>
                <c:pt idx="32">
                  <c:v>46.436</c:v>
                </c:pt>
                <c:pt idx="33">
                  <c:v>46.417999999999999</c:v>
                </c:pt>
                <c:pt idx="34">
                  <c:v>46.417999999999999</c:v>
                </c:pt>
                <c:pt idx="35">
                  <c:v>46.417999999999999</c:v>
                </c:pt>
                <c:pt idx="36">
                  <c:v>46.417999999999999</c:v>
                </c:pt>
                <c:pt idx="37">
                  <c:v>46.436</c:v>
                </c:pt>
                <c:pt idx="38">
                  <c:v>46.472000000000001</c:v>
                </c:pt>
                <c:pt idx="39">
                  <c:v>46.472000000000001</c:v>
                </c:pt>
                <c:pt idx="40">
                  <c:v>46.508000000000003</c:v>
                </c:pt>
                <c:pt idx="41">
                  <c:v>46.526000000000003</c:v>
                </c:pt>
                <c:pt idx="42">
                  <c:v>46.543999999999997</c:v>
                </c:pt>
                <c:pt idx="43">
                  <c:v>46.543999999999997</c:v>
                </c:pt>
                <c:pt idx="44">
                  <c:v>46.526000000000003</c:v>
                </c:pt>
                <c:pt idx="45">
                  <c:v>46.508000000000003</c:v>
                </c:pt>
                <c:pt idx="46">
                  <c:v>46.508000000000003</c:v>
                </c:pt>
                <c:pt idx="47">
                  <c:v>46.472000000000001</c:v>
                </c:pt>
                <c:pt idx="48">
                  <c:v>46.472000000000001</c:v>
                </c:pt>
                <c:pt idx="49">
                  <c:v>46.454000000000001</c:v>
                </c:pt>
                <c:pt idx="50">
                  <c:v>46.436</c:v>
                </c:pt>
                <c:pt idx="51">
                  <c:v>46.417999999999999</c:v>
                </c:pt>
                <c:pt idx="52">
                  <c:v>46.417999999999999</c:v>
                </c:pt>
                <c:pt idx="53">
                  <c:v>46.4</c:v>
                </c:pt>
                <c:pt idx="54">
                  <c:v>46.4</c:v>
                </c:pt>
                <c:pt idx="55">
                  <c:v>46.4</c:v>
                </c:pt>
                <c:pt idx="56">
                  <c:v>46.4</c:v>
                </c:pt>
                <c:pt idx="57">
                  <c:v>46.417999999999999</c:v>
                </c:pt>
                <c:pt idx="58">
                  <c:v>46.454000000000001</c:v>
                </c:pt>
                <c:pt idx="59">
                  <c:v>46.49</c:v>
                </c:pt>
                <c:pt idx="60">
                  <c:v>46.54</c:v>
                </c:pt>
                <c:pt idx="61">
                  <c:v>46.56</c:v>
                </c:pt>
                <c:pt idx="62">
                  <c:v>46.65</c:v>
                </c:pt>
                <c:pt idx="63">
                  <c:v>46.69</c:v>
                </c:pt>
                <c:pt idx="64">
                  <c:v>46.78</c:v>
                </c:pt>
                <c:pt idx="65">
                  <c:v>46.85</c:v>
                </c:pt>
                <c:pt idx="66">
                  <c:v>46.9</c:v>
                </c:pt>
                <c:pt idx="67">
                  <c:v>46.9</c:v>
                </c:pt>
                <c:pt idx="68">
                  <c:v>46.89</c:v>
                </c:pt>
                <c:pt idx="69">
                  <c:v>46.94</c:v>
                </c:pt>
                <c:pt idx="70">
                  <c:v>46.94</c:v>
                </c:pt>
                <c:pt idx="71">
                  <c:v>46.92</c:v>
                </c:pt>
                <c:pt idx="72">
                  <c:v>46.9</c:v>
                </c:pt>
                <c:pt idx="73">
                  <c:v>46.89</c:v>
                </c:pt>
                <c:pt idx="74">
                  <c:v>46.85</c:v>
                </c:pt>
                <c:pt idx="75">
                  <c:v>46.83</c:v>
                </c:pt>
                <c:pt idx="76">
                  <c:v>46.81</c:v>
                </c:pt>
                <c:pt idx="77">
                  <c:v>46.78</c:v>
                </c:pt>
                <c:pt idx="78">
                  <c:v>46.76</c:v>
                </c:pt>
                <c:pt idx="79">
                  <c:v>46.74</c:v>
                </c:pt>
                <c:pt idx="80">
                  <c:v>46.72</c:v>
                </c:pt>
                <c:pt idx="81">
                  <c:v>46.72</c:v>
                </c:pt>
                <c:pt idx="82">
                  <c:v>46.72</c:v>
                </c:pt>
                <c:pt idx="83">
                  <c:v>46.78</c:v>
                </c:pt>
                <c:pt idx="84">
                  <c:v>46.83</c:v>
                </c:pt>
                <c:pt idx="85">
                  <c:v>46.85</c:v>
                </c:pt>
                <c:pt idx="86">
                  <c:v>46.92</c:v>
                </c:pt>
                <c:pt idx="87">
                  <c:v>46.98</c:v>
                </c:pt>
                <c:pt idx="88">
                  <c:v>47.01</c:v>
                </c:pt>
                <c:pt idx="89">
                  <c:v>47.08</c:v>
                </c:pt>
                <c:pt idx="90">
                  <c:v>47.08</c:v>
                </c:pt>
                <c:pt idx="91">
                  <c:v>47.08</c:v>
                </c:pt>
                <c:pt idx="92">
                  <c:v>47.1</c:v>
                </c:pt>
                <c:pt idx="93">
                  <c:v>47.12</c:v>
                </c:pt>
                <c:pt idx="94">
                  <c:v>47.08</c:v>
                </c:pt>
                <c:pt idx="95">
                  <c:v>47.05</c:v>
                </c:pt>
                <c:pt idx="96">
                  <c:v>47.03</c:v>
                </c:pt>
                <c:pt idx="97">
                  <c:v>46.99</c:v>
                </c:pt>
                <c:pt idx="98">
                  <c:v>46.99</c:v>
                </c:pt>
                <c:pt idx="99">
                  <c:v>46.9</c:v>
                </c:pt>
                <c:pt idx="100">
                  <c:v>46.87</c:v>
                </c:pt>
                <c:pt idx="101">
                  <c:v>46.87</c:v>
                </c:pt>
                <c:pt idx="102">
                  <c:v>46.83</c:v>
                </c:pt>
                <c:pt idx="103">
                  <c:v>46.78</c:v>
                </c:pt>
                <c:pt idx="104">
                  <c:v>46.78</c:v>
                </c:pt>
                <c:pt idx="105">
                  <c:v>46.78</c:v>
                </c:pt>
                <c:pt idx="106">
                  <c:v>46.74</c:v>
                </c:pt>
                <c:pt idx="107">
                  <c:v>46.78</c:v>
                </c:pt>
                <c:pt idx="108">
                  <c:v>46.81</c:v>
                </c:pt>
                <c:pt idx="109">
                  <c:v>46.9</c:v>
                </c:pt>
                <c:pt idx="110">
                  <c:v>46.96</c:v>
                </c:pt>
                <c:pt idx="111">
                  <c:v>46.98</c:v>
                </c:pt>
                <c:pt idx="112">
                  <c:v>47.01</c:v>
                </c:pt>
                <c:pt idx="113">
                  <c:v>47.03</c:v>
                </c:pt>
                <c:pt idx="114">
                  <c:v>47.05</c:v>
                </c:pt>
                <c:pt idx="115">
                  <c:v>47.07</c:v>
                </c:pt>
                <c:pt idx="116">
                  <c:v>47.1</c:v>
                </c:pt>
                <c:pt idx="117">
                  <c:v>47.1</c:v>
                </c:pt>
                <c:pt idx="118">
                  <c:v>47.12</c:v>
                </c:pt>
                <c:pt idx="119">
                  <c:v>47.16</c:v>
                </c:pt>
                <c:pt idx="120">
                  <c:v>47.14</c:v>
                </c:pt>
                <c:pt idx="121">
                  <c:v>47.14</c:v>
                </c:pt>
                <c:pt idx="122">
                  <c:v>47.1</c:v>
                </c:pt>
                <c:pt idx="123">
                  <c:v>47.1</c:v>
                </c:pt>
                <c:pt idx="124">
                  <c:v>47.08</c:v>
                </c:pt>
                <c:pt idx="125">
                  <c:v>47.07</c:v>
                </c:pt>
                <c:pt idx="126">
                  <c:v>47.07</c:v>
                </c:pt>
                <c:pt idx="127">
                  <c:v>47.05</c:v>
                </c:pt>
                <c:pt idx="128">
                  <c:v>47.07</c:v>
                </c:pt>
                <c:pt idx="129">
                  <c:v>47.07</c:v>
                </c:pt>
                <c:pt idx="130">
                  <c:v>47.08</c:v>
                </c:pt>
                <c:pt idx="131">
                  <c:v>47.1</c:v>
                </c:pt>
                <c:pt idx="132">
                  <c:v>47.14</c:v>
                </c:pt>
                <c:pt idx="133">
                  <c:v>47.16</c:v>
                </c:pt>
                <c:pt idx="134">
                  <c:v>47.19</c:v>
                </c:pt>
                <c:pt idx="135">
                  <c:v>47.23</c:v>
                </c:pt>
                <c:pt idx="136">
                  <c:v>47.25</c:v>
                </c:pt>
                <c:pt idx="137">
                  <c:v>47.26</c:v>
                </c:pt>
                <c:pt idx="138">
                  <c:v>47.32</c:v>
                </c:pt>
                <c:pt idx="139">
                  <c:v>47.34</c:v>
                </c:pt>
                <c:pt idx="140">
                  <c:v>47.35</c:v>
                </c:pt>
                <c:pt idx="141">
                  <c:v>47.39</c:v>
                </c:pt>
                <c:pt idx="142">
                  <c:v>47.46</c:v>
                </c:pt>
                <c:pt idx="143">
                  <c:v>47.53</c:v>
                </c:pt>
                <c:pt idx="144">
                  <c:v>47.55</c:v>
                </c:pt>
                <c:pt idx="145">
                  <c:v>47.59</c:v>
                </c:pt>
                <c:pt idx="146">
                  <c:v>47.61</c:v>
                </c:pt>
                <c:pt idx="147">
                  <c:v>47.61</c:v>
                </c:pt>
                <c:pt idx="148">
                  <c:v>47.61</c:v>
                </c:pt>
                <c:pt idx="149">
                  <c:v>47.61</c:v>
                </c:pt>
                <c:pt idx="150">
                  <c:v>47.61</c:v>
                </c:pt>
                <c:pt idx="151">
                  <c:v>47.59</c:v>
                </c:pt>
                <c:pt idx="152">
                  <c:v>47.57</c:v>
                </c:pt>
                <c:pt idx="153">
                  <c:v>47.57</c:v>
                </c:pt>
                <c:pt idx="154">
                  <c:v>47.59</c:v>
                </c:pt>
                <c:pt idx="155">
                  <c:v>47.61</c:v>
                </c:pt>
                <c:pt idx="156">
                  <c:v>47.61</c:v>
                </c:pt>
                <c:pt idx="157">
                  <c:v>47.61</c:v>
                </c:pt>
                <c:pt idx="158">
                  <c:v>47.61</c:v>
                </c:pt>
                <c:pt idx="159">
                  <c:v>47.66</c:v>
                </c:pt>
                <c:pt idx="160">
                  <c:v>47.64</c:v>
                </c:pt>
                <c:pt idx="161">
                  <c:v>47.66</c:v>
                </c:pt>
                <c:pt idx="162">
                  <c:v>47.66</c:v>
                </c:pt>
                <c:pt idx="163">
                  <c:v>47.66</c:v>
                </c:pt>
                <c:pt idx="164">
                  <c:v>47.66</c:v>
                </c:pt>
                <c:pt idx="165">
                  <c:v>47.64</c:v>
                </c:pt>
                <c:pt idx="166">
                  <c:v>47.62</c:v>
                </c:pt>
                <c:pt idx="167">
                  <c:v>47.61</c:v>
                </c:pt>
                <c:pt idx="168">
                  <c:v>47.59</c:v>
                </c:pt>
                <c:pt idx="169">
                  <c:v>47.57</c:v>
                </c:pt>
                <c:pt idx="170">
                  <c:v>47.55</c:v>
                </c:pt>
                <c:pt idx="171">
                  <c:v>47.53</c:v>
                </c:pt>
                <c:pt idx="172">
                  <c:v>47.52</c:v>
                </c:pt>
                <c:pt idx="173">
                  <c:v>47.5</c:v>
                </c:pt>
                <c:pt idx="174">
                  <c:v>47.46</c:v>
                </c:pt>
                <c:pt idx="175">
                  <c:v>47.44</c:v>
                </c:pt>
                <c:pt idx="176">
                  <c:v>47.44</c:v>
                </c:pt>
                <c:pt idx="177">
                  <c:v>47.41</c:v>
                </c:pt>
                <c:pt idx="178">
                  <c:v>47.41</c:v>
                </c:pt>
                <c:pt idx="179">
                  <c:v>47.39</c:v>
                </c:pt>
                <c:pt idx="180">
                  <c:v>47.39</c:v>
                </c:pt>
                <c:pt idx="181">
                  <c:v>47.39</c:v>
                </c:pt>
                <c:pt idx="182">
                  <c:v>47.41</c:v>
                </c:pt>
                <c:pt idx="183">
                  <c:v>47.43</c:v>
                </c:pt>
                <c:pt idx="184">
                  <c:v>47.44</c:v>
                </c:pt>
                <c:pt idx="185">
                  <c:v>47.46</c:v>
                </c:pt>
                <c:pt idx="186">
                  <c:v>47.46</c:v>
                </c:pt>
                <c:pt idx="187">
                  <c:v>47.5</c:v>
                </c:pt>
                <c:pt idx="188">
                  <c:v>47.46</c:v>
                </c:pt>
                <c:pt idx="189">
                  <c:v>47.46</c:v>
                </c:pt>
                <c:pt idx="190">
                  <c:v>47.44</c:v>
                </c:pt>
                <c:pt idx="191">
                  <c:v>47.41</c:v>
                </c:pt>
                <c:pt idx="192">
                  <c:v>47.39</c:v>
                </c:pt>
                <c:pt idx="193">
                  <c:v>47.35</c:v>
                </c:pt>
                <c:pt idx="194">
                  <c:v>47.32</c:v>
                </c:pt>
                <c:pt idx="195">
                  <c:v>47.28</c:v>
                </c:pt>
                <c:pt idx="196">
                  <c:v>47.28</c:v>
                </c:pt>
                <c:pt idx="197">
                  <c:v>47.23</c:v>
                </c:pt>
                <c:pt idx="198">
                  <c:v>47.21</c:v>
                </c:pt>
                <c:pt idx="199">
                  <c:v>47.17</c:v>
                </c:pt>
                <c:pt idx="200">
                  <c:v>47.17</c:v>
                </c:pt>
                <c:pt idx="201">
                  <c:v>47.19</c:v>
                </c:pt>
                <c:pt idx="202">
                  <c:v>47.19</c:v>
                </c:pt>
                <c:pt idx="203">
                  <c:v>47.23</c:v>
                </c:pt>
                <c:pt idx="204">
                  <c:v>47.21</c:v>
                </c:pt>
                <c:pt idx="205">
                  <c:v>47.21</c:v>
                </c:pt>
                <c:pt idx="206">
                  <c:v>47.25</c:v>
                </c:pt>
                <c:pt idx="207">
                  <c:v>47.25</c:v>
                </c:pt>
                <c:pt idx="208">
                  <c:v>47.26</c:v>
                </c:pt>
                <c:pt idx="209">
                  <c:v>47.26</c:v>
                </c:pt>
                <c:pt idx="210">
                  <c:v>47.3</c:v>
                </c:pt>
                <c:pt idx="211">
                  <c:v>47.28</c:v>
                </c:pt>
                <c:pt idx="212">
                  <c:v>47.26</c:v>
                </c:pt>
                <c:pt idx="213">
                  <c:v>47.25</c:v>
                </c:pt>
                <c:pt idx="214">
                  <c:v>47.21</c:v>
                </c:pt>
                <c:pt idx="215">
                  <c:v>47.19</c:v>
                </c:pt>
                <c:pt idx="216">
                  <c:v>47.16</c:v>
                </c:pt>
                <c:pt idx="217">
                  <c:v>47.12</c:v>
                </c:pt>
                <c:pt idx="218">
                  <c:v>47.03</c:v>
                </c:pt>
                <c:pt idx="219">
                  <c:v>47.01</c:v>
                </c:pt>
                <c:pt idx="220">
                  <c:v>47.01</c:v>
                </c:pt>
                <c:pt idx="221">
                  <c:v>46.96</c:v>
                </c:pt>
                <c:pt idx="222">
                  <c:v>46.9</c:v>
                </c:pt>
                <c:pt idx="223">
                  <c:v>46.89</c:v>
                </c:pt>
                <c:pt idx="224">
                  <c:v>46.89</c:v>
                </c:pt>
                <c:pt idx="225">
                  <c:v>46.87</c:v>
                </c:pt>
                <c:pt idx="226">
                  <c:v>46.85</c:v>
                </c:pt>
                <c:pt idx="227">
                  <c:v>46.85</c:v>
                </c:pt>
                <c:pt idx="228">
                  <c:v>46.9</c:v>
                </c:pt>
                <c:pt idx="229">
                  <c:v>46.92</c:v>
                </c:pt>
                <c:pt idx="230">
                  <c:v>47.26</c:v>
                </c:pt>
                <c:pt idx="231">
                  <c:v>47.34</c:v>
                </c:pt>
                <c:pt idx="232">
                  <c:v>47.41</c:v>
                </c:pt>
                <c:pt idx="233">
                  <c:v>47.46</c:v>
                </c:pt>
                <c:pt idx="234">
                  <c:v>47.52</c:v>
                </c:pt>
                <c:pt idx="235">
                  <c:v>47.53</c:v>
                </c:pt>
                <c:pt idx="236">
                  <c:v>47.55</c:v>
                </c:pt>
                <c:pt idx="237">
                  <c:v>47.55</c:v>
                </c:pt>
                <c:pt idx="238">
                  <c:v>47.57</c:v>
                </c:pt>
                <c:pt idx="239">
                  <c:v>47.55</c:v>
                </c:pt>
                <c:pt idx="240">
                  <c:v>47.53</c:v>
                </c:pt>
                <c:pt idx="241">
                  <c:v>47.52</c:v>
                </c:pt>
                <c:pt idx="242">
                  <c:v>47.5</c:v>
                </c:pt>
                <c:pt idx="243">
                  <c:v>47.46</c:v>
                </c:pt>
                <c:pt idx="244">
                  <c:v>47.43</c:v>
                </c:pt>
                <c:pt idx="245">
                  <c:v>47.41</c:v>
                </c:pt>
                <c:pt idx="246">
                  <c:v>47.39</c:v>
                </c:pt>
                <c:pt idx="247">
                  <c:v>47.34</c:v>
                </c:pt>
                <c:pt idx="248">
                  <c:v>47.32</c:v>
                </c:pt>
                <c:pt idx="249">
                  <c:v>47.35</c:v>
                </c:pt>
                <c:pt idx="250">
                  <c:v>47.37</c:v>
                </c:pt>
                <c:pt idx="251">
                  <c:v>47.41</c:v>
                </c:pt>
                <c:pt idx="252">
                  <c:v>47.48</c:v>
                </c:pt>
                <c:pt idx="253">
                  <c:v>47.53</c:v>
                </c:pt>
                <c:pt idx="254">
                  <c:v>47.62</c:v>
                </c:pt>
                <c:pt idx="255">
                  <c:v>47.64</c:v>
                </c:pt>
                <c:pt idx="256">
                  <c:v>47.68</c:v>
                </c:pt>
                <c:pt idx="257">
                  <c:v>47.66</c:v>
                </c:pt>
                <c:pt idx="258">
                  <c:v>47.66</c:v>
                </c:pt>
                <c:pt idx="259">
                  <c:v>47.64</c:v>
                </c:pt>
                <c:pt idx="260">
                  <c:v>47.66</c:v>
                </c:pt>
                <c:pt idx="261">
                  <c:v>47.64</c:v>
                </c:pt>
                <c:pt idx="262">
                  <c:v>47.62</c:v>
                </c:pt>
                <c:pt idx="263">
                  <c:v>47.61</c:v>
                </c:pt>
                <c:pt idx="264">
                  <c:v>47.59</c:v>
                </c:pt>
                <c:pt idx="265">
                  <c:v>47.57</c:v>
                </c:pt>
                <c:pt idx="266">
                  <c:v>47.55</c:v>
                </c:pt>
                <c:pt idx="267">
                  <c:v>47.52</c:v>
                </c:pt>
                <c:pt idx="268">
                  <c:v>47.46</c:v>
                </c:pt>
                <c:pt idx="269">
                  <c:v>47.43</c:v>
                </c:pt>
                <c:pt idx="270">
                  <c:v>47.37</c:v>
                </c:pt>
                <c:pt idx="271">
                  <c:v>47.34</c:v>
                </c:pt>
                <c:pt idx="272">
                  <c:v>47.28</c:v>
                </c:pt>
                <c:pt idx="273">
                  <c:v>47.28</c:v>
                </c:pt>
                <c:pt idx="274">
                  <c:v>47.21</c:v>
                </c:pt>
                <c:pt idx="275">
                  <c:v>47.17</c:v>
                </c:pt>
                <c:pt idx="276">
                  <c:v>47.21</c:v>
                </c:pt>
                <c:pt idx="277">
                  <c:v>47.25</c:v>
                </c:pt>
                <c:pt idx="278">
                  <c:v>47.26</c:v>
                </c:pt>
                <c:pt idx="279">
                  <c:v>47.3</c:v>
                </c:pt>
                <c:pt idx="280">
                  <c:v>47.32</c:v>
                </c:pt>
                <c:pt idx="281">
                  <c:v>47.35</c:v>
                </c:pt>
                <c:pt idx="282">
                  <c:v>47.39</c:v>
                </c:pt>
                <c:pt idx="283">
                  <c:v>47.43</c:v>
                </c:pt>
                <c:pt idx="284">
                  <c:v>47.48</c:v>
                </c:pt>
                <c:pt idx="285">
                  <c:v>47.53</c:v>
                </c:pt>
                <c:pt idx="286">
                  <c:v>47.59</c:v>
                </c:pt>
                <c:pt idx="287">
                  <c:v>47.62</c:v>
                </c:pt>
                <c:pt idx="288">
                  <c:v>47.62</c:v>
                </c:pt>
                <c:pt idx="289">
                  <c:v>47.66</c:v>
                </c:pt>
                <c:pt idx="290">
                  <c:v>47.68</c:v>
                </c:pt>
                <c:pt idx="291">
                  <c:v>47.66</c:v>
                </c:pt>
                <c:pt idx="292">
                  <c:v>47.64</c:v>
                </c:pt>
                <c:pt idx="293">
                  <c:v>47.61</c:v>
                </c:pt>
                <c:pt idx="294">
                  <c:v>47.57</c:v>
                </c:pt>
                <c:pt idx="295">
                  <c:v>47.53</c:v>
                </c:pt>
                <c:pt idx="296">
                  <c:v>47.55</c:v>
                </c:pt>
                <c:pt idx="297">
                  <c:v>47.55</c:v>
                </c:pt>
                <c:pt idx="298">
                  <c:v>47.5</c:v>
                </c:pt>
                <c:pt idx="299">
                  <c:v>47.52</c:v>
                </c:pt>
                <c:pt idx="300">
                  <c:v>47.5</c:v>
                </c:pt>
                <c:pt idx="301">
                  <c:v>47.48</c:v>
                </c:pt>
                <c:pt idx="302">
                  <c:v>47.52</c:v>
                </c:pt>
                <c:pt idx="303">
                  <c:v>47.52</c:v>
                </c:pt>
                <c:pt idx="304">
                  <c:v>47.55</c:v>
                </c:pt>
                <c:pt idx="305">
                  <c:v>47.53</c:v>
                </c:pt>
                <c:pt idx="306">
                  <c:v>47.57</c:v>
                </c:pt>
                <c:pt idx="307">
                  <c:v>47.59</c:v>
                </c:pt>
                <c:pt idx="308">
                  <c:v>47.61</c:v>
                </c:pt>
                <c:pt idx="309">
                  <c:v>47.62</c:v>
                </c:pt>
                <c:pt idx="310">
                  <c:v>47.66</c:v>
                </c:pt>
                <c:pt idx="311">
                  <c:v>47.7</c:v>
                </c:pt>
                <c:pt idx="312">
                  <c:v>47.73</c:v>
                </c:pt>
                <c:pt idx="313">
                  <c:v>47.73</c:v>
                </c:pt>
                <c:pt idx="314">
                  <c:v>47.71</c:v>
                </c:pt>
                <c:pt idx="315">
                  <c:v>47.73</c:v>
                </c:pt>
                <c:pt idx="316">
                  <c:v>47.71</c:v>
                </c:pt>
                <c:pt idx="317">
                  <c:v>47.71</c:v>
                </c:pt>
                <c:pt idx="318">
                  <c:v>47.71</c:v>
                </c:pt>
                <c:pt idx="319">
                  <c:v>47.73</c:v>
                </c:pt>
                <c:pt idx="320">
                  <c:v>47.71</c:v>
                </c:pt>
                <c:pt idx="321">
                  <c:v>47.71</c:v>
                </c:pt>
                <c:pt idx="322">
                  <c:v>47.75</c:v>
                </c:pt>
                <c:pt idx="323">
                  <c:v>47.79</c:v>
                </c:pt>
                <c:pt idx="324">
                  <c:v>47.82</c:v>
                </c:pt>
                <c:pt idx="325">
                  <c:v>47.84</c:v>
                </c:pt>
                <c:pt idx="326">
                  <c:v>47.89</c:v>
                </c:pt>
                <c:pt idx="327">
                  <c:v>47.93</c:v>
                </c:pt>
                <c:pt idx="328">
                  <c:v>47.97</c:v>
                </c:pt>
                <c:pt idx="329">
                  <c:v>47.84</c:v>
                </c:pt>
                <c:pt idx="330">
                  <c:v>47.84</c:v>
                </c:pt>
                <c:pt idx="331">
                  <c:v>47.91</c:v>
                </c:pt>
                <c:pt idx="332">
                  <c:v>47.93</c:v>
                </c:pt>
                <c:pt idx="333">
                  <c:v>47.88</c:v>
                </c:pt>
                <c:pt idx="334">
                  <c:v>47.93</c:v>
                </c:pt>
                <c:pt idx="335">
                  <c:v>47.97</c:v>
                </c:pt>
                <c:pt idx="336">
                  <c:v>48.06</c:v>
                </c:pt>
                <c:pt idx="337">
                  <c:v>48</c:v>
                </c:pt>
                <c:pt idx="338">
                  <c:v>47.93</c:v>
                </c:pt>
                <c:pt idx="339">
                  <c:v>47.95</c:v>
                </c:pt>
                <c:pt idx="340">
                  <c:v>47.95</c:v>
                </c:pt>
                <c:pt idx="341">
                  <c:v>47.91</c:v>
                </c:pt>
                <c:pt idx="342">
                  <c:v>47.89</c:v>
                </c:pt>
                <c:pt idx="343">
                  <c:v>47.89</c:v>
                </c:pt>
                <c:pt idx="344">
                  <c:v>47.88</c:v>
                </c:pt>
                <c:pt idx="345">
                  <c:v>47.97</c:v>
                </c:pt>
                <c:pt idx="346">
                  <c:v>48.04</c:v>
                </c:pt>
                <c:pt idx="347">
                  <c:v>48.09</c:v>
                </c:pt>
                <c:pt idx="348">
                  <c:v>48.13</c:v>
                </c:pt>
                <c:pt idx="349">
                  <c:v>48.16</c:v>
                </c:pt>
                <c:pt idx="350">
                  <c:v>48.24</c:v>
                </c:pt>
                <c:pt idx="351">
                  <c:v>48.25</c:v>
                </c:pt>
                <c:pt idx="352">
                  <c:v>48.33</c:v>
                </c:pt>
                <c:pt idx="353">
                  <c:v>48.4</c:v>
                </c:pt>
                <c:pt idx="354">
                  <c:v>48.47</c:v>
                </c:pt>
                <c:pt idx="355">
                  <c:v>48.54</c:v>
                </c:pt>
                <c:pt idx="356">
                  <c:v>48.6</c:v>
                </c:pt>
                <c:pt idx="357">
                  <c:v>48.69</c:v>
                </c:pt>
                <c:pt idx="358">
                  <c:v>48.79</c:v>
                </c:pt>
                <c:pt idx="359">
                  <c:v>48.83</c:v>
                </c:pt>
                <c:pt idx="360">
                  <c:v>48.9</c:v>
                </c:pt>
                <c:pt idx="361">
                  <c:v>48.94</c:v>
                </c:pt>
                <c:pt idx="362">
                  <c:v>48.99</c:v>
                </c:pt>
                <c:pt idx="363">
                  <c:v>48.99</c:v>
                </c:pt>
                <c:pt idx="364">
                  <c:v>48.99</c:v>
                </c:pt>
                <c:pt idx="365">
                  <c:v>48.99</c:v>
                </c:pt>
                <c:pt idx="366">
                  <c:v>48.99</c:v>
                </c:pt>
                <c:pt idx="367">
                  <c:v>49.01</c:v>
                </c:pt>
                <c:pt idx="368">
                  <c:v>49.05</c:v>
                </c:pt>
                <c:pt idx="369">
                  <c:v>49.06</c:v>
                </c:pt>
                <c:pt idx="370">
                  <c:v>49.12</c:v>
                </c:pt>
                <c:pt idx="371">
                  <c:v>49.14</c:v>
                </c:pt>
                <c:pt idx="372">
                  <c:v>49.1</c:v>
                </c:pt>
                <c:pt idx="373">
                  <c:v>49.12</c:v>
                </c:pt>
                <c:pt idx="374">
                  <c:v>49.12</c:v>
                </c:pt>
                <c:pt idx="375">
                  <c:v>49.14</c:v>
                </c:pt>
                <c:pt idx="376">
                  <c:v>49.19</c:v>
                </c:pt>
                <c:pt idx="377">
                  <c:v>49.19</c:v>
                </c:pt>
                <c:pt idx="378">
                  <c:v>49.17</c:v>
                </c:pt>
                <c:pt idx="379">
                  <c:v>49.17</c:v>
                </c:pt>
                <c:pt idx="380">
                  <c:v>49.23</c:v>
                </c:pt>
                <c:pt idx="381">
                  <c:v>49.24</c:v>
                </c:pt>
                <c:pt idx="382">
                  <c:v>49.28</c:v>
                </c:pt>
                <c:pt idx="383">
                  <c:v>49.3</c:v>
                </c:pt>
                <c:pt idx="384">
                  <c:v>49.28</c:v>
                </c:pt>
                <c:pt idx="385">
                  <c:v>49.26</c:v>
                </c:pt>
                <c:pt idx="386">
                  <c:v>49.26</c:v>
                </c:pt>
                <c:pt idx="387">
                  <c:v>49.24</c:v>
                </c:pt>
                <c:pt idx="388">
                  <c:v>49.26</c:v>
                </c:pt>
                <c:pt idx="389">
                  <c:v>49.24</c:v>
                </c:pt>
                <c:pt idx="390">
                  <c:v>49.24</c:v>
                </c:pt>
                <c:pt idx="391">
                  <c:v>49.26</c:v>
                </c:pt>
                <c:pt idx="392">
                  <c:v>49.26</c:v>
                </c:pt>
                <c:pt idx="393">
                  <c:v>49.3</c:v>
                </c:pt>
                <c:pt idx="394">
                  <c:v>49.28</c:v>
                </c:pt>
                <c:pt idx="395">
                  <c:v>49.32</c:v>
                </c:pt>
                <c:pt idx="396">
                  <c:v>49.3</c:v>
                </c:pt>
                <c:pt idx="397">
                  <c:v>49.3</c:v>
                </c:pt>
                <c:pt idx="398">
                  <c:v>49.26</c:v>
                </c:pt>
                <c:pt idx="399">
                  <c:v>49.26</c:v>
                </c:pt>
                <c:pt idx="400">
                  <c:v>49.3</c:v>
                </c:pt>
                <c:pt idx="401">
                  <c:v>49.28</c:v>
                </c:pt>
                <c:pt idx="402">
                  <c:v>49.28</c:v>
                </c:pt>
                <c:pt idx="403">
                  <c:v>49.28</c:v>
                </c:pt>
                <c:pt idx="404">
                  <c:v>49.3</c:v>
                </c:pt>
                <c:pt idx="405">
                  <c:v>49.3</c:v>
                </c:pt>
                <c:pt idx="406">
                  <c:v>49.32</c:v>
                </c:pt>
                <c:pt idx="407">
                  <c:v>49.37</c:v>
                </c:pt>
                <c:pt idx="408">
                  <c:v>49.39</c:v>
                </c:pt>
                <c:pt idx="409">
                  <c:v>49.41</c:v>
                </c:pt>
                <c:pt idx="410">
                  <c:v>49.44</c:v>
                </c:pt>
                <c:pt idx="411">
                  <c:v>49.48</c:v>
                </c:pt>
                <c:pt idx="412">
                  <c:v>49.53</c:v>
                </c:pt>
                <c:pt idx="413">
                  <c:v>49.57</c:v>
                </c:pt>
                <c:pt idx="414">
                  <c:v>49.6</c:v>
                </c:pt>
                <c:pt idx="415">
                  <c:v>49.64</c:v>
                </c:pt>
                <c:pt idx="416">
                  <c:v>49.69</c:v>
                </c:pt>
                <c:pt idx="417">
                  <c:v>49.71</c:v>
                </c:pt>
                <c:pt idx="418">
                  <c:v>49.75</c:v>
                </c:pt>
                <c:pt idx="419">
                  <c:v>49.78</c:v>
                </c:pt>
                <c:pt idx="420">
                  <c:v>49.71</c:v>
                </c:pt>
                <c:pt idx="421">
                  <c:v>49.66</c:v>
                </c:pt>
                <c:pt idx="422">
                  <c:v>49.64</c:v>
                </c:pt>
                <c:pt idx="423">
                  <c:v>49.68</c:v>
                </c:pt>
                <c:pt idx="424">
                  <c:v>49.64</c:v>
                </c:pt>
                <c:pt idx="425">
                  <c:v>49.6</c:v>
                </c:pt>
                <c:pt idx="426">
                  <c:v>49.62</c:v>
                </c:pt>
                <c:pt idx="427">
                  <c:v>49.64</c:v>
                </c:pt>
                <c:pt idx="428">
                  <c:v>49.66</c:v>
                </c:pt>
                <c:pt idx="429">
                  <c:v>49.68</c:v>
                </c:pt>
                <c:pt idx="430">
                  <c:v>49.69</c:v>
                </c:pt>
                <c:pt idx="431">
                  <c:v>49.69</c:v>
                </c:pt>
                <c:pt idx="432">
                  <c:v>49.71</c:v>
                </c:pt>
                <c:pt idx="433">
                  <c:v>49.71</c:v>
                </c:pt>
                <c:pt idx="434">
                  <c:v>49.73</c:v>
                </c:pt>
                <c:pt idx="435">
                  <c:v>49.71</c:v>
                </c:pt>
                <c:pt idx="436">
                  <c:v>49.71</c:v>
                </c:pt>
                <c:pt idx="437">
                  <c:v>49.69</c:v>
                </c:pt>
                <c:pt idx="438">
                  <c:v>49.68</c:v>
                </c:pt>
                <c:pt idx="439">
                  <c:v>49.68</c:v>
                </c:pt>
                <c:pt idx="440">
                  <c:v>49.68</c:v>
                </c:pt>
                <c:pt idx="441">
                  <c:v>49.69</c:v>
                </c:pt>
                <c:pt idx="442">
                  <c:v>49.73</c:v>
                </c:pt>
                <c:pt idx="443">
                  <c:v>49.73</c:v>
                </c:pt>
                <c:pt idx="444">
                  <c:v>49.78</c:v>
                </c:pt>
                <c:pt idx="445">
                  <c:v>49.78</c:v>
                </c:pt>
                <c:pt idx="446">
                  <c:v>49.82</c:v>
                </c:pt>
                <c:pt idx="447">
                  <c:v>49.86</c:v>
                </c:pt>
                <c:pt idx="448">
                  <c:v>49.86</c:v>
                </c:pt>
                <c:pt idx="449">
                  <c:v>49.87</c:v>
                </c:pt>
                <c:pt idx="450">
                  <c:v>49.91</c:v>
                </c:pt>
                <c:pt idx="451">
                  <c:v>49.98</c:v>
                </c:pt>
                <c:pt idx="452">
                  <c:v>50.02</c:v>
                </c:pt>
                <c:pt idx="453">
                  <c:v>50.05</c:v>
                </c:pt>
                <c:pt idx="454">
                  <c:v>50.11</c:v>
                </c:pt>
                <c:pt idx="455">
                  <c:v>50.09</c:v>
                </c:pt>
                <c:pt idx="456">
                  <c:v>50.13</c:v>
                </c:pt>
                <c:pt idx="457">
                  <c:v>50.13</c:v>
                </c:pt>
                <c:pt idx="458">
                  <c:v>50.13</c:v>
                </c:pt>
                <c:pt idx="459">
                  <c:v>50.16</c:v>
                </c:pt>
                <c:pt idx="460">
                  <c:v>50.22</c:v>
                </c:pt>
                <c:pt idx="461">
                  <c:v>50.25</c:v>
                </c:pt>
                <c:pt idx="462">
                  <c:v>50.32</c:v>
                </c:pt>
                <c:pt idx="463">
                  <c:v>50.34</c:v>
                </c:pt>
                <c:pt idx="464">
                  <c:v>50.43</c:v>
                </c:pt>
                <c:pt idx="465">
                  <c:v>50.5</c:v>
                </c:pt>
                <c:pt idx="466">
                  <c:v>50.54</c:v>
                </c:pt>
                <c:pt idx="467">
                  <c:v>50.59</c:v>
                </c:pt>
                <c:pt idx="468">
                  <c:v>50.59</c:v>
                </c:pt>
                <c:pt idx="469">
                  <c:v>50.63</c:v>
                </c:pt>
                <c:pt idx="470">
                  <c:v>50.65</c:v>
                </c:pt>
                <c:pt idx="471">
                  <c:v>50.63</c:v>
                </c:pt>
                <c:pt idx="472">
                  <c:v>50.61</c:v>
                </c:pt>
                <c:pt idx="473">
                  <c:v>50.63</c:v>
                </c:pt>
                <c:pt idx="474">
                  <c:v>50.63</c:v>
                </c:pt>
                <c:pt idx="475">
                  <c:v>50.59</c:v>
                </c:pt>
                <c:pt idx="476">
                  <c:v>50.59</c:v>
                </c:pt>
                <c:pt idx="477">
                  <c:v>50.56</c:v>
                </c:pt>
                <c:pt idx="478">
                  <c:v>50.56</c:v>
                </c:pt>
                <c:pt idx="479">
                  <c:v>50.54</c:v>
                </c:pt>
                <c:pt idx="480">
                  <c:v>50.5</c:v>
                </c:pt>
                <c:pt idx="481">
                  <c:v>50.47</c:v>
                </c:pt>
                <c:pt idx="482">
                  <c:v>50.43</c:v>
                </c:pt>
                <c:pt idx="483">
                  <c:v>50.41</c:v>
                </c:pt>
                <c:pt idx="484">
                  <c:v>50.41</c:v>
                </c:pt>
                <c:pt idx="485">
                  <c:v>50.41</c:v>
                </c:pt>
                <c:pt idx="486">
                  <c:v>50.45</c:v>
                </c:pt>
                <c:pt idx="487">
                  <c:v>50.49</c:v>
                </c:pt>
                <c:pt idx="488">
                  <c:v>50.56</c:v>
                </c:pt>
                <c:pt idx="489">
                  <c:v>50.59</c:v>
                </c:pt>
                <c:pt idx="490">
                  <c:v>50.67</c:v>
                </c:pt>
                <c:pt idx="491">
                  <c:v>50.58</c:v>
                </c:pt>
                <c:pt idx="492">
                  <c:v>50.63</c:v>
                </c:pt>
                <c:pt idx="493">
                  <c:v>50.56</c:v>
                </c:pt>
                <c:pt idx="494">
                  <c:v>50.56</c:v>
                </c:pt>
                <c:pt idx="495">
                  <c:v>50.58</c:v>
                </c:pt>
                <c:pt idx="496">
                  <c:v>50.61</c:v>
                </c:pt>
                <c:pt idx="497">
                  <c:v>50.63</c:v>
                </c:pt>
                <c:pt idx="498">
                  <c:v>50.67</c:v>
                </c:pt>
                <c:pt idx="499">
                  <c:v>50.74</c:v>
                </c:pt>
                <c:pt idx="500">
                  <c:v>50.79</c:v>
                </c:pt>
                <c:pt idx="501">
                  <c:v>50.85</c:v>
                </c:pt>
                <c:pt idx="502">
                  <c:v>50.9</c:v>
                </c:pt>
                <c:pt idx="503">
                  <c:v>50.94</c:v>
                </c:pt>
                <c:pt idx="504">
                  <c:v>50.97</c:v>
                </c:pt>
                <c:pt idx="505">
                  <c:v>50.95</c:v>
                </c:pt>
                <c:pt idx="506">
                  <c:v>50.95</c:v>
                </c:pt>
                <c:pt idx="507">
                  <c:v>50.95</c:v>
                </c:pt>
                <c:pt idx="508">
                  <c:v>50.95</c:v>
                </c:pt>
                <c:pt idx="509">
                  <c:v>50.95</c:v>
                </c:pt>
                <c:pt idx="510">
                  <c:v>50.95</c:v>
                </c:pt>
                <c:pt idx="511">
                  <c:v>51.03</c:v>
                </c:pt>
                <c:pt idx="512">
                  <c:v>51.03</c:v>
                </c:pt>
                <c:pt idx="513">
                  <c:v>51.03</c:v>
                </c:pt>
                <c:pt idx="514">
                  <c:v>51.03</c:v>
                </c:pt>
                <c:pt idx="515">
                  <c:v>51.03</c:v>
                </c:pt>
                <c:pt idx="516">
                  <c:v>51.01</c:v>
                </c:pt>
                <c:pt idx="517">
                  <c:v>50.97</c:v>
                </c:pt>
                <c:pt idx="518">
                  <c:v>50.99</c:v>
                </c:pt>
                <c:pt idx="519">
                  <c:v>50.95</c:v>
                </c:pt>
                <c:pt idx="520">
                  <c:v>50.95</c:v>
                </c:pt>
                <c:pt idx="521">
                  <c:v>50.97</c:v>
                </c:pt>
                <c:pt idx="522">
                  <c:v>51.01</c:v>
                </c:pt>
                <c:pt idx="523">
                  <c:v>50.99</c:v>
                </c:pt>
                <c:pt idx="524">
                  <c:v>51.01</c:v>
                </c:pt>
                <c:pt idx="525">
                  <c:v>51.01</c:v>
                </c:pt>
                <c:pt idx="526">
                  <c:v>51.03</c:v>
                </c:pt>
                <c:pt idx="527">
                  <c:v>51.04</c:v>
                </c:pt>
                <c:pt idx="528">
                  <c:v>51.06</c:v>
                </c:pt>
                <c:pt idx="529">
                  <c:v>51.06</c:v>
                </c:pt>
                <c:pt idx="530">
                  <c:v>51.06</c:v>
                </c:pt>
                <c:pt idx="531">
                  <c:v>51.04</c:v>
                </c:pt>
                <c:pt idx="532">
                  <c:v>51.04</c:v>
                </c:pt>
                <c:pt idx="533">
                  <c:v>51.03</c:v>
                </c:pt>
                <c:pt idx="534">
                  <c:v>51.04</c:v>
                </c:pt>
                <c:pt idx="535">
                  <c:v>51.06</c:v>
                </c:pt>
                <c:pt idx="536">
                  <c:v>51.08</c:v>
                </c:pt>
                <c:pt idx="537">
                  <c:v>51.06</c:v>
                </c:pt>
                <c:pt idx="538">
                  <c:v>51.06</c:v>
                </c:pt>
                <c:pt idx="539">
                  <c:v>51.12</c:v>
                </c:pt>
                <c:pt idx="540">
                  <c:v>51.08</c:v>
                </c:pt>
                <c:pt idx="541">
                  <c:v>51.12</c:v>
                </c:pt>
                <c:pt idx="542">
                  <c:v>51.1</c:v>
                </c:pt>
                <c:pt idx="543">
                  <c:v>51.08</c:v>
                </c:pt>
                <c:pt idx="544">
                  <c:v>51.1</c:v>
                </c:pt>
                <c:pt idx="545">
                  <c:v>51.08</c:v>
                </c:pt>
                <c:pt idx="546">
                  <c:v>51.08</c:v>
                </c:pt>
                <c:pt idx="547">
                  <c:v>51.1</c:v>
                </c:pt>
                <c:pt idx="548">
                  <c:v>51.1</c:v>
                </c:pt>
                <c:pt idx="549">
                  <c:v>51.13</c:v>
                </c:pt>
                <c:pt idx="550">
                  <c:v>51.13</c:v>
                </c:pt>
                <c:pt idx="551">
                  <c:v>51.15</c:v>
                </c:pt>
                <c:pt idx="552">
                  <c:v>51.17</c:v>
                </c:pt>
                <c:pt idx="553">
                  <c:v>51.17</c:v>
                </c:pt>
                <c:pt idx="554">
                  <c:v>51.17</c:v>
                </c:pt>
                <c:pt idx="555">
                  <c:v>51.17</c:v>
                </c:pt>
                <c:pt idx="556">
                  <c:v>51.19</c:v>
                </c:pt>
                <c:pt idx="557">
                  <c:v>51.19</c:v>
                </c:pt>
                <c:pt idx="558">
                  <c:v>51.22</c:v>
                </c:pt>
                <c:pt idx="559">
                  <c:v>51.24</c:v>
                </c:pt>
                <c:pt idx="560">
                  <c:v>51.26</c:v>
                </c:pt>
                <c:pt idx="561">
                  <c:v>51.31</c:v>
                </c:pt>
                <c:pt idx="562">
                  <c:v>51.35</c:v>
                </c:pt>
                <c:pt idx="563">
                  <c:v>51.37</c:v>
                </c:pt>
                <c:pt idx="564">
                  <c:v>51.4</c:v>
                </c:pt>
                <c:pt idx="565">
                  <c:v>51.44</c:v>
                </c:pt>
                <c:pt idx="566">
                  <c:v>51.46</c:v>
                </c:pt>
                <c:pt idx="567">
                  <c:v>51.48</c:v>
                </c:pt>
                <c:pt idx="568">
                  <c:v>51.53</c:v>
                </c:pt>
                <c:pt idx="569">
                  <c:v>51.55</c:v>
                </c:pt>
                <c:pt idx="570">
                  <c:v>51.58</c:v>
                </c:pt>
                <c:pt idx="571">
                  <c:v>51.64</c:v>
                </c:pt>
                <c:pt idx="572">
                  <c:v>51.64</c:v>
                </c:pt>
                <c:pt idx="573">
                  <c:v>51.66</c:v>
                </c:pt>
                <c:pt idx="574">
                  <c:v>51.69</c:v>
                </c:pt>
                <c:pt idx="575">
                  <c:v>51.69</c:v>
                </c:pt>
                <c:pt idx="576">
                  <c:v>51.67</c:v>
                </c:pt>
                <c:pt idx="577">
                  <c:v>51.66</c:v>
                </c:pt>
                <c:pt idx="578">
                  <c:v>51.64</c:v>
                </c:pt>
                <c:pt idx="579">
                  <c:v>51.62</c:v>
                </c:pt>
                <c:pt idx="580">
                  <c:v>51.62</c:v>
                </c:pt>
                <c:pt idx="581">
                  <c:v>51.64</c:v>
                </c:pt>
                <c:pt idx="582">
                  <c:v>51.64</c:v>
                </c:pt>
                <c:pt idx="583">
                  <c:v>51.64</c:v>
                </c:pt>
                <c:pt idx="584">
                  <c:v>51.62</c:v>
                </c:pt>
                <c:pt idx="585">
                  <c:v>51.62</c:v>
                </c:pt>
                <c:pt idx="586">
                  <c:v>51.64</c:v>
                </c:pt>
                <c:pt idx="587">
                  <c:v>51.66</c:v>
                </c:pt>
                <c:pt idx="588">
                  <c:v>51.64</c:v>
                </c:pt>
                <c:pt idx="589">
                  <c:v>51.67</c:v>
                </c:pt>
                <c:pt idx="590">
                  <c:v>51.66</c:v>
                </c:pt>
                <c:pt idx="591">
                  <c:v>51.64</c:v>
                </c:pt>
                <c:pt idx="592">
                  <c:v>51.64</c:v>
                </c:pt>
                <c:pt idx="593">
                  <c:v>51.66</c:v>
                </c:pt>
                <c:pt idx="594">
                  <c:v>51.64</c:v>
                </c:pt>
                <c:pt idx="595">
                  <c:v>51.64</c:v>
                </c:pt>
                <c:pt idx="596">
                  <c:v>51.6</c:v>
                </c:pt>
                <c:pt idx="597">
                  <c:v>51.6</c:v>
                </c:pt>
                <c:pt idx="598">
                  <c:v>51.57</c:v>
                </c:pt>
                <c:pt idx="599">
                  <c:v>51.55</c:v>
                </c:pt>
                <c:pt idx="600">
                  <c:v>51.53</c:v>
                </c:pt>
                <c:pt idx="601">
                  <c:v>51.49</c:v>
                </c:pt>
                <c:pt idx="602">
                  <c:v>51.48</c:v>
                </c:pt>
                <c:pt idx="603">
                  <c:v>51.46</c:v>
                </c:pt>
                <c:pt idx="604">
                  <c:v>51.44</c:v>
                </c:pt>
                <c:pt idx="605">
                  <c:v>51.46</c:v>
                </c:pt>
                <c:pt idx="606">
                  <c:v>51.48</c:v>
                </c:pt>
                <c:pt idx="607">
                  <c:v>51.46</c:v>
                </c:pt>
                <c:pt idx="608">
                  <c:v>51.48</c:v>
                </c:pt>
                <c:pt idx="609">
                  <c:v>51.48</c:v>
                </c:pt>
                <c:pt idx="610">
                  <c:v>51.46</c:v>
                </c:pt>
                <c:pt idx="611">
                  <c:v>51.48</c:v>
                </c:pt>
                <c:pt idx="612">
                  <c:v>51.48</c:v>
                </c:pt>
                <c:pt idx="613">
                  <c:v>51.48</c:v>
                </c:pt>
                <c:pt idx="614">
                  <c:v>51.4</c:v>
                </c:pt>
                <c:pt idx="615">
                  <c:v>51.39</c:v>
                </c:pt>
                <c:pt idx="616">
                  <c:v>51.37</c:v>
                </c:pt>
                <c:pt idx="617">
                  <c:v>51.33</c:v>
                </c:pt>
                <c:pt idx="618">
                  <c:v>51.3</c:v>
                </c:pt>
                <c:pt idx="619">
                  <c:v>51.26</c:v>
                </c:pt>
                <c:pt idx="620">
                  <c:v>51.24</c:v>
                </c:pt>
                <c:pt idx="621">
                  <c:v>51.24</c:v>
                </c:pt>
                <c:pt idx="622">
                  <c:v>51.19</c:v>
                </c:pt>
                <c:pt idx="623">
                  <c:v>51.15</c:v>
                </c:pt>
                <c:pt idx="624">
                  <c:v>51.1</c:v>
                </c:pt>
                <c:pt idx="625">
                  <c:v>51.06</c:v>
                </c:pt>
                <c:pt idx="626">
                  <c:v>51.03</c:v>
                </c:pt>
                <c:pt idx="627">
                  <c:v>51.01</c:v>
                </c:pt>
                <c:pt idx="628">
                  <c:v>51.01</c:v>
                </c:pt>
                <c:pt idx="629">
                  <c:v>51.03</c:v>
                </c:pt>
                <c:pt idx="630">
                  <c:v>51.01</c:v>
                </c:pt>
                <c:pt idx="631">
                  <c:v>51.04</c:v>
                </c:pt>
                <c:pt idx="632">
                  <c:v>51.04</c:v>
                </c:pt>
                <c:pt idx="633">
                  <c:v>51.01</c:v>
                </c:pt>
                <c:pt idx="634">
                  <c:v>51.03</c:v>
                </c:pt>
                <c:pt idx="635">
                  <c:v>51.03</c:v>
                </c:pt>
                <c:pt idx="636">
                  <c:v>51.01</c:v>
                </c:pt>
                <c:pt idx="637">
                  <c:v>51.01</c:v>
                </c:pt>
                <c:pt idx="638">
                  <c:v>51.01</c:v>
                </c:pt>
                <c:pt idx="639">
                  <c:v>51.03</c:v>
                </c:pt>
                <c:pt idx="640">
                  <c:v>51.01</c:v>
                </c:pt>
                <c:pt idx="641">
                  <c:v>51.01</c:v>
                </c:pt>
                <c:pt idx="642">
                  <c:v>51.03</c:v>
                </c:pt>
                <c:pt idx="643">
                  <c:v>50.99</c:v>
                </c:pt>
                <c:pt idx="644">
                  <c:v>50.97</c:v>
                </c:pt>
                <c:pt idx="645">
                  <c:v>50.97</c:v>
                </c:pt>
                <c:pt idx="646">
                  <c:v>50.97</c:v>
                </c:pt>
                <c:pt idx="647">
                  <c:v>50.95</c:v>
                </c:pt>
                <c:pt idx="648">
                  <c:v>50.92</c:v>
                </c:pt>
                <c:pt idx="649">
                  <c:v>50.9</c:v>
                </c:pt>
                <c:pt idx="650">
                  <c:v>50.9</c:v>
                </c:pt>
                <c:pt idx="651">
                  <c:v>50.88</c:v>
                </c:pt>
                <c:pt idx="652">
                  <c:v>50.92</c:v>
                </c:pt>
                <c:pt idx="653">
                  <c:v>50.95</c:v>
                </c:pt>
                <c:pt idx="654">
                  <c:v>50.99</c:v>
                </c:pt>
                <c:pt idx="655">
                  <c:v>51.06</c:v>
                </c:pt>
                <c:pt idx="656">
                  <c:v>51.08</c:v>
                </c:pt>
                <c:pt idx="657">
                  <c:v>51.1</c:v>
                </c:pt>
                <c:pt idx="658">
                  <c:v>51.12</c:v>
                </c:pt>
                <c:pt idx="659">
                  <c:v>51.06</c:v>
                </c:pt>
                <c:pt idx="660">
                  <c:v>51.04</c:v>
                </c:pt>
                <c:pt idx="661">
                  <c:v>51.01</c:v>
                </c:pt>
                <c:pt idx="662">
                  <c:v>50.99</c:v>
                </c:pt>
                <c:pt idx="663">
                  <c:v>51.04</c:v>
                </c:pt>
                <c:pt idx="664">
                  <c:v>51.01</c:v>
                </c:pt>
                <c:pt idx="665">
                  <c:v>51.04</c:v>
                </c:pt>
                <c:pt idx="666">
                  <c:v>51.08</c:v>
                </c:pt>
                <c:pt idx="667">
                  <c:v>51.06</c:v>
                </c:pt>
                <c:pt idx="668">
                  <c:v>51.06</c:v>
                </c:pt>
                <c:pt idx="669">
                  <c:v>51.08</c:v>
                </c:pt>
                <c:pt idx="670">
                  <c:v>51.1</c:v>
                </c:pt>
                <c:pt idx="671">
                  <c:v>51.06</c:v>
                </c:pt>
                <c:pt idx="672">
                  <c:v>51.04</c:v>
                </c:pt>
                <c:pt idx="673">
                  <c:v>51.03</c:v>
                </c:pt>
                <c:pt idx="674">
                  <c:v>51.01</c:v>
                </c:pt>
                <c:pt idx="675">
                  <c:v>50.97</c:v>
                </c:pt>
                <c:pt idx="676">
                  <c:v>50.94</c:v>
                </c:pt>
                <c:pt idx="677">
                  <c:v>50.9</c:v>
                </c:pt>
                <c:pt idx="678">
                  <c:v>50.9</c:v>
                </c:pt>
                <c:pt idx="679">
                  <c:v>50.83</c:v>
                </c:pt>
                <c:pt idx="680">
                  <c:v>50.81</c:v>
                </c:pt>
                <c:pt idx="681">
                  <c:v>50.81</c:v>
                </c:pt>
                <c:pt idx="682">
                  <c:v>50.77</c:v>
                </c:pt>
                <c:pt idx="683">
                  <c:v>50.77</c:v>
                </c:pt>
                <c:pt idx="684">
                  <c:v>50.72</c:v>
                </c:pt>
                <c:pt idx="685">
                  <c:v>50.74</c:v>
                </c:pt>
                <c:pt idx="686">
                  <c:v>50.68</c:v>
                </c:pt>
                <c:pt idx="687">
                  <c:v>50.68</c:v>
                </c:pt>
                <c:pt idx="688">
                  <c:v>50.72</c:v>
                </c:pt>
                <c:pt idx="689">
                  <c:v>50.72</c:v>
                </c:pt>
                <c:pt idx="690">
                  <c:v>50.72</c:v>
                </c:pt>
                <c:pt idx="691">
                  <c:v>50.76</c:v>
                </c:pt>
                <c:pt idx="692">
                  <c:v>50.77</c:v>
                </c:pt>
                <c:pt idx="693">
                  <c:v>50.81</c:v>
                </c:pt>
                <c:pt idx="694">
                  <c:v>50.85</c:v>
                </c:pt>
                <c:pt idx="695">
                  <c:v>50.88</c:v>
                </c:pt>
                <c:pt idx="696">
                  <c:v>50.94</c:v>
                </c:pt>
                <c:pt idx="697">
                  <c:v>50.97</c:v>
                </c:pt>
                <c:pt idx="698">
                  <c:v>51.01</c:v>
                </c:pt>
                <c:pt idx="699">
                  <c:v>51.04</c:v>
                </c:pt>
                <c:pt idx="700">
                  <c:v>51.1</c:v>
                </c:pt>
                <c:pt idx="701">
                  <c:v>51.15</c:v>
                </c:pt>
                <c:pt idx="702">
                  <c:v>51.19</c:v>
                </c:pt>
                <c:pt idx="703">
                  <c:v>51.22</c:v>
                </c:pt>
                <c:pt idx="704">
                  <c:v>51.28</c:v>
                </c:pt>
                <c:pt idx="705">
                  <c:v>51.31</c:v>
                </c:pt>
                <c:pt idx="706">
                  <c:v>51.35</c:v>
                </c:pt>
                <c:pt idx="707">
                  <c:v>51.4</c:v>
                </c:pt>
                <c:pt idx="708">
                  <c:v>51.48</c:v>
                </c:pt>
                <c:pt idx="709">
                  <c:v>51.53</c:v>
                </c:pt>
                <c:pt idx="710">
                  <c:v>51.6</c:v>
                </c:pt>
                <c:pt idx="711">
                  <c:v>51.62</c:v>
                </c:pt>
                <c:pt idx="712">
                  <c:v>51.71</c:v>
                </c:pt>
                <c:pt idx="713">
                  <c:v>51.76</c:v>
                </c:pt>
                <c:pt idx="714">
                  <c:v>51.85</c:v>
                </c:pt>
                <c:pt idx="715">
                  <c:v>51.91</c:v>
                </c:pt>
                <c:pt idx="716">
                  <c:v>51.98</c:v>
                </c:pt>
                <c:pt idx="717">
                  <c:v>52.05</c:v>
                </c:pt>
                <c:pt idx="718">
                  <c:v>52.12</c:v>
                </c:pt>
                <c:pt idx="719">
                  <c:v>52.2</c:v>
                </c:pt>
                <c:pt idx="720">
                  <c:v>52.23</c:v>
                </c:pt>
                <c:pt idx="721">
                  <c:v>52.29</c:v>
                </c:pt>
                <c:pt idx="722">
                  <c:v>52.3</c:v>
                </c:pt>
                <c:pt idx="723">
                  <c:v>52.3</c:v>
                </c:pt>
                <c:pt idx="724">
                  <c:v>52.3</c:v>
                </c:pt>
                <c:pt idx="725">
                  <c:v>52.38</c:v>
                </c:pt>
                <c:pt idx="726">
                  <c:v>52.41</c:v>
                </c:pt>
                <c:pt idx="727">
                  <c:v>52.45</c:v>
                </c:pt>
                <c:pt idx="728">
                  <c:v>52.43</c:v>
                </c:pt>
                <c:pt idx="729">
                  <c:v>52.47</c:v>
                </c:pt>
                <c:pt idx="730">
                  <c:v>52.47</c:v>
                </c:pt>
                <c:pt idx="731">
                  <c:v>52.41</c:v>
                </c:pt>
                <c:pt idx="732">
                  <c:v>52.43</c:v>
                </c:pt>
                <c:pt idx="733">
                  <c:v>52.41</c:v>
                </c:pt>
                <c:pt idx="734">
                  <c:v>52.39</c:v>
                </c:pt>
                <c:pt idx="735">
                  <c:v>52.36</c:v>
                </c:pt>
                <c:pt idx="736">
                  <c:v>52.36</c:v>
                </c:pt>
                <c:pt idx="737">
                  <c:v>52.36</c:v>
                </c:pt>
                <c:pt idx="738">
                  <c:v>52.36</c:v>
                </c:pt>
                <c:pt idx="739">
                  <c:v>52.38</c:v>
                </c:pt>
                <c:pt idx="740">
                  <c:v>52.39</c:v>
                </c:pt>
                <c:pt idx="741">
                  <c:v>52.41</c:v>
                </c:pt>
                <c:pt idx="742">
                  <c:v>52.41</c:v>
                </c:pt>
                <c:pt idx="743">
                  <c:v>52.39</c:v>
                </c:pt>
                <c:pt idx="744">
                  <c:v>52.39</c:v>
                </c:pt>
                <c:pt idx="745">
                  <c:v>52.39</c:v>
                </c:pt>
                <c:pt idx="746">
                  <c:v>52.38</c:v>
                </c:pt>
                <c:pt idx="747">
                  <c:v>52.39</c:v>
                </c:pt>
                <c:pt idx="748">
                  <c:v>52.41</c:v>
                </c:pt>
                <c:pt idx="749">
                  <c:v>52.43</c:v>
                </c:pt>
                <c:pt idx="750">
                  <c:v>52.47</c:v>
                </c:pt>
                <c:pt idx="751">
                  <c:v>52.5</c:v>
                </c:pt>
                <c:pt idx="752">
                  <c:v>52.59</c:v>
                </c:pt>
                <c:pt idx="753">
                  <c:v>52.63</c:v>
                </c:pt>
                <c:pt idx="754">
                  <c:v>52.68</c:v>
                </c:pt>
                <c:pt idx="755">
                  <c:v>52.66</c:v>
                </c:pt>
                <c:pt idx="756">
                  <c:v>52.66</c:v>
                </c:pt>
                <c:pt idx="757">
                  <c:v>52.66</c:v>
                </c:pt>
                <c:pt idx="758">
                  <c:v>52.7</c:v>
                </c:pt>
                <c:pt idx="759">
                  <c:v>52.74</c:v>
                </c:pt>
                <c:pt idx="760">
                  <c:v>52.72</c:v>
                </c:pt>
                <c:pt idx="761">
                  <c:v>52.68</c:v>
                </c:pt>
                <c:pt idx="762">
                  <c:v>52.66</c:v>
                </c:pt>
                <c:pt idx="763">
                  <c:v>52.68</c:v>
                </c:pt>
                <c:pt idx="764">
                  <c:v>52.68</c:v>
                </c:pt>
                <c:pt idx="765">
                  <c:v>52.65</c:v>
                </c:pt>
                <c:pt idx="766">
                  <c:v>52.66</c:v>
                </c:pt>
                <c:pt idx="767">
                  <c:v>52.74</c:v>
                </c:pt>
                <c:pt idx="768">
                  <c:v>52.77</c:v>
                </c:pt>
                <c:pt idx="769">
                  <c:v>52.79</c:v>
                </c:pt>
                <c:pt idx="770">
                  <c:v>52.83</c:v>
                </c:pt>
                <c:pt idx="771">
                  <c:v>52.88</c:v>
                </c:pt>
                <c:pt idx="772">
                  <c:v>52.99</c:v>
                </c:pt>
                <c:pt idx="773">
                  <c:v>53.04</c:v>
                </c:pt>
                <c:pt idx="774">
                  <c:v>52.83</c:v>
                </c:pt>
                <c:pt idx="775">
                  <c:v>52.84</c:v>
                </c:pt>
                <c:pt idx="776">
                  <c:v>52.93</c:v>
                </c:pt>
                <c:pt idx="777">
                  <c:v>52.92</c:v>
                </c:pt>
                <c:pt idx="778">
                  <c:v>52.99</c:v>
                </c:pt>
                <c:pt idx="779">
                  <c:v>53.11</c:v>
                </c:pt>
                <c:pt idx="780">
                  <c:v>53.08</c:v>
                </c:pt>
                <c:pt idx="781">
                  <c:v>53.04</c:v>
                </c:pt>
                <c:pt idx="782">
                  <c:v>52.95</c:v>
                </c:pt>
                <c:pt idx="783">
                  <c:v>52.92</c:v>
                </c:pt>
                <c:pt idx="784">
                  <c:v>52.84</c:v>
                </c:pt>
                <c:pt idx="785">
                  <c:v>52.93</c:v>
                </c:pt>
                <c:pt idx="786">
                  <c:v>52.93</c:v>
                </c:pt>
                <c:pt idx="787">
                  <c:v>52.99</c:v>
                </c:pt>
                <c:pt idx="788">
                  <c:v>52.97</c:v>
                </c:pt>
                <c:pt idx="789">
                  <c:v>52.97</c:v>
                </c:pt>
                <c:pt idx="790">
                  <c:v>52.99</c:v>
                </c:pt>
                <c:pt idx="791">
                  <c:v>53.06</c:v>
                </c:pt>
                <c:pt idx="792">
                  <c:v>53.15</c:v>
                </c:pt>
                <c:pt idx="793">
                  <c:v>53.26</c:v>
                </c:pt>
                <c:pt idx="794">
                  <c:v>53.33</c:v>
                </c:pt>
                <c:pt idx="795">
                  <c:v>53.44</c:v>
                </c:pt>
                <c:pt idx="796">
                  <c:v>53.49</c:v>
                </c:pt>
                <c:pt idx="797">
                  <c:v>53.53</c:v>
                </c:pt>
                <c:pt idx="798">
                  <c:v>53.56</c:v>
                </c:pt>
                <c:pt idx="799">
                  <c:v>53.56</c:v>
                </c:pt>
                <c:pt idx="800">
                  <c:v>53.56</c:v>
                </c:pt>
                <c:pt idx="801">
                  <c:v>53.56</c:v>
                </c:pt>
                <c:pt idx="802">
                  <c:v>53.58</c:v>
                </c:pt>
                <c:pt idx="803">
                  <c:v>53.6</c:v>
                </c:pt>
                <c:pt idx="804">
                  <c:v>53.65</c:v>
                </c:pt>
                <c:pt idx="805">
                  <c:v>53.69</c:v>
                </c:pt>
                <c:pt idx="806">
                  <c:v>53.74</c:v>
                </c:pt>
                <c:pt idx="807">
                  <c:v>53.76</c:v>
                </c:pt>
                <c:pt idx="808">
                  <c:v>53.85</c:v>
                </c:pt>
                <c:pt idx="809">
                  <c:v>53.91</c:v>
                </c:pt>
                <c:pt idx="810">
                  <c:v>53.98</c:v>
                </c:pt>
                <c:pt idx="811">
                  <c:v>54.09</c:v>
                </c:pt>
                <c:pt idx="812">
                  <c:v>54.18</c:v>
                </c:pt>
                <c:pt idx="813">
                  <c:v>54.27</c:v>
                </c:pt>
                <c:pt idx="814">
                  <c:v>54.34</c:v>
                </c:pt>
                <c:pt idx="815">
                  <c:v>54.41</c:v>
                </c:pt>
                <c:pt idx="816">
                  <c:v>54.46</c:v>
                </c:pt>
                <c:pt idx="817">
                  <c:v>54.54</c:v>
                </c:pt>
                <c:pt idx="818">
                  <c:v>54.55</c:v>
                </c:pt>
                <c:pt idx="819">
                  <c:v>54.55</c:v>
                </c:pt>
                <c:pt idx="820">
                  <c:v>54.52</c:v>
                </c:pt>
                <c:pt idx="821">
                  <c:v>54.52</c:v>
                </c:pt>
                <c:pt idx="822">
                  <c:v>54.5</c:v>
                </c:pt>
                <c:pt idx="823">
                  <c:v>54.48</c:v>
                </c:pt>
                <c:pt idx="824">
                  <c:v>54.48</c:v>
                </c:pt>
                <c:pt idx="825">
                  <c:v>54.5</c:v>
                </c:pt>
                <c:pt idx="826">
                  <c:v>54.48</c:v>
                </c:pt>
                <c:pt idx="827">
                  <c:v>54.5</c:v>
                </c:pt>
                <c:pt idx="828">
                  <c:v>54.5</c:v>
                </c:pt>
                <c:pt idx="829">
                  <c:v>54.5</c:v>
                </c:pt>
                <c:pt idx="830">
                  <c:v>54.5</c:v>
                </c:pt>
                <c:pt idx="831">
                  <c:v>54.45</c:v>
                </c:pt>
                <c:pt idx="832">
                  <c:v>54.39</c:v>
                </c:pt>
                <c:pt idx="833">
                  <c:v>54.39</c:v>
                </c:pt>
                <c:pt idx="834">
                  <c:v>54.32</c:v>
                </c:pt>
                <c:pt idx="835">
                  <c:v>54.27</c:v>
                </c:pt>
                <c:pt idx="836">
                  <c:v>54.19</c:v>
                </c:pt>
                <c:pt idx="837">
                  <c:v>54.07</c:v>
                </c:pt>
                <c:pt idx="838">
                  <c:v>54.03</c:v>
                </c:pt>
                <c:pt idx="839">
                  <c:v>53.92</c:v>
                </c:pt>
                <c:pt idx="840">
                  <c:v>53.82</c:v>
                </c:pt>
                <c:pt idx="841">
                  <c:v>53.65</c:v>
                </c:pt>
                <c:pt idx="842">
                  <c:v>53.6</c:v>
                </c:pt>
                <c:pt idx="843">
                  <c:v>53.55</c:v>
                </c:pt>
                <c:pt idx="844">
                  <c:v>53.4</c:v>
                </c:pt>
                <c:pt idx="845">
                  <c:v>53.38</c:v>
                </c:pt>
                <c:pt idx="846">
                  <c:v>53.28</c:v>
                </c:pt>
                <c:pt idx="847">
                  <c:v>53.29</c:v>
                </c:pt>
                <c:pt idx="848">
                  <c:v>53.24</c:v>
                </c:pt>
                <c:pt idx="849">
                  <c:v>53.19</c:v>
                </c:pt>
                <c:pt idx="850">
                  <c:v>53.1</c:v>
                </c:pt>
                <c:pt idx="851">
                  <c:v>53.02</c:v>
                </c:pt>
                <c:pt idx="852">
                  <c:v>52.95</c:v>
                </c:pt>
                <c:pt idx="853">
                  <c:v>52.83</c:v>
                </c:pt>
                <c:pt idx="854">
                  <c:v>52.7</c:v>
                </c:pt>
                <c:pt idx="855">
                  <c:v>52.59</c:v>
                </c:pt>
                <c:pt idx="856">
                  <c:v>52.48</c:v>
                </c:pt>
                <c:pt idx="857">
                  <c:v>52.32</c:v>
                </c:pt>
                <c:pt idx="858">
                  <c:v>52.2</c:v>
                </c:pt>
                <c:pt idx="859">
                  <c:v>52.11</c:v>
                </c:pt>
                <c:pt idx="860">
                  <c:v>52</c:v>
                </c:pt>
                <c:pt idx="861">
                  <c:v>51.82</c:v>
                </c:pt>
                <c:pt idx="862">
                  <c:v>51.76</c:v>
                </c:pt>
                <c:pt idx="863">
                  <c:v>51.6</c:v>
                </c:pt>
                <c:pt idx="864">
                  <c:v>51.51</c:v>
                </c:pt>
                <c:pt idx="865">
                  <c:v>51.48</c:v>
                </c:pt>
                <c:pt idx="866">
                  <c:v>51.4</c:v>
                </c:pt>
                <c:pt idx="867">
                  <c:v>51.33</c:v>
                </c:pt>
                <c:pt idx="868">
                  <c:v>51.31</c:v>
                </c:pt>
                <c:pt idx="869">
                  <c:v>51.33</c:v>
                </c:pt>
                <c:pt idx="870">
                  <c:v>51.35</c:v>
                </c:pt>
                <c:pt idx="871">
                  <c:v>51.44</c:v>
                </c:pt>
                <c:pt idx="872">
                  <c:v>51.49</c:v>
                </c:pt>
                <c:pt idx="873">
                  <c:v>51.57</c:v>
                </c:pt>
                <c:pt idx="874">
                  <c:v>51.58</c:v>
                </c:pt>
                <c:pt idx="875">
                  <c:v>51.64</c:v>
                </c:pt>
                <c:pt idx="876">
                  <c:v>51.6</c:v>
                </c:pt>
                <c:pt idx="877">
                  <c:v>51.57</c:v>
                </c:pt>
                <c:pt idx="878">
                  <c:v>51.55</c:v>
                </c:pt>
                <c:pt idx="879">
                  <c:v>51.55</c:v>
                </c:pt>
                <c:pt idx="880">
                  <c:v>51.49</c:v>
                </c:pt>
                <c:pt idx="881">
                  <c:v>51.42</c:v>
                </c:pt>
                <c:pt idx="882">
                  <c:v>51.35</c:v>
                </c:pt>
                <c:pt idx="883">
                  <c:v>51.33</c:v>
                </c:pt>
                <c:pt idx="884">
                  <c:v>51.24</c:v>
                </c:pt>
                <c:pt idx="885">
                  <c:v>51.21</c:v>
                </c:pt>
                <c:pt idx="886">
                  <c:v>51.12</c:v>
                </c:pt>
                <c:pt idx="887">
                  <c:v>51.1</c:v>
                </c:pt>
                <c:pt idx="888">
                  <c:v>51.06</c:v>
                </c:pt>
                <c:pt idx="889">
                  <c:v>51.03</c:v>
                </c:pt>
                <c:pt idx="890">
                  <c:v>51.01</c:v>
                </c:pt>
                <c:pt idx="891">
                  <c:v>51.03</c:v>
                </c:pt>
                <c:pt idx="892">
                  <c:v>51.04</c:v>
                </c:pt>
                <c:pt idx="893">
                  <c:v>51.1</c:v>
                </c:pt>
                <c:pt idx="894">
                  <c:v>51.15</c:v>
                </c:pt>
                <c:pt idx="895">
                  <c:v>51.22</c:v>
                </c:pt>
                <c:pt idx="896">
                  <c:v>51.26</c:v>
                </c:pt>
                <c:pt idx="897">
                  <c:v>51.31</c:v>
                </c:pt>
                <c:pt idx="898">
                  <c:v>51.35</c:v>
                </c:pt>
                <c:pt idx="899">
                  <c:v>51.39</c:v>
                </c:pt>
                <c:pt idx="900">
                  <c:v>51.46</c:v>
                </c:pt>
                <c:pt idx="901">
                  <c:v>51.46</c:v>
                </c:pt>
                <c:pt idx="902">
                  <c:v>51.48</c:v>
                </c:pt>
                <c:pt idx="903">
                  <c:v>51.48</c:v>
                </c:pt>
                <c:pt idx="904">
                  <c:v>51.4</c:v>
                </c:pt>
                <c:pt idx="905">
                  <c:v>51.4</c:v>
                </c:pt>
                <c:pt idx="906">
                  <c:v>51.37</c:v>
                </c:pt>
                <c:pt idx="907">
                  <c:v>51.33</c:v>
                </c:pt>
                <c:pt idx="908">
                  <c:v>51.3</c:v>
                </c:pt>
                <c:pt idx="909">
                  <c:v>51.26</c:v>
                </c:pt>
                <c:pt idx="910">
                  <c:v>51.24</c:v>
                </c:pt>
                <c:pt idx="911">
                  <c:v>51.24</c:v>
                </c:pt>
                <c:pt idx="912">
                  <c:v>51.22</c:v>
                </c:pt>
                <c:pt idx="913">
                  <c:v>51.21</c:v>
                </c:pt>
                <c:pt idx="914">
                  <c:v>51.21</c:v>
                </c:pt>
                <c:pt idx="915">
                  <c:v>51.22</c:v>
                </c:pt>
                <c:pt idx="916">
                  <c:v>51.24</c:v>
                </c:pt>
                <c:pt idx="917">
                  <c:v>51.31</c:v>
                </c:pt>
                <c:pt idx="918">
                  <c:v>51.39</c:v>
                </c:pt>
                <c:pt idx="919">
                  <c:v>51.48</c:v>
                </c:pt>
                <c:pt idx="920">
                  <c:v>51.57</c:v>
                </c:pt>
                <c:pt idx="921">
                  <c:v>51.67</c:v>
                </c:pt>
                <c:pt idx="922">
                  <c:v>51.8</c:v>
                </c:pt>
                <c:pt idx="923">
                  <c:v>51.76</c:v>
                </c:pt>
                <c:pt idx="924">
                  <c:v>51.82</c:v>
                </c:pt>
                <c:pt idx="925">
                  <c:v>51.85</c:v>
                </c:pt>
                <c:pt idx="926">
                  <c:v>51.91</c:v>
                </c:pt>
                <c:pt idx="927">
                  <c:v>51.98</c:v>
                </c:pt>
                <c:pt idx="928">
                  <c:v>51.94</c:v>
                </c:pt>
                <c:pt idx="929">
                  <c:v>51.94</c:v>
                </c:pt>
                <c:pt idx="930">
                  <c:v>52</c:v>
                </c:pt>
                <c:pt idx="931">
                  <c:v>52</c:v>
                </c:pt>
                <c:pt idx="932">
                  <c:v>52</c:v>
                </c:pt>
                <c:pt idx="933">
                  <c:v>52</c:v>
                </c:pt>
                <c:pt idx="934">
                  <c:v>52.02</c:v>
                </c:pt>
                <c:pt idx="935">
                  <c:v>52.05</c:v>
                </c:pt>
                <c:pt idx="936">
                  <c:v>52.07</c:v>
                </c:pt>
                <c:pt idx="937">
                  <c:v>52.09</c:v>
                </c:pt>
                <c:pt idx="938">
                  <c:v>52.16</c:v>
                </c:pt>
                <c:pt idx="939">
                  <c:v>52.25</c:v>
                </c:pt>
                <c:pt idx="940">
                  <c:v>52.32</c:v>
                </c:pt>
                <c:pt idx="941">
                  <c:v>52.43</c:v>
                </c:pt>
                <c:pt idx="942">
                  <c:v>52.56</c:v>
                </c:pt>
                <c:pt idx="943">
                  <c:v>52.68</c:v>
                </c:pt>
                <c:pt idx="944">
                  <c:v>52.79</c:v>
                </c:pt>
                <c:pt idx="945">
                  <c:v>52.83</c:v>
                </c:pt>
                <c:pt idx="946">
                  <c:v>52.92</c:v>
                </c:pt>
                <c:pt idx="947">
                  <c:v>53.01</c:v>
                </c:pt>
                <c:pt idx="948">
                  <c:v>53.04</c:v>
                </c:pt>
                <c:pt idx="949">
                  <c:v>53.15</c:v>
                </c:pt>
                <c:pt idx="950">
                  <c:v>53.17</c:v>
                </c:pt>
                <c:pt idx="951">
                  <c:v>53.24</c:v>
                </c:pt>
                <c:pt idx="952">
                  <c:v>53.22</c:v>
                </c:pt>
                <c:pt idx="953">
                  <c:v>53.24</c:v>
                </c:pt>
                <c:pt idx="954">
                  <c:v>53.28</c:v>
                </c:pt>
                <c:pt idx="955">
                  <c:v>53.26</c:v>
                </c:pt>
                <c:pt idx="956">
                  <c:v>53.28</c:v>
                </c:pt>
                <c:pt idx="957">
                  <c:v>53.29</c:v>
                </c:pt>
                <c:pt idx="958">
                  <c:v>53.31</c:v>
                </c:pt>
                <c:pt idx="959">
                  <c:v>53.35</c:v>
                </c:pt>
                <c:pt idx="960">
                  <c:v>53.35</c:v>
                </c:pt>
                <c:pt idx="961">
                  <c:v>53.37</c:v>
                </c:pt>
                <c:pt idx="962">
                  <c:v>53.37</c:v>
                </c:pt>
                <c:pt idx="963">
                  <c:v>53.38</c:v>
                </c:pt>
                <c:pt idx="964">
                  <c:v>53.42</c:v>
                </c:pt>
                <c:pt idx="965">
                  <c:v>53.47</c:v>
                </c:pt>
                <c:pt idx="966">
                  <c:v>53.51</c:v>
                </c:pt>
                <c:pt idx="967">
                  <c:v>53.56</c:v>
                </c:pt>
                <c:pt idx="968">
                  <c:v>53.64</c:v>
                </c:pt>
                <c:pt idx="969">
                  <c:v>53.65</c:v>
                </c:pt>
                <c:pt idx="970">
                  <c:v>53.67</c:v>
                </c:pt>
                <c:pt idx="971">
                  <c:v>53.69</c:v>
                </c:pt>
                <c:pt idx="972">
                  <c:v>53.73</c:v>
                </c:pt>
                <c:pt idx="973">
                  <c:v>53.73</c:v>
                </c:pt>
                <c:pt idx="974">
                  <c:v>53.73</c:v>
                </c:pt>
                <c:pt idx="975">
                  <c:v>53.71</c:v>
                </c:pt>
                <c:pt idx="976">
                  <c:v>53.69</c:v>
                </c:pt>
                <c:pt idx="977">
                  <c:v>53.67</c:v>
                </c:pt>
                <c:pt idx="978">
                  <c:v>53.62</c:v>
                </c:pt>
                <c:pt idx="979">
                  <c:v>53.6</c:v>
                </c:pt>
                <c:pt idx="980">
                  <c:v>53.55</c:v>
                </c:pt>
                <c:pt idx="981">
                  <c:v>53.51</c:v>
                </c:pt>
                <c:pt idx="982">
                  <c:v>53.47</c:v>
                </c:pt>
                <c:pt idx="983">
                  <c:v>53.4</c:v>
                </c:pt>
                <c:pt idx="984">
                  <c:v>53.37</c:v>
                </c:pt>
                <c:pt idx="985">
                  <c:v>53.29</c:v>
                </c:pt>
                <c:pt idx="986">
                  <c:v>53.2</c:v>
                </c:pt>
                <c:pt idx="987">
                  <c:v>53.17</c:v>
                </c:pt>
                <c:pt idx="988">
                  <c:v>53.08</c:v>
                </c:pt>
                <c:pt idx="989">
                  <c:v>53.01</c:v>
                </c:pt>
                <c:pt idx="990">
                  <c:v>52.9</c:v>
                </c:pt>
                <c:pt idx="991">
                  <c:v>52.95</c:v>
                </c:pt>
                <c:pt idx="992">
                  <c:v>52.77</c:v>
                </c:pt>
                <c:pt idx="993">
                  <c:v>52.7</c:v>
                </c:pt>
                <c:pt idx="994">
                  <c:v>52.63</c:v>
                </c:pt>
                <c:pt idx="995">
                  <c:v>52.57</c:v>
                </c:pt>
                <c:pt idx="996">
                  <c:v>52.45</c:v>
                </c:pt>
                <c:pt idx="997">
                  <c:v>52.43</c:v>
                </c:pt>
                <c:pt idx="998">
                  <c:v>52.34</c:v>
                </c:pt>
                <c:pt idx="999">
                  <c:v>52.23</c:v>
                </c:pt>
                <c:pt idx="1000">
                  <c:v>52.05</c:v>
                </c:pt>
                <c:pt idx="1001">
                  <c:v>52.02</c:v>
                </c:pt>
                <c:pt idx="1002">
                  <c:v>51.85</c:v>
                </c:pt>
                <c:pt idx="1003">
                  <c:v>51.69</c:v>
                </c:pt>
                <c:pt idx="1004">
                  <c:v>51.6</c:v>
                </c:pt>
                <c:pt idx="1005">
                  <c:v>51.51</c:v>
                </c:pt>
                <c:pt idx="1006">
                  <c:v>51.37</c:v>
                </c:pt>
                <c:pt idx="1007">
                  <c:v>51.28</c:v>
                </c:pt>
                <c:pt idx="1008">
                  <c:v>51.13</c:v>
                </c:pt>
                <c:pt idx="1009">
                  <c:v>51.04</c:v>
                </c:pt>
                <c:pt idx="1010">
                  <c:v>50.94</c:v>
                </c:pt>
                <c:pt idx="1011">
                  <c:v>50.94</c:v>
                </c:pt>
                <c:pt idx="1012">
                  <c:v>50.88</c:v>
                </c:pt>
                <c:pt idx="1013">
                  <c:v>50.86</c:v>
                </c:pt>
                <c:pt idx="1014">
                  <c:v>50.86</c:v>
                </c:pt>
                <c:pt idx="1015">
                  <c:v>50.88</c:v>
                </c:pt>
                <c:pt idx="1016">
                  <c:v>50.88</c:v>
                </c:pt>
                <c:pt idx="1017">
                  <c:v>50.88</c:v>
                </c:pt>
                <c:pt idx="1018">
                  <c:v>50.86</c:v>
                </c:pt>
                <c:pt idx="1019">
                  <c:v>50.85</c:v>
                </c:pt>
                <c:pt idx="1020">
                  <c:v>50.83</c:v>
                </c:pt>
                <c:pt idx="1021">
                  <c:v>50.76</c:v>
                </c:pt>
                <c:pt idx="1022">
                  <c:v>50.76</c:v>
                </c:pt>
                <c:pt idx="1023">
                  <c:v>50.7</c:v>
                </c:pt>
                <c:pt idx="1024">
                  <c:v>50.65</c:v>
                </c:pt>
                <c:pt idx="1025">
                  <c:v>50.59</c:v>
                </c:pt>
                <c:pt idx="1026">
                  <c:v>50.5</c:v>
                </c:pt>
                <c:pt idx="1027">
                  <c:v>50.45</c:v>
                </c:pt>
                <c:pt idx="1028">
                  <c:v>50.43</c:v>
                </c:pt>
                <c:pt idx="1029">
                  <c:v>50.41</c:v>
                </c:pt>
                <c:pt idx="1030">
                  <c:v>50.4</c:v>
                </c:pt>
                <c:pt idx="1031">
                  <c:v>50.38</c:v>
                </c:pt>
                <c:pt idx="1032">
                  <c:v>50.38</c:v>
                </c:pt>
                <c:pt idx="1033">
                  <c:v>50.38</c:v>
                </c:pt>
                <c:pt idx="1034">
                  <c:v>50.41</c:v>
                </c:pt>
                <c:pt idx="1035">
                  <c:v>50.38</c:v>
                </c:pt>
                <c:pt idx="1036">
                  <c:v>50.41</c:v>
                </c:pt>
                <c:pt idx="1037">
                  <c:v>50.43</c:v>
                </c:pt>
                <c:pt idx="1038">
                  <c:v>50.5</c:v>
                </c:pt>
                <c:pt idx="1039">
                  <c:v>50.5</c:v>
                </c:pt>
                <c:pt idx="1040">
                  <c:v>50.59</c:v>
                </c:pt>
                <c:pt idx="1041">
                  <c:v>50.59</c:v>
                </c:pt>
                <c:pt idx="1042">
                  <c:v>50.65</c:v>
                </c:pt>
                <c:pt idx="1043">
                  <c:v>50.72</c:v>
                </c:pt>
                <c:pt idx="1044">
                  <c:v>50.76</c:v>
                </c:pt>
                <c:pt idx="1045">
                  <c:v>50.76</c:v>
                </c:pt>
                <c:pt idx="1046">
                  <c:v>50.77</c:v>
                </c:pt>
                <c:pt idx="1047">
                  <c:v>50.77</c:v>
                </c:pt>
                <c:pt idx="1048">
                  <c:v>50.74</c:v>
                </c:pt>
                <c:pt idx="1049">
                  <c:v>50.76</c:v>
                </c:pt>
                <c:pt idx="1050">
                  <c:v>50.7</c:v>
                </c:pt>
                <c:pt idx="1051">
                  <c:v>50.68</c:v>
                </c:pt>
                <c:pt idx="1052">
                  <c:v>50.65</c:v>
                </c:pt>
                <c:pt idx="1053">
                  <c:v>50.63</c:v>
                </c:pt>
                <c:pt idx="1054">
                  <c:v>50.59</c:v>
                </c:pt>
                <c:pt idx="1055">
                  <c:v>50.58</c:v>
                </c:pt>
                <c:pt idx="1056">
                  <c:v>50.58</c:v>
                </c:pt>
                <c:pt idx="1057">
                  <c:v>50.59</c:v>
                </c:pt>
                <c:pt idx="1058">
                  <c:v>50.61</c:v>
                </c:pt>
                <c:pt idx="1059">
                  <c:v>50.63</c:v>
                </c:pt>
                <c:pt idx="1060">
                  <c:v>50.67</c:v>
                </c:pt>
                <c:pt idx="1061">
                  <c:v>50.74</c:v>
                </c:pt>
                <c:pt idx="1062">
                  <c:v>50.79</c:v>
                </c:pt>
                <c:pt idx="1063">
                  <c:v>50.9</c:v>
                </c:pt>
                <c:pt idx="1064">
                  <c:v>50.99</c:v>
                </c:pt>
                <c:pt idx="1065">
                  <c:v>51.01</c:v>
                </c:pt>
                <c:pt idx="1066">
                  <c:v>51.04</c:v>
                </c:pt>
                <c:pt idx="1067">
                  <c:v>51.08</c:v>
                </c:pt>
                <c:pt idx="1068">
                  <c:v>51.12</c:v>
                </c:pt>
                <c:pt idx="1069">
                  <c:v>51.21</c:v>
                </c:pt>
                <c:pt idx="1070">
                  <c:v>51.24</c:v>
                </c:pt>
                <c:pt idx="1071">
                  <c:v>51.24</c:v>
                </c:pt>
                <c:pt idx="1072">
                  <c:v>51.28</c:v>
                </c:pt>
                <c:pt idx="1073">
                  <c:v>51.31</c:v>
                </c:pt>
                <c:pt idx="1074">
                  <c:v>51.33</c:v>
                </c:pt>
                <c:pt idx="1075">
                  <c:v>51.33</c:v>
                </c:pt>
                <c:pt idx="1076">
                  <c:v>51.31</c:v>
                </c:pt>
                <c:pt idx="1077">
                  <c:v>51.28</c:v>
                </c:pt>
                <c:pt idx="1078">
                  <c:v>51.26</c:v>
                </c:pt>
                <c:pt idx="1079">
                  <c:v>51.24</c:v>
                </c:pt>
                <c:pt idx="1080">
                  <c:v>51.22</c:v>
                </c:pt>
                <c:pt idx="1081">
                  <c:v>51.21</c:v>
                </c:pt>
                <c:pt idx="1082">
                  <c:v>51.21</c:v>
                </c:pt>
                <c:pt idx="1083">
                  <c:v>51.19</c:v>
                </c:pt>
                <c:pt idx="1084">
                  <c:v>51.19</c:v>
                </c:pt>
                <c:pt idx="1085">
                  <c:v>51.19</c:v>
                </c:pt>
                <c:pt idx="1086">
                  <c:v>51.21</c:v>
                </c:pt>
                <c:pt idx="1087">
                  <c:v>51.22</c:v>
                </c:pt>
                <c:pt idx="1088">
                  <c:v>51.26</c:v>
                </c:pt>
                <c:pt idx="1089">
                  <c:v>51.28</c:v>
                </c:pt>
                <c:pt idx="1090">
                  <c:v>51.31</c:v>
                </c:pt>
                <c:pt idx="1091">
                  <c:v>51.33</c:v>
                </c:pt>
                <c:pt idx="1092">
                  <c:v>51.37</c:v>
                </c:pt>
                <c:pt idx="1093">
                  <c:v>51.37</c:v>
                </c:pt>
                <c:pt idx="1094">
                  <c:v>51.35</c:v>
                </c:pt>
                <c:pt idx="1095">
                  <c:v>51.33</c:v>
                </c:pt>
                <c:pt idx="1096">
                  <c:v>51.31</c:v>
                </c:pt>
                <c:pt idx="1097">
                  <c:v>51.3</c:v>
                </c:pt>
                <c:pt idx="1098">
                  <c:v>51.26</c:v>
                </c:pt>
                <c:pt idx="1099">
                  <c:v>51.24</c:v>
                </c:pt>
                <c:pt idx="1100">
                  <c:v>51.21</c:v>
                </c:pt>
                <c:pt idx="1101">
                  <c:v>51.17</c:v>
                </c:pt>
                <c:pt idx="1102">
                  <c:v>51.15</c:v>
                </c:pt>
                <c:pt idx="1103">
                  <c:v>51.12</c:v>
                </c:pt>
                <c:pt idx="1104">
                  <c:v>51.12</c:v>
                </c:pt>
                <c:pt idx="1105">
                  <c:v>51.1</c:v>
                </c:pt>
                <c:pt idx="1106">
                  <c:v>51.1</c:v>
                </c:pt>
                <c:pt idx="1107">
                  <c:v>51.1</c:v>
                </c:pt>
                <c:pt idx="1108">
                  <c:v>51.13</c:v>
                </c:pt>
                <c:pt idx="1109">
                  <c:v>51.13</c:v>
                </c:pt>
                <c:pt idx="1110">
                  <c:v>51.17</c:v>
                </c:pt>
                <c:pt idx="1111">
                  <c:v>51.26</c:v>
                </c:pt>
                <c:pt idx="1112">
                  <c:v>51.33</c:v>
                </c:pt>
                <c:pt idx="1113">
                  <c:v>51.39</c:v>
                </c:pt>
                <c:pt idx="1114">
                  <c:v>51.37</c:v>
                </c:pt>
                <c:pt idx="1115">
                  <c:v>51.26</c:v>
                </c:pt>
                <c:pt idx="1116">
                  <c:v>51.19</c:v>
                </c:pt>
                <c:pt idx="1117">
                  <c:v>51.26</c:v>
                </c:pt>
                <c:pt idx="1118">
                  <c:v>51.26</c:v>
                </c:pt>
                <c:pt idx="1119">
                  <c:v>51.28</c:v>
                </c:pt>
                <c:pt idx="1120">
                  <c:v>51.21</c:v>
                </c:pt>
                <c:pt idx="1121">
                  <c:v>51.21</c:v>
                </c:pt>
                <c:pt idx="1122">
                  <c:v>51.21</c:v>
                </c:pt>
                <c:pt idx="1123">
                  <c:v>51.13</c:v>
                </c:pt>
                <c:pt idx="1124">
                  <c:v>51.06</c:v>
                </c:pt>
                <c:pt idx="1125">
                  <c:v>51.04</c:v>
                </c:pt>
                <c:pt idx="1126">
                  <c:v>51.03</c:v>
                </c:pt>
                <c:pt idx="1127">
                  <c:v>50.97</c:v>
                </c:pt>
                <c:pt idx="1128">
                  <c:v>50.9</c:v>
                </c:pt>
                <c:pt idx="1129">
                  <c:v>50.86</c:v>
                </c:pt>
                <c:pt idx="1130">
                  <c:v>50.86</c:v>
                </c:pt>
                <c:pt idx="1131">
                  <c:v>50.83</c:v>
                </c:pt>
                <c:pt idx="1132">
                  <c:v>50.85</c:v>
                </c:pt>
                <c:pt idx="1133">
                  <c:v>50.88</c:v>
                </c:pt>
                <c:pt idx="1134">
                  <c:v>50.88</c:v>
                </c:pt>
                <c:pt idx="1135">
                  <c:v>50.97</c:v>
                </c:pt>
                <c:pt idx="1136">
                  <c:v>51.12</c:v>
                </c:pt>
                <c:pt idx="1137">
                  <c:v>51.13</c:v>
                </c:pt>
                <c:pt idx="1138">
                  <c:v>51.17</c:v>
                </c:pt>
                <c:pt idx="1139">
                  <c:v>51.1</c:v>
                </c:pt>
                <c:pt idx="1140">
                  <c:v>51.15</c:v>
                </c:pt>
                <c:pt idx="1141">
                  <c:v>51.17</c:v>
                </c:pt>
                <c:pt idx="1142">
                  <c:v>51.24</c:v>
                </c:pt>
                <c:pt idx="1143">
                  <c:v>51.33</c:v>
                </c:pt>
                <c:pt idx="1144">
                  <c:v>51.31</c:v>
                </c:pt>
                <c:pt idx="1145">
                  <c:v>51.35</c:v>
                </c:pt>
                <c:pt idx="1146">
                  <c:v>51.37</c:v>
                </c:pt>
                <c:pt idx="1147">
                  <c:v>51.48</c:v>
                </c:pt>
                <c:pt idx="1148">
                  <c:v>51.53</c:v>
                </c:pt>
                <c:pt idx="1149">
                  <c:v>51.64</c:v>
                </c:pt>
                <c:pt idx="1150">
                  <c:v>51.69</c:v>
                </c:pt>
                <c:pt idx="1151">
                  <c:v>51.78</c:v>
                </c:pt>
                <c:pt idx="1152">
                  <c:v>51.84</c:v>
                </c:pt>
                <c:pt idx="1153">
                  <c:v>51.87</c:v>
                </c:pt>
                <c:pt idx="1154">
                  <c:v>51.91</c:v>
                </c:pt>
                <c:pt idx="1155">
                  <c:v>51.96</c:v>
                </c:pt>
                <c:pt idx="1156">
                  <c:v>51.96</c:v>
                </c:pt>
                <c:pt idx="1157">
                  <c:v>51.98</c:v>
                </c:pt>
                <c:pt idx="1158">
                  <c:v>51.98</c:v>
                </c:pt>
                <c:pt idx="1159">
                  <c:v>52</c:v>
                </c:pt>
                <c:pt idx="1160">
                  <c:v>52.11</c:v>
                </c:pt>
                <c:pt idx="1161">
                  <c:v>52.2</c:v>
                </c:pt>
                <c:pt idx="1162">
                  <c:v>52.29</c:v>
                </c:pt>
                <c:pt idx="1163">
                  <c:v>52.27</c:v>
                </c:pt>
                <c:pt idx="1164">
                  <c:v>52.34</c:v>
                </c:pt>
                <c:pt idx="1165">
                  <c:v>52.39</c:v>
                </c:pt>
                <c:pt idx="1166">
                  <c:v>52.43</c:v>
                </c:pt>
                <c:pt idx="1167">
                  <c:v>52.5</c:v>
                </c:pt>
                <c:pt idx="1168">
                  <c:v>52.59</c:v>
                </c:pt>
                <c:pt idx="1169">
                  <c:v>52.61</c:v>
                </c:pt>
                <c:pt idx="1170">
                  <c:v>52.65</c:v>
                </c:pt>
                <c:pt idx="1171">
                  <c:v>52.7</c:v>
                </c:pt>
                <c:pt idx="1172">
                  <c:v>52.81</c:v>
                </c:pt>
                <c:pt idx="1173">
                  <c:v>52.9</c:v>
                </c:pt>
                <c:pt idx="1174">
                  <c:v>52.95</c:v>
                </c:pt>
                <c:pt idx="1175">
                  <c:v>53.04</c:v>
                </c:pt>
                <c:pt idx="1176">
                  <c:v>53.1</c:v>
                </c:pt>
                <c:pt idx="1177">
                  <c:v>53.15</c:v>
                </c:pt>
                <c:pt idx="1178">
                  <c:v>53.17</c:v>
                </c:pt>
                <c:pt idx="1179">
                  <c:v>53.2</c:v>
                </c:pt>
                <c:pt idx="1180">
                  <c:v>53.26</c:v>
                </c:pt>
                <c:pt idx="1181">
                  <c:v>53.29</c:v>
                </c:pt>
                <c:pt idx="1182">
                  <c:v>53.29</c:v>
                </c:pt>
                <c:pt idx="1183">
                  <c:v>53.33</c:v>
                </c:pt>
                <c:pt idx="1184">
                  <c:v>53.47</c:v>
                </c:pt>
                <c:pt idx="1185">
                  <c:v>53.49</c:v>
                </c:pt>
                <c:pt idx="1186">
                  <c:v>53.4</c:v>
                </c:pt>
                <c:pt idx="1187">
                  <c:v>53.4</c:v>
                </c:pt>
                <c:pt idx="1188">
                  <c:v>53.42</c:v>
                </c:pt>
                <c:pt idx="1189">
                  <c:v>53.49</c:v>
                </c:pt>
                <c:pt idx="1190">
                  <c:v>53.49</c:v>
                </c:pt>
                <c:pt idx="1191">
                  <c:v>53.6</c:v>
                </c:pt>
                <c:pt idx="1192">
                  <c:v>53.69</c:v>
                </c:pt>
                <c:pt idx="1193">
                  <c:v>53.62</c:v>
                </c:pt>
                <c:pt idx="1194">
                  <c:v>53.64</c:v>
                </c:pt>
                <c:pt idx="1195">
                  <c:v>53.67</c:v>
                </c:pt>
                <c:pt idx="1196">
                  <c:v>53.65</c:v>
                </c:pt>
                <c:pt idx="1197">
                  <c:v>53.67</c:v>
                </c:pt>
                <c:pt idx="1198">
                  <c:v>53.73</c:v>
                </c:pt>
                <c:pt idx="1199">
                  <c:v>53.74</c:v>
                </c:pt>
                <c:pt idx="1200">
                  <c:v>53.76</c:v>
                </c:pt>
                <c:pt idx="1201">
                  <c:v>53.8</c:v>
                </c:pt>
                <c:pt idx="1202">
                  <c:v>53.82</c:v>
                </c:pt>
                <c:pt idx="1203">
                  <c:v>53.87</c:v>
                </c:pt>
                <c:pt idx="1204">
                  <c:v>53.94</c:v>
                </c:pt>
                <c:pt idx="1205">
                  <c:v>54</c:v>
                </c:pt>
                <c:pt idx="1206">
                  <c:v>54.01</c:v>
                </c:pt>
                <c:pt idx="1207">
                  <c:v>54.1</c:v>
                </c:pt>
                <c:pt idx="1208">
                  <c:v>54.18</c:v>
                </c:pt>
                <c:pt idx="1209">
                  <c:v>54.27</c:v>
                </c:pt>
                <c:pt idx="1210">
                  <c:v>54.32</c:v>
                </c:pt>
                <c:pt idx="1211">
                  <c:v>54.34</c:v>
                </c:pt>
                <c:pt idx="1212">
                  <c:v>54.3</c:v>
                </c:pt>
                <c:pt idx="1213">
                  <c:v>54.21</c:v>
                </c:pt>
                <c:pt idx="1214">
                  <c:v>54.19</c:v>
                </c:pt>
                <c:pt idx="1215">
                  <c:v>54.25</c:v>
                </c:pt>
                <c:pt idx="1216">
                  <c:v>54.37</c:v>
                </c:pt>
                <c:pt idx="1217">
                  <c:v>54.39</c:v>
                </c:pt>
                <c:pt idx="1218">
                  <c:v>54.37</c:v>
                </c:pt>
                <c:pt idx="1219">
                  <c:v>54.43</c:v>
                </c:pt>
                <c:pt idx="1220">
                  <c:v>54.46</c:v>
                </c:pt>
                <c:pt idx="1221">
                  <c:v>54.54</c:v>
                </c:pt>
                <c:pt idx="1222">
                  <c:v>54.55</c:v>
                </c:pt>
                <c:pt idx="1223">
                  <c:v>54.61</c:v>
                </c:pt>
                <c:pt idx="1224">
                  <c:v>54.7</c:v>
                </c:pt>
                <c:pt idx="1225">
                  <c:v>54.75</c:v>
                </c:pt>
                <c:pt idx="1226">
                  <c:v>54.81</c:v>
                </c:pt>
                <c:pt idx="1227">
                  <c:v>54.88</c:v>
                </c:pt>
                <c:pt idx="1228">
                  <c:v>54.97</c:v>
                </c:pt>
                <c:pt idx="1229">
                  <c:v>55.02</c:v>
                </c:pt>
                <c:pt idx="1230">
                  <c:v>55</c:v>
                </c:pt>
                <c:pt idx="1231">
                  <c:v>55.02</c:v>
                </c:pt>
                <c:pt idx="1232">
                  <c:v>55.09</c:v>
                </c:pt>
                <c:pt idx="1233">
                  <c:v>55.2</c:v>
                </c:pt>
                <c:pt idx="1234">
                  <c:v>55.27</c:v>
                </c:pt>
                <c:pt idx="1235">
                  <c:v>55.24</c:v>
                </c:pt>
                <c:pt idx="1236">
                  <c:v>55.31</c:v>
                </c:pt>
                <c:pt idx="1237">
                  <c:v>55.29</c:v>
                </c:pt>
                <c:pt idx="1238">
                  <c:v>55.36</c:v>
                </c:pt>
                <c:pt idx="1239">
                  <c:v>55.51</c:v>
                </c:pt>
                <c:pt idx="1240">
                  <c:v>55.53</c:v>
                </c:pt>
                <c:pt idx="1241">
                  <c:v>55.56</c:v>
                </c:pt>
                <c:pt idx="1242">
                  <c:v>55.58</c:v>
                </c:pt>
                <c:pt idx="1243">
                  <c:v>55.63</c:v>
                </c:pt>
                <c:pt idx="1244">
                  <c:v>55.71</c:v>
                </c:pt>
                <c:pt idx="1245">
                  <c:v>55.78</c:v>
                </c:pt>
                <c:pt idx="1246">
                  <c:v>55.8</c:v>
                </c:pt>
                <c:pt idx="1247">
                  <c:v>55.81</c:v>
                </c:pt>
                <c:pt idx="1248">
                  <c:v>55.8</c:v>
                </c:pt>
                <c:pt idx="1249">
                  <c:v>55.78</c:v>
                </c:pt>
                <c:pt idx="1250">
                  <c:v>55.74</c:v>
                </c:pt>
                <c:pt idx="1251">
                  <c:v>55.71</c:v>
                </c:pt>
                <c:pt idx="1252">
                  <c:v>55.65</c:v>
                </c:pt>
                <c:pt idx="1253">
                  <c:v>55.65</c:v>
                </c:pt>
                <c:pt idx="1254">
                  <c:v>55.67</c:v>
                </c:pt>
                <c:pt idx="1255">
                  <c:v>55.69</c:v>
                </c:pt>
                <c:pt idx="1256">
                  <c:v>56.01</c:v>
                </c:pt>
                <c:pt idx="1257">
                  <c:v>56.01</c:v>
                </c:pt>
                <c:pt idx="1258">
                  <c:v>56.08</c:v>
                </c:pt>
                <c:pt idx="1259">
                  <c:v>56.16</c:v>
                </c:pt>
                <c:pt idx="1260">
                  <c:v>56.19</c:v>
                </c:pt>
                <c:pt idx="1261">
                  <c:v>56.25</c:v>
                </c:pt>
                <c:pt idx="1262">
                  <c:v>56.28</c:v>
                </c:pt>
                <c:pt idx="1263">
                  <c:v>56.32</c:v>
                </c:pt>
                <c:pt idx="1264">
                  <c:v>56.34</c:v>
                </c:pt>
                <c:pt idx="1265">
                  <c:v>56.41</c:v>
                </c:pt>
                <c:pt idx="1266">
                  <c:v>56.41</c:v>
                </c:pt>
                <c:pt idx="1267">
                  <c:v>56.39</c:v>
                </c:pt>
                <c:pt idx="1268">
                  <c:v>56.37</c:v>
                </c:pt>
                <c:pt idx="1269">
                  <c:v>56.32</c:v>
                </c:pt>
                <c:pt idx="1270">
                  <c:v>56.25</c:v>
                </c:pt>
                <c:pt idx="1271">
                  <c:v>56.19</c:v>
                </c:pt>
                <c:pt idx="1272">
                  <c:v>56.16</c:v>
                </c:pt>
                <c:pt idx="1273">
                  <c:v>56.05</c:v>
                </c:pt>
                <c:pt idx="1274">
                  <c:v>56.03</c:v>
                </c:pt>
                <c:pt idx="1275">
                  <c:v>55.98</c:v>
                </c:pt>
                <c:pt idx="1276">
                  <c:v>55.94</c:v>
                </c:pt>
                <c:pt idx="1277">
                  <c:v>55.89</c:v>
                </c:pt>
                <c:pt idx="1278">
                  <c:v>55.85</c:v>
                </c:pt>
                <c:pt idx="1279">
                  <c:v>55.83</c:v>
                </c:pt>
                <c:pt idx="1280">
                  <c:v>55.83</c:v>
                </c:pt>
                <c:pt idx="1281">
                  <c:v>55.81</c:v>
                </c:pt>
                <c:pt idx="1282">
                  <c:v>55.8</c:v>
                </c:pt>
                <c:pt idx="1283">
                  <c:v>55.81</c:v>
                </c:pt>
                <c:pt idx="1284">
                  <c:v>55.81</c:v>
                </c:pt>
                <c:pt idx="1285">
                  <c:v>55.81</c:v>
                </c:pt>
                <c:pt idx="1286">
                  <c:v>55.8</c:v>
                </c:pt>
                <c:pt idx="1287">
                  <c:v>55.74</c:v>
                </c:pt>
                <c:pt idx="1288">
                  <c:v>55.72</c:v>
                </c:pt>
                <c:pt idx="1289">
                  <c:v>55.63</c:v>
                </c:pt>
                <c:pt idx="1290">
                  <c:v>55.58</c:v>
                </c:pt>
                <c:pt idx="1291">
                  <c:v>55.47</c:v>
                </c:pt>
                <c:pt idx="1292">
                  <c:v>55.36</c:v>
                </c:pt>
                <c:pt idx="1293">
                  <c:v>55.26</c:v>
                </c:pt>
                <c:pt idx="1294">
                  <c:v>55.17</c:v>
                </c:pt>
                <c:pt idx="1295">
                  <c:v>55.02</c:v>
                </c:pt>
                <c:pt idx="1296">
                  <c:v>54.9</c:v>
                </c:pt>
                <c:pt idx="1297">
                  <c:v>54.73</c:v>
                </c:pt>
                <c:pt idx="1298">
                  <c:v>54.63</c:v>
                </c:pt>
                <c:pt idx="1299">
                  <c:v>54.55</c:v>
                </c:pt>
                <c:pt idx="1300">
                  <c:v>54.52</c:v>
                </c:pt>
                <c:pt idx="1301">
                  <c:v>54.43</c:v>
                </c:pt>
                <c:pt idx="1302">
                  <c:v>54.36</c:v>
                </c:pt>
                <c:pt idx="1303">
                  <c:v>54.3</c:v>
                </c:pt>
                <c:pt idx="1304">
                  <c:v>54.19</c:v>
                </c:pt>
                <c:pt idx="1305">
                  <c:v>54.25</c:v>
                </c:pt>
                <c:pt idx="1306">
                  <c:v>54.16</c:v>
                </c:pt>
                <c:pt idx="1307">
                  <c:v>54.16</c:v>
                </c:pt>
                <c:pt idx="1308">
                  <c:v>54.16</c:v>
                </c:pt>
                <c:pt idx="1309">
                  <c:v>54.09</c:v>
                </c:pt>
                <c:pt idx="1310">
                  <c:v>54.03</c:v>
                </c:pt>
                <c:pt idx="1311">
                  <c:v>53.98</c:v>
                </c:pt>
                <c:pt idx="1312">
                  <c:v>53.92</c:v>
                </c:pt>
                <c:pt idx="1313">
                  <c:v>53.78</c:v>
                </c:pt>
                <c:pt idx="1314">
                  <c:v>53.69</c:v>
                </c:pt>
                <c:pt idx="1315">
                  <c:v>53.65</c:v>
                </c:pt>
                <c:pt idx="1316">
                  <c:v>53.67</c:v>
                </c:pt>
                <c:pt idx="1317">
                  <c:v>53.51</c:v>
                </c:pt>
                <c:pt idx="1318">
                  <c:v>53.38</c:v>
                </c:pt>
                <c:pt idx="1319">
                  <c:v>53.31</c:v>
                </c:pt>
                <c:pt idx="1320">
                  <c:v>53.24</c:v>
                </c:pt>
                <c:pt idx="1321">
                  <c:v>53.13</c:v>
                </c:pt>
                <c:pt idx="1322">
                  <c:v>53.1</c:v>
                </c:pt>
                <c:pt idx="1323">
                  <c:v>52.99</c:v>
                </c:pt>
                <c:pt idx="1324">
                  <c:v>52.97</c:v>
                </c:pt>
                <c:pt idx="1325">
                  <c:v>52.99</c:v>
                </c:pt>
                <c:pt idx="1326">
                  <c:v>53.04</c:v>
                </c:pt>
                <c:pt idx="1327">
                  <c:v>53.02</c:v>
                </c:pt>
                <c:pt idx="1328">
                  <c:v>53.1</c:v>
                </c:pt>
                <c:pt idx="1329">
                  <c:v>53.13</c:v>
                </c:pt>
                <c:pt idx="1330">
                  <c:v>53.22</c:v>
                </c:pt>
                <c:pt idx="1331">
                  <c:v>53.11</c:v>
                </c:pt>
                <c:pt idx="1332">
                  <c:v>53.17</c:v>
                </c:pt>
                <c:pt idx="1333">
                  <c:v>53.15</c:v>
                </c:pt>
                <c:pt idx="1334">
                  <c:v>53.24</c:v>
                </c:pt>
                <c:pt idx="1335">
                  <c:v>53.28</c:v>
                </c:pt>
                <c:pt idx="1336">
                  <c:v>53.33</c:v>
                </c:pt>
                <c:pt idx="1337">
                  <c:v>53.35</c:v>
                </c:pt>
                <c:pt idx="1338">
                  <c:v>53.38</c:v>
                </c:pt>
                <c:pt idx="1339">
                  <c:v>53.38</c:v>
                </c:pt>
                <c:pt idx="1340">
                  <c:v>53.38</c:v>
                </c:pt>
                <c:pt idx="1341">
                  <c:v>53.38</c:v>
                </c:pt>
                <c:pt idx="1342">
                  <c:v>53.37</c:v>
                </c:pt>
                <c:pt idx="1343">
                  <c:v>53.33</c:v>
                </c:pt>
                <c:pt idx="1344">
                  <c:v>53.29</c:v>
                </c:pt>
                <c:pt idx="1345">
                  <c:v>53.28</c:v>
                </c:pt>
                <c:pt idx="1346">
                  <c:v>53.24</c:v>
                </c:pt>
                <c:pt idx="1347">
                  <c:v>53.24</c:v>
                </c:pt>
                <c:pt idx="1348">
                  <c:v>53.28</c:v>
                </c:pt>
                <c:pt idx="1349">
                  <c:v>53.31</c:v>
                </c:pt>
                <c:pt idx="1350">
                  <c:v>53.37</c:v>
                </c:pt>
                <c:pt idx="1351">
                  <c:v>53.53</c:v>
                </c:pt>
                <c:pt idx="1352">
                  <c:v>53.67</c:v>
                </c:pt>
                <c:pt idx="1353">
                  <c:v>53.73</c:v>
                </c:pt>
                <c:pt idx="1354">
                  <c:v>53.87</c:v>
                </c:pt>
                <c:pt idx="1355">
                  <c:v>53.78</c:v>
                </c:pt>
                <c:pt idx="1356">
                  <c:v>53.91</c:v>
                </c:pt>
                <c:pt idx="1357">
                  <c:v>53.89</c:v>
                </c:pt>
                <c:pt idx="1358">
                  <c:v>53.91</c:v>
                </c:pt>
                <c:pt idx="1359">
                  <c:v>53.89</c:v>
                </c:pt>
                <c:pt idx="1360">
                  <c:v>53.94</c:v>
                </c:pt>
                <c:pt idx="1361">
                  <c:v>53.94</c:v>
                </c:pt>
                <c:pt idx="1362">
                  <c:v>53.98</c:v>
                </c:pt>
                <c:pt idx="1363">
                  <c:v>53.96</c:v>
                </c:pt>
                <c:pt idx="1364">
                  <c:v>54</c:v>
                </c:pt>
                <c:pt idx="1365">
                  <c:v>54</c:v>
                </c:pt>
                <c:pt idx="1366">
                  <c:v>54</c:v>
                </c:pt>
                <c:pt idx="1367">
                  <c:v>54</c:v>
                </c:pt>
                <c:pt idx="1368">
                  <c:v>54</c:v>
                </c:pt>
                <c:pt idx="1369">
                  <c:v>53.96</c:v>
                </c:pt>
                <c:pt idx="1370">
                  <c:v>53.96</c:v>
                </c:pt>
                <c:pt idx="1371">
                  <c:v>53.96</c:v>
                </c:pt>
                <c:pt idx="1372">
                  <c:v>53.98</c:v>
                </c:pt>
                <c:pt idx="1373">
                  <c:v>54.01</c:v>
                </c:pt>
                <c:pt idx="1374">
                  <c:v>54.1</c:v>
                </c:pt>
                <c:pt idx="1375">
                  <c:v>54.25</c:v>
                </c:pt>
                <c:pt idx="1376">
                  <c:v>54.36</c:v>
                </c:pt>
                <c:pt idx="1377">
                  <c:v>54.48</c:v>
                </c:pt>
                <c:pt idx="1378">
                  <c:v>54.63</c:v>
                </c:pt>
                <c:pt idx="1379">
                  <c:v>54.57</c:v>
                </c:pt>
                <c:pt idx="1380">
                  <c:v>54.72</c:v>
                </c:pt>
                <c:pt idx="1381">
                  <c:v>54.72</c:v>
                </c:pt>
                <c:pt idx="1382">
                  <c:v>54.79</c:v>
                </c:pt>
                <c:pt idx="1383">
                  <c:v>54.88</c:v>
                </c:pt>
                <c:pt idx="1384">
                  <c:v>54.95</c:v>
                </c:pt>
                <c:pt idx="1385">
                  <c:v>55</c:v>
                </c:pt>
                <c:pt idx="1386">
                  <c:v>55.06</c:v>
                </c:pt>
                <c:pt idx="1387">
                  <c:v>55.09</c:v>
                </c:pt>
                <c:pt idx="1388">
                  <c:v>55.11</c:v>
                </c:pt>
                <c:pt idx="1389">
                  <c:v>55.13</c:v>
                </c:pt>
                <c:pt idx="1390">
                  <c:v>55.15</c:v>
                </c:pt>
                <c:pt idx="1391">
                  <c:v>55.13</c:v>
                </c:pt>
                <c:pt idx="1392">
                  <c:v>55.11</c:v>
                </c:pt>
                <c:pt idx="1393">
                  <c:v>55.08</c:v>
                </c:pt>
                <c:pt idx="1394">
                  <c:v>55.06</c:v>
                </c:pt>
                <c:pt idx="1395">
                  <c:v>55.08</c:v>
                </c:pt>
                <c:pt idx="1396">
                  <c:v>55.09</c:v>
                </c:pt>
                <c:pt idx="1397">
                  <c:v>55.15</c:v>
                </c:pt>
                <c:pt idx="1398">
                  <c:v>55.22</c:v>
                </c:pt>
                <c:pt idx="1399">
                  <c:v>55.4</c:v>
                </c:pt>
                <c:pt idx="1400">
                  <c:v>55.53</c:v>
                </c:pt>
                <c:pt idx="1401">
                  <c:v>55.62</c:v>
                </c:pt>
                <c:pt idx="1402">
                  <c:v>55.76</c:v>
                </c:pt>
                <c:pt idx="1403">
                  <c:v>55.8</c:v>
                </c:pt>
                <c:pt idx="1404">
                  <c:v>55.89</c:v>
                </c:pt>
                <c:pt idx="1405">
                  <c:v>55.89</c:v>
                </c:pt>
                <c:pt idx="1406">
                  <c:v>55.98</c:v>
                </c:pt>
                <c:pt idx="1407">
                  <c:v>56.03</c:v>
                </c:pt>
                <c:pt idx="1408">
                  <c:v>56.07</c:v>
                </c:pt>
                <c:pt idx="1409">
                  <c:v>56.08</c:v>
                </c:pt>
                <c:pt idx="1410">
                  <c:v>56.1</c:v>
                </c:pt>
                <c:pt idx="1411">
                  <c:v>56.12</c:v>
                </c:pt>
                <c:pt idx="1412">
                  <c:v>56.08</c:v>
                </c:pt>
                <c:pt idx="1413">
                  <c:v>56.07</c:v>
                </c:pt>
                <c:pt idx="1414">
                  <c:v>56.03</c:v>
                </c:pt>
                <c:pt idx="1415">
                  <c:v>55.99</c:v>
                </c:pt>
                <c:pt idx="1416">
                  <c:v>55.96</c:v>
                </c:pt>
                <c:pt idx="1417">
                  <c:v>55.9</c:v>
                </c:pt>
                <c:pt idx="1418">
                  <c:v>55.87</c:v>
                </c:pt>
                <c:pt idx="1419">
                  <c:v>55.85</c:v>
                </c:pt>
                <c:pt idx="1420">
                  <c:v>55.83</c:v>
                </c:pt>
                <c:pt idx="1421">
                  <c:v>55.85</c:v>
                </c:pt>
                <c:pt idx="1422">
                  <c:v>55.9</c:v>
                </c:pt>
                <c:pt idx="1423">
                  <c:v>55.94</c:v>
                </c:pt>
                <c:pt idx="1424">
                  <c:v>56.01</c:v>
                </c:pt>
                <c:pt idx="1425">
                  <c:v>56.1</c:v>
                </c:pt>
                <c:pt idx="1426">
                  <c:v>56.16</c:v>
                </c:pt>
                <c:pt idx="1427">
                  <c:v>56.19</c:v>
                </c:pt>
                <c:pt idx="1428">
                  <c:v>56.21</c:v>
                </c:pt>
                <c:pt idx="1429">
                  <c:v>56.25</c:v>
                </c:pt>
                <c:pt idx="1430">
                  <c:v>56.26</c:v>
                </c:pt>
                <c:pt idx="1431">
                  <c:v>56.26</c:v>
                </c:pt>
                <c:pt idx="1432">
                  <c:v>56.23</c:v>
                </c:pt>
                <c:pt idx="1433">
                  <c:v>56.23</c:v>
                </c:pt>
                <c:pt idx="1434">
                  <c:v>56.21</c:v>
                </c:pt>
                <c:pt idx="1435">
                  <c:v>56.17</c:v>
                </c:pt>
                <c:pt idx="1436">
                  <c:v>56.12</c:v>
                </c:pt>
                <c:pt idx="1437">
                  <c:v>56.08</c:v>
                </c:pt>
                <c:pt idx="1438">
                  <c:v>56.07</c:v>
                </c:pt>
                <c:pt idx="1439">
                  <c:v>56.03</c:v>
                </c:pt>
                <c:pt idx="1440">
                  <c:v>55.99</c:v>
                </c:pt>
                <c:pt idx="1441">
                  <c:v>55.98</c:v>
                </c:pt>
                <c:pt idx="1442">
                  <c:v>55.94</c:v>
                </c:pt>
                <c:pt idx="1443">
                  <c:v>55.94</c:v>
                </c:pt>
                <c:pt idx="1444">
                  <c:v>55.92</c:v>
                </c:pt>
                <c:pt idx="1445">
                  <c:v>55.96</c:v>
                </c:pt>
                <c:pt idx="1446">
                  <c:v>55.98</c:v>
                </c:pt>
                <c:pt idx="1447">
                  <c:v>55.98</c:v>
                </c:pt>
                <c:pt idx="1448">
                  <c:v>56.03</c:v>
                </c:pt>
                <c:pt idx="1449">
                  <c:v>56.08</c:v>
                </c:pt>
                <c:pt idx="1450">
                  <c:v>56.12</c:v>
                </c:pt>
                <c:pt idx="1451">
                  <c:v>56.16</c:v>
                </c:pt>
                <c:pt idx="1452">
                  <c:v>56.19</c:v>
                </c:pt>
                <c:pt idx="1453">
                  <c:v>56.25</c:v>
                </c:pt>
                <c:pt idx="1454">
                  <c:v>56.26</c:v>
                </c:pt>
                <c:pt idx="1455">
                  <c:v>56.25</c:v>
                </c:pt>
                <c:pt idx="1456">
                  <c:v>56.25</c:v>
                </c:pt>
                <c:pt idx="1457">
                  <c:v>56.19</c:v>
                </c:pt>
                <c:pt idx="1458">
                  <c:v>56.16</c:v>
                </c:pt>
                <c:pt idx="1459">
                  <c:v>56.08</c:v>
                </c:pt>
                <c:pt idx="1460">
                  <c:v>56.05</c:v>
                </c:pt>
                <c:pt idx="1461">
                  <c:v>56.01</c:v>
                </c:pt>
                <c:pt idx="1462">
                  <c:v>55.96</c:v>
                </c:pt>
                <c:pt idx="1463">
                  <c:v>55.92</c:v>
                </c:pt>
                <c:pt idx="1464">
                  <c:v>55.89</c:v>
                </c:pt>
                <c:pt idx="1465">
                  <c:v>55.89</c:v>
                </c:pt>
                <c:pt idx="1466">
                  <c:v>55.89</c:v>
                </c:pt>
                <c:pt idx="1467">
                  <c:v>55.87</c:v>
                </c:pt>
                <c:pt idx="1468">
                  <c:v>55.92</c:v>
                </c:pt>
                <c:pt idx="1469">
                  <c:v>55.94</c:v>
                </c:pt>
                <c:pt idx="1470">
                  <c:v>55.98</c:v>
                </c:pt>
                <c:pt idx="1471">
                  <c:v>56.03</c:v>
                </c:pt>
                <c:pt idx="1472">
                  <c:v>56.1</c:v>
                </c:pt>
                <c:pt idx="1473">
                  <c:v>56.14</c:v>
                </c:pt>
                <c:pt idx="1474">
                  <c:v>56.23</c:v>
                </c:pt>
                <c:pt idx="1475">
                  <c:v>56.34</c:v>
                </c:pt>
                <c:pt idx="1476">
                  <c:v>56.39</c:v>
                </c:pt>
                <c:pt idx="1477">
                  <c:v>56.44</c:v>
                </c:pt>
                <c:pt idx="1478">
                  <c:v>56.39</c:v>
                </c:pt>
                <c:pt idx="1479">
                  <c:v>56.35</c:v>
                </c:pt>
                <c:pt idx="1480">
                  <c:v>56.28</c:v>
                </c:pt>
                <c:pt idx="1481">
                  <c:v>56.23</c:v>
                </c:pt>
                <c:pt idx="1482">
                  <c:v>56.12</c:v>
                </c:pt>
                <c:pt idx="1483">
                  <c:v>55.98</c:v>
                </c:pt>
                <c:pt idx="1484">
                  <c:v>55.87</c:v>
                </c:pt>
                <c:pt idx="1485">
                  <c:v>55.72</c:v>
                </c:pt>
                <c:pt idx="1486">
                  <c:v>55.6</c:v>
                </c:pt>
                <c:pt idx="1487">
                  <c:v>55.49</c:v>
                </c:pt>
                <c:pt idx="1488">
                  <c:v>55.4</c:v>
                </c:pt>
                <c:pt idx="1489">
                  <c:v>55.33</c:v>
                </c:pt>
                <c:pt idx="1490">
                  <c:v>55.29</c:v>
                </c:pt>
                <c:pt idx="1491">
                  <c:v>55.24</c:v>
                </c:pt>
                <c:pt idx="1492">
                  <c:v>55.29</c:v>
                </c:pt>
                <c:pt idx="1493">
                  <c:v>55.33</c:v>
                </c:pt>
                <c:pt idx="1494">
                  <c:v>55.4</c:v>
                </c:pt>
                <c:pt idx="1495">
                  <c:v>55.47</c:v>
                </c:pt>
                <c:pt idx="1496">
                  <c:v>55.6</c:v>
                </c:pt>
                <c:pt idx="1497">
                  <c:v>55.62</c:v>
                </c:pt>
                <c:pt idx="1498">
                  <c:v>55.69</c:v>
                </c:pt>
                <c:pt idx="1499">
                  <c:v>55.8</c:v>
                </c:pt>
                <c:pt idx="1500">
                  <c:v>55.8</c:v>
                </c:pt>
                <c:pt idx="1501">
                  <c:v>55.85</c:v>
                </c:pt>
                <c:pt idx="1502">
                  <c:v>55.85</c:v>
                </c:pt>
                <c:pt idx="1503">
                  <c:v>55.85</c:v>
                </c:pt>
                <c:pt idx="1504">
                  <c:v>55.83</c:v>
                </c:pt>
                <c:pt idx="1505">
                  <c:v>55.78</c:v>
                </c:pt>
                <c:pt idx="1506">
                  <c:v>55.74</c:v>
                </c:pt>
                <c:pt idx="1507">
                  <c:v>55.69</c:v>
                </c:pt>
                <c:pt idx="1508">
                  <c:v>55.65</c:v>
                </c:pt>
                <c:pt idx="1509">
                  <c:v>55.63</c:v>
                </c:pt>
                <c:pt idx="1510">
                  <c:v>55.6</c:v>
                </c:pt>
                <c:pt idx="1511">
                  <c:v>55.56</c:v>
                </c:pt>
                <c:pt idx="1512">
                  <c:v>55.56</c:v>
                </c:pt>
                <c:pt idx="1513">
                  <c:v>55.58</c:v>
                </c:pt>
                <c:pt idx="1514">
                  <c:v>55.6</c:v>
                </c:pt>
                <c:pt idx="1515">
                  <c:v>55.62</c:v>
                </c:pt>
                <c:pt idx="1516">
                  <c:v>55.65</c:v>
                </c:pt>
                <c:pt idx="1517">
                  <c:v>55.69</c:v>
                </c:pt>
                <c:pt idx="1518">
                  <c:v>55.72</c:v>
                </c:pt>
                <c:pt idx="1519">
                  <c:v>55.8</c:v>
                </c:pt>
                <c:pt idx="1520">
                  <c:v>55.81</c:v>
                </c:pt>
                <c:pt idx="1521">
                  <c:v>55.89</c:v>
                </c:pt>
                <c:pt idx="1522">
                  <c:v>55.98</c:v>
                </c:pt>
                <c:pt idx="1523">
                  <c:v>56.03</c:v>
                </c:pt>
                <c:pt idx="1524">
                  <c:v>56.1</c:v>
                </c:pt>
                <c:pt idx="1525">
                  <c:v>56.17</c:v>
                </c:pt>
                <c:pt idx="1526">
                  <c:v>56.23</c:v>
                </c:pt>
                <c:pt idx="1527">
                  <c:v>56.23</c:v>
                </c:pt>
                <c:pt idx="1528">
                  <c:v>56.25</c:v>
                </c:pt>
                <c:pt idx="1529">
                  <c:v>56.23</c:v>
                </c:pt>
                <c:pt idx="1530">
                  <c:v>56.21</c:v>
                </c:pt>
                <c:pt idx="1531">
                  <c:v>56.17</c:v>
                </c:pt>
                <c:pt idx="1532">
                  <c:v>56.16</c:v>
                </c:pt>
                <c:pt idx="1533">
                  <c:v>56.12</c:v>
                </c:pt>
                <c:pt idx="1534">
                  <c:v>56.08</c:v>
                </c:pt>
                <c:pt idx="1535">
                  <c:v>56.05</c:v>
                </c:pt>
                <c:pt idx="1536">
                  <c:v>56.01</c:v>
                </c:pt>
                <c:pt idx="1537">
                  <c:v>55.98</c:v>
                </c:pt>
                <c:pt idx="1538">
                  <c:v>55.94</c:v>
                </c:pt>
                <c:pt idx="1539">
                  <c:v>55.98</c:v>
                </c:pt>
                <c:pt idx="1540">
                  <c:v>55.99</c:v>
                </c:pt>
                <c:pt idx="1541">
                  <c:v>56.01</c:v>
                </c:pt>
                <c:pt idx="1542">
                  <c:v>56.12</c:v>
                </c:pt>
                <c:pt idx="1543">
                  <c:v>56.19</c:v>
                </c:pt>
                <c:pt idx="1544">
                  <c:v>56.3</c:v>
                </c:pt>
                <c:pt idx="1545">
                  <c:v>56.34</c:v>
                </c:pt>
                <c:pt idx="1546">
                  <c:v>56.32</c:v>
                </c:pt>
                <c:pt idx="1547">
                  <c:v>56.35</c:v>
                </c:pt>
                <c:pt idx="1548">
                  <c:v>56.41</c:v>
                </c:pt>
                <c:pt idx="1549">
                  <c:v>56.44</c:v>
                </c:pt>
                <c:pt idx="1550">
                  <c:v>56.46</c:v>
                </c:pt>
                <c:pt idx="1551">
                  <c:v>56.46</c:v>
                </c:pt>
                <c:pt idx="1552">
                  <c:v>56.46</c:v>
                </c:pt>
                <c:pt idx="1553">
                  <c:v>56.44</c:v>
                </c:pt>
                <c:pt idx="1554">
                  <c:v>56.41</c:v>
                </c:pt>
                <c:pt idx="1555">
                  <c:v>56.39</c:v>
                </c:pt>
                <c:pt idx="1556">
                  <c:v>56.34</c:v>
                </c:pt>
                <c:pt idx="1557">
                  <c:v>56.34</c:v>
                </c:pt>
                <c:pt idx="1558">
                  <c:v>56.3</c:v>
                </c:pt>
                <c:pt idx="1559">
                  <c:v>56.28</c:v>
                </c:pt>
                <c:pt idx="1560">
                  <c:v>56.3</c:v>
                </c:pt>
                <c:pt idx="1561">
                  <c:v>56.3</c:v>
                </c:pt>
                <c:pt idx="1562">
                  <c:v>56.34</c:v>
                </c:pt>
                <c:pt idx="1563">
                  <c:v>56.37</c:v>
                </c:pt>
                <c:pt idx="1564">
                  <c:v>56.41</c:v>
                </c:pt>
                <c:pt idx="1565">
                  <c:v>56.48</c:v>
                </c:pt>
                <c:pt idx="1566">
                  <c:v>56.57</c:v>
                </c:pt>
                <c:pt idx="1567">
                  <c:v>56.66</c:v>
                </c:pt>
                <c:pt idx="1568">
                  <c:v>56.77</c:v>
                </c:pt>
                <c:pt idx="1569">
                  <c:v>56.88</c:v>
                </c:pt>
                <c:pt idx="1570">
                  <c:v>57.06</c:v>
                </c:pt>
                <c:pt idx="1571">
                  <c:v>57.11</c:v>
                </c:pt>
                <c:pt idx="1572">
                  <c:v>57.24</c:v>
                </c:pt>
                <c:pt idx="1573">
                  <c:v>57.27</c:v>
                </c:pt>
                <c:pt idx="1574">
                  <c:v>57.33</c:v>
                </c:pt>
                <c:pt idx="1575">
                  <c:v>57.34</c:v>
                </c:pt>
                <c:pt idx="1576">
                  <c:v>57.36</c:v>
                </c:pt>
                <c:pt idx="1577">
                  <c:v>57.36</c:v>
                </c:pt>
                <c:pt idx="1578">
                  <c:v>57.33</c:v>
                </c:pt>
                <c:pt idx="1579">
                  <c:v>57.29</c:v>
                </c:pt>
                <c:pt idx="1580">
                  <c:v>57.25</c:v>
                </c:pt>
                <c:pt idx="1581">
                  <c:v>57.22</c:v>
                </c:pt>
                <c:pt idx="1582">
                  <c:v>57.16</c:v>
                </c:pt>
                <c:pt idx="1583">
                  <c:v>57.13</c:v>
                </c:pt>
                <c:pt idx="1584">
                  <c:v>57.09</c:v>
                </c:pt>
                <c:pt idx="1585">
                  <c:v>57.02</c:v>
                </c:pt>
                <c:pt idx="1586">
                  <c:v>56.98</c:v>
                </c:pt>
                <c:pt idx="1587">
                  <c:v>56.98</c:v>
                </c:pt>
                <c:pt idx="1588">
                  <c:v>57</c:v>
                </c:pt>
                <c:pt idx="1589">
                  <c:v>57.04</c:v>
                </c:pt>
                <c:pt idx="1590">
                  <c:v>57.11</c:v>
                </c:pt>
                <c:pt idx="1591">
                  <c:v>57.22</c:v>
                </c:pt>
                <c:pt idx="1592">
                  <c:v>57.29</c:v>
                </c:pt>
                <c:pt idx="1593">
                  <c:v>57.4</c:v>
                </c:pt>
                <c:pt idx="1594">
                  <c:v>57.36</c:v>
                </c:pt>
                <c:pt idx="1595">
                  <c:v>57.42</c:v>
                </c:pt>
                <c:pt idx="1596">
                  <c:v>57.42</c:v>
                </c:pt>
                <c:pt idx="1597">
                  <c:v>57.47</c:v>
                </c:pt>
                <c:pt idx="1598">
                  <c:v>57.49</c:v>
                </c:pt>
                <c:pt idx="1599">
                  <c:v>57.52</c:v>
                </c:pt>
                <c:pt idx="1600">
                  <c:v>57.56</c:v>
                </c:pt>
                <c:pt idx="1601">
                  <c:v>57.54</c:v>
                </c:pt>
                <c:pt idx="1602">
                  <c:v>57.54</c:v>
                </c:pt>
                <c:pt idx="1603">
                  <c:v>57.54</c:v>
                </c:pt>
                <c:pt idx="1604">
                  <c:v>57.54</c:v>
                </c:pt>
                <c:pt idx="1605">
                  <c:v>57.56</c:v>
                </c:pt>
                <c:pt idx="1606">
                  <c:v>57.56</c:v>
                </c:pt>
                <c:pt idx="1607">
                  <c:v>57.54</c:v>
                </c:pt>
                <c:pt idx="1608">
                  <c:v>57.51</c:v>
                </c:pt>
                <c:pt idx="1609">
                  <c:v>57.51</c:v>
                </c:pt>
                <c:pt idx="1610">
                  <c:v>57.51</c:v>
                </c:pt>
                <c:pt idx="1611">
                  <c:v>57.51</c:v>
                </c:pt>
                <c:pt idx="1612">
                  <c:v>57.56</c:v>
                </c:pt>
                <c:pt idx="1613">
                  <c:v>57.6</c:v>
                </c:pt>
                <c:pt idx="1614">
                  <c:v>57.65</c:v>
                </c:pt>
                <c:pt idx="1615">
                  <c:v>57.72</c:v>
                </c:pt>
                <c:pt idx="1616">
                  <c:v>57.72</c:v>
                </c:pt>
                <c:pt idx="1617">
                  <c:v>57.79</c:v>
                </c:pt>
                <c:pt idx="1618">
                  <c:v>57.85</c:v>
                </c:pt>
                <c:pt idx="1619">
                  <c:v>57.9</c:v>
                </c:pt>
                <c:pt idx="1620">
                  <c:v>57.96</c:v>
                </c:pt>
                <c:pt idx="1621">
                  <c:v>57.97</c:v>
                </c:pt>
                <c:pt idx="1622">
                  <c:v>58.01</c:v>
                </c:pt>
                <c:pt idx="1623">
                  <c:v>58.05</c:v>
                </c:pt>
                <c:pt idx="1624">
                  <c:v>58.06</c:v>
                </c:pt>
                <c:pt idx="1625">
                  <c:v>58.06</c:v>
                </c:pt>
                <c:pt idx="1626">
                  <c:v>58.05</c:v>
                </c:pt>
                <c:pt idx="1627">
                  <c:v>58.03</c:v>
                </c:pt>
                <c:pt idx="1628">
                  <c:v>58.01</c:v>
                </c:pt>
                <c:pt idx="1629">
                  <c:v>57.99</c:v>
                </c:pt>
                <c:pt idx="1630">
                  <c:v>57.97</c:v>
                </c:pt>
                <c:pt idx="1631">
                  <c:v>57.96</c:v>
                </c:pt>
                <c:pt idx="1632">
                  <c:v>57.94</c:v>
                </c:pt>
                <c:pt idx="1633">
                  <c:v>57.92</c:v>
                </c:pt>
                <c:pt idx="1634">
                  <c:v>57.92</c:v>
                </c:pt>
                <c:pt idx="1635">
                  <c:v>57.92</c:v>
                </c:pt>
                <c:pt idx="1636">
                  <c:v>57.94</c:v>
                </c:pt>
                <c:pt idx="1637">
                  <c:v>57.97</c:v>
                </c:pt>
                <c:pt idx="1638">
                  <c:v>58.01</c:v>
                </c:pt>
                <c:pt idx="1639">
                  <c:v>58.05</c:v>
                </c:pt>
                <c:pt idx="1640">
                  <c:v>58.1</c:v>
                </c:pt>
                <c:pt idx="1641">
                  <c:v>58.08</c:v>
                </c:pt>
                <c:pt idx="1642">
                  <c:v>58.05</c:v>
                </c:pt>
                <c:pt idx="1643">
                  <c:v>58.05</c:v>
                </c:pt>
                <c:pt idx="1644">
                  <c:v>58.06</c:v>
                </c:pt>
                <c:pt idx="1645">
                  <c:v>58.06</c:v>
                </c:pt>
                <c:pt idx="1646">
                  <c:v>58.08</c:v>
                </c:pt>
                <c:pt idx="1647">
                  <c:v>58.05</c:v>
                </c:pt>
                <c:pt idx="1648">
                  <c:v>57.94</c:v>
                </c:pt>
                <c:pt idx="1649">
                  <c:v>57.87</c:v>
                </c:pt>
                <c:pt idx="1650">
                  <c:v>57.85</c:v>
                </c:pt>
                <c:pt idx="1651">
                  <c:v>57.78</c:v>
                </c:pt>
                <c:pt idx="1652">
                  <c:v>57.69</c:v>
                </c:pt>
                <c:pt idx="1653">
                  <c:v>57.65</c:v>
                </c:pt>
                <c:pt idx="1654">
                  <c:v>57.6</c:v>
                </c:pt>
                <c:pt idx="1655">
                  <c:v>57.54</c:v>
                </c:pt>
                <c:pt idx="1656">
                  <c:v>57.51</c:v>
                </c:pt>
                <c:pt idx="1657">
                  <c:v>57.47</c:v>
                </c:pt>
                <c:pt idx="1658">
                  <c:v>57.43</c:v>
                </c:pt>
                <c:pt idx="1659">
                  <c:v>57.43</c:v>
                </c:pt>
                <c:pt idx="1660">
                  <c:v>57.45</c:v>
                </c:pt>
                <c:pt idx="1661">
                  <c:v>57.47</c:v>
                </c:pt>
                <c:pt idx="1662">
                  <c:v>57.52</c:v>
                </c:pt>
                <c:pt idx="1663">
                  <c:v>57.56</c:v>
                </c:pt>
                <c:pt idx="1664">
                  <c:v>57.58</c:v>
                </c:pt>
                <c:pt idx="1665">
                  <c:v>57.63</c:v>
                </c:pt>
                <c:pt idx="1666">
                  <c:v>57.61</c:v>
                </c:pt>
                <c:pt idx="1667">
                  <c:v>57.63</c:v>
                </c:pt>
                <c:pt idx="1668">
                  <c:v>57.6</c:v>
                </c:pt>
                <c:pt idx="1669">
                  <c:v>57.65</c:v>
                </c:pt>
                <c:pt idx="1670">
                  <c:v>57.72</c:v>
                </c:pt>
                <c:pt idx="1671">
                  <c:v>57.61</c:v>
                </c:pt>
                <c:pt idx="1672">
                  <c:v>57.56</c:v>
                </c:pt>
                <c:pt idx="1673">
                  <c:v>57.47</c:v>
                </c:pt>
                <c:pt idx="1674">
                  <c:v>57.43</c:v>
                </c:pt>
                <c:pt idx="1675">
                  <c:v>57.42</c:v>
                </c:pt>
                <c:pt idx="1676">
                  <c:v>57.33</c:v>
                </c:pt>
                <c:pt idx="1677">
                  <c:v>57.25</c:v>
                </c:pt>
                <c:pt idx="1678">
                  <c:v>57.2</c:v>
                </c:pt>
                <c:pt idx="1679">
                  <c:v>57.13</c:v>
                </c:pt>
                <c:pt idx="1680">
                  <c:v>57.06</c:v>
                </c:pt>
                <c:pt idx="1681">
                  <c:v>57</c:v>
                </c:pt>
                <c:pt idx="1682">
                  <c:v>56.95</c:v>
                </c:pt>
                <c:pt idx="1683">
                  <c:v>56.93</c:v>
                </c:pt>
                <c:pt idx="1684">
                  <c:v>56.91</c:v>
                </c:pt>
                <c:pt idx="1685">
                  <c:v>56.91</c:v>
                </c:pt>
                <c:pt idx="1686">
                  <c:v>56.97</c:v>
                </c:pt>
                <c:pt idx="1687">
                  <c:v>56.95</c:v>
                </c:pt>
                <c:pt idx="1688">
                  <c:v>56.97</c:v>
                </c:pt>
                <c:pt idx="1689">
                  <c:v>56.97</c:v>
                </c:pt>
                <c:pt idx="1690">
                  <c:v>57</c:v>
                </c:pt>
                <c:pt idx="1691">
                  <c:v>56.95</c:v>
                </c:pt>
                <c:pt idx="1692">
                  <c:v>56.97</c:v>
                </c:pt>
                <c:pt idx="1693">
                  <c:v>56.93</c:v>
                </c:pt>
                <c:pt idx="1694">
                  <c:v>56.95</c:v>
                </c:pt>
                <c:pt idx="1695">
                  <c:v>56.93</c:v>
                </c:pt>
                <c:pt idx="1696">
                  <c:v>56.98</c:v>
                </c:pt>
                <c:pt idx="1697">
                  <c:v>56.97</c:v>
                </c:pt>
                <c:pt idx="1698">
                  <c:v>56.93</c:v>
                </c:pt>
                <c:pt idx="1699">
                  <c:v>56.88</c:v>
                </c:pt>
                <c:pt idx="1700">
                  <c:v>56.88</c:v>
                </c:pt>
                <c:pt idx="1701">
                  <c:v>56.88</c:v>
                </c:pt>
                <c:pt idx="1702">
                  <c:v>56.88</c:v>
                </c:pt>
                <c:pt idx="1703">
                  <c:v>56.88</c:v>
                </c:pt>
                <c:pt idx="1704">
                  <c:v>56.84</c:v>
                </c:pt>
                <c:pt idx="1705">
                  <c:v>56.8</c:v>
                </c:pt>
                <c:pt idx="1706">
                  <c:v>56.8</c:v>
                </c:pt>
                <c:pt idx="1707">
                  <c:v>56.79</c:v>
                </c:pt>
                <c:pt idx="1708">
                  <c:v>56.75</c:v>
                </c:pt>
                <c:pt idx="1709">
                  <c:v>56.73</c:v>
                </c:pt>
                <c:pt idx="1710">
                  <c:v>56.71</c:v>
                </c:pt>
                <c:pt idx="1711">
                  <c:v>56.71</c:v>
                </c:pt>
                <c:pt idx="1712">
                  <c:v>56.66</c:v>
                </c:pt>
                <c:pt idx="1713">
                  <c:v>56.71</c:v>
                </c:pt>
                <c:pt idx="1714">
                  <c:v>56.7</c:v>
                </c:pt>
                <c:pt idx="1715">
                  <c:v>56.68</c:v>
                </c:pt>
                <c:pt idx="1716">
                  <c:v>56.75</c:v>
                </c:pt>
                <c:pt idx="1717">
                  <c:v>56.8</c:v>
                </c:pt>
                <c:pt idx="1718">
                  <c:v>56.79</c:v>
                </c:pt>
                <c:pt idx="1719">
                  <c:v>56.82</c:v>
                </c:pt>
                <c:pt idx="1720">
                  <c:v>56.82</c:v>
                </c:pt>
                <c:pt idx="1721">
                  <c:v>56.84</c:v>
                </c:pt>
                <c:pt idx="1722">
                  <c:v>56.8</c:v>
                </c:pt>
                <c:pt idx="1723">
                  <c:v>56.79</c:v>
                </c:pt>
                <c:pt idx="1724">
                  <c:v>56.77</c:v>
                </c:pt>
                <c:pt idx="1725">
                  <c:v>56.75</c:v>
                </c:pt>
                <c:pt idx="1726">
                  <c:v>56.73</c:v>
                </c:pt>
                <c:pt idx="1727">
                  <c:v>56.71</c:v>
                </c:pt>
                <c:pt idx="1728">
                  <c:v>56.68</c:v>
                </c:pt>
                <c:pt idx="1729">
                  <c:v>56.62</c:v>
                </c:pt>
                <c:pt idx="1730">
                  <c:v>56.59</c:v>
                </c:pt>
                <c:pt idx="1731">
                  <c:v>56.55</c:v>
                </c:pt>
                <c:pt idx="1732">
                  <c:v>56.55</c:v>
                </c:pt>
                <c:pt idx="1733">
                  <c:v>56.59</c:v>
                </c:pt>
                <c:pt idx="1734">
                  <c:v>56.62</c:v>
                </c:pt>
                <c:pt idx="1735">
                  <c:v>56.64</c:v>
                </c:pt>
                <c:pt idx="1736">
                  <c:v>56.62</c:v>
                </c:pt>
                <c:pt idx="1737">
                  <c:v>56.68</c:v>
                </c:pt>
                <c:pt idx="1738">
                  <c:v>56.71</c:v>
                </c:pt>
                <c:pt idx="1739">
                  <c:v>56.82</c:v>
                </c:pt>
                <c:pt idx="1740">
                  <c:v>56.88</c:v>
                </c:pt>
                <c:pt idx="1741">
                  <c:v>56.91</c:v>
                </c:pt>
                <c:pt idx="1742">
                  <c:v>56.97</c:v>
                </c:pt>
                <c:pt idx="1743">
                  <c:v>57</c:v>
                </c:pt>
                <c:pt idx="1744">
                  <c:v>57</c:v>
                </c:pt>
                <c:pt idx="1745">
                  <c:v>57.04</c:v>
                </c:pt>
                <c:pt idx="1746">
                  <c:v>57.06</c:v>
                </c:pt>
                <c:pt idx="1747">
                  <c:v>57.07</c:v>
                </c:pt>
                <c:pt idx="1748">
                  <c:v>57.09</c:v>
                </c:pt>
                <c:pt idx="1749">
                  <c:v>57.13</c:v>
                </c:pt>
                <c:pt idx="1750">
                  <c:v>57.18</c:v>
                </c:pt>
                <c:pt idx="1751">
                  <c:v>57.2</c:v>
                </c:pt>
                <c:pt idx="1752">
                  <c:v>57.2</c:v>
                </c:pt>
                <c:pt idx="1753">
                  <c:v>57.2</c:v>
                </c:pt>
                <c:pt idx="1754">
                  <c:v>57.2</c:v>
                </c:pt>
                <c:pt idx="1755">
                  <c:v>57.2</c:v>
                </c:pt>
                <c:pt idx="1756">
                  <c:v>57.22</c:v>
                </c:pt>
                <c:pt idx="1757">
                  <c:v>57.34</c:v>
                </c:pt>
                <c:pt idx="1758">
                  <c:v>57.38</c:v>
                </c:pt>
                <c:pt idx="1759">
                  <c:v>57.45</c:v>
                </c:pt>
                <c:pt idx="1760">
                  <c:v>57.47</c:v>
                </c:pt>
                <c:pt idx="1761">
                  <c:v>57.51</c:v>
                </c:pt>
                <c:pt idx="1762">
                  <c:v>57.52</c:v>
                </c:pt>
                <c:pt idx="1763">
                  <c:v>57.52</c:v>
                </c:pt>
                <c:pt idx="1764">
                  <c:v>57.56</c:v>
                </c:pt>
                <c:pt idx="1765">
                  <c:v>57.61</c:v>
                </c:pt>
                <c:pt idx="1766">
                  <c:v>57.61</c:v>
                </c:pt>
                <c:pt idx="1767">
                  <c:v>57.69</c:v>
                </c:pt>
                <c:pt idx="1768">
                  <c:v>57.7</c:v>
                </c:pt>
                <c:pt idx="1769">
                  <c:v>57.69</c:v>
                </c:pt>
                <c:pt idx="1770">
                  <c:v>57.69</c:v>
                </c:pt>
                <c:pt idx="1771">
                  <c:v>57.7</c:v>
                </c:pt>
                <c:pt idx="1772">
                  <c:v>57.72</c:v>
                </c:pt>
                <c:pt idx="1773">
                  <c:v>57.7</c:v>
                </c:pt>
                <c:pt idx="1774">
                  <c:v>57.7</c:v>
                </c:pt>
                <c:pt idx="1775">
                  <c:v>57.67</c:v>
                </c:pt>
                <c:pt idx="1776">
                  <c:v>57.61</c:v>
                </c:pt>
                <c:pt idx="1777">
                  <c:v>57.52</c:v>
                </c:pt>
                <c:pt idx="1778">
                  <c:v>57.43</c:v>
                </c:pt>
                <c:pt idx="1779">
                  <c:v>57.38</c:v>
                </c:pt>
                <c:pt idx="1780">
                  <c:v>57.33</c:v>
                </c:pt>
                <c:pt idx="1781">
                  <c:v>57.25</c:v>
                </c:pt>
                <c:pt idx="1782">
                  <c:v>57.18</c:v>
                </c:pt>
                <c:pt idx="1783">
                  <c:v>57.16</c:v>
                </c:pt>
                <c:pt idx="1784">
                  <c:v>57.09</c:v>
                </c:pt>
                <c:pt idx="1785">
                  <c:v>57.09</c:v>
                </c:pt>
                <c:pt idx="1786">
                  <c:v>57.04</c:v>
                </c:pt>
                <c:pt idx="1787">
                  <c:v>56.91</c:v>
                </c:pt>
                <c:pt idx="1788">
                  <c:v>56.93</c:v>
                </c:pt>
                <c:pt idx="1789">
                  <c:v>56.91</c:v>
                </c:pt>
                <c:pt idx="1790">
                  <c:v>56.84</c:v>
                </c:pt>
                <c:pt idx="1791">
                  <c:v>56.86</c:v>
                </c:pt>
                <c:pt idx="1792">
                  <c:v>56.8</c:v>
                </c:pt>
                <c:pt idx="1793">
                  <c:v>56.77</c:v>
                </c:pt>
                <c:pt idx="1794">
                  <c:v>56.73</c:v>
                </c:pt>
                <c:pt idx="1795">
                  <c:v>56.71</c:v>
                </c:pt>
                <c:pt idx="1796">
                  <c:v>56.68</c:v>
                </c:pt>
                <c:pt idx="1797">
                  <c:v>56.66</c:v>
                </c:pt>
                <c:pt idx="1798">
                  <c:v>56.62</c:v>
                </c:pt>
                <c:pt idx="1799">
                  <c:v>56.57</c:v>
                </c:pt>
                <c:pt idx="1800">
                  <c:v>56.55</c:v>
                </c:pt>
                <c:pt idx="1801">
                  <c:v>56.5</c:v>
                </c:pt>
                <c:pt idx="1802">
                  <c:v>56.48</c:v>
                </c:pt>
                <c:pt idx="1803">
                  <c:v>56.48</c:v>
                </c:pt>
                <c:pt idx="1804">
                  <c:v>56.48</c:v>
                </c:pt>
                <c:pt idx="1805">
                  <c:v>56.44</c:v>
                </c:pt>
                <c:pt idx="1806">
                  <c:v>56.46</c:v>
                </c:pt>
                <c:pt idx="1807">
                  <c:v>56.44</c:v>
                </c:pt>
                <c:pt idx="1808">
                  <c:v>56.43</c:v>
                </c:pt>
                <c:pt idx="1809">
                  <c:v>56.48</c:v>
                </c:pt>
                <c:pt idx="1810">
                  <c:v>56.5</c:v>
                </c:pt>
                <c:pt idx="1811">
                  <c:v>56.52</c:v>
                </c:pt>
                <c:pt idx="1812">
                  <c:v>56.53</c:v>
                </c:pt>
                <c:pt idx="1813">
                  <c:v>56.53</c:v>
                </c:pt>
                <c:pt idx="1814">
                  <c:v>56.55</c:v>
                </c:pt>
                <c:pt idx="1815">
                  <c:v>56.57</c:v>
                </c:pt>
                <c:pt idx="1816">
                  <c:v>56.59</c:v>
                </c:pt>
                <c:pt idx="1817">
                  <c:v>56.59</c:v>
                </c:pt>
                <c:pt idx="1818">
                  <c:v>56.59</c:v>
                </c:pt>
                <c:pt idx="1819">
                  <c:v>56.61</c:v>
                </c:pt>
                <c:pt idx="1820">
                  <c:v>56.55</c:v>
                </c:pt>
                <c:pt idx="1821">
                  <c:v>56.55</c:v>
                </c:pt>
                <c:pt idx="1822">
                  <c:v>56.53</c:v>
                </c:pt>
                <c:pt idx="1823">
                  <c:v>56.48</c:v>
                </c:pt>
                <c:pt idx="1824">
                  <c:v>56.46</c:v>
                </c:pt>
                <c:pt idx="1825">
                  <c:v>56.46</c:v>
                </c:pt>
                <c:pt idx="1826">
                  <c:v>56.44</c:v>
                </c:pt>
                <c:pt idx="1827">
                  <c:v>56.46</c:v>
                </c:pt>
                <c:pt idx="1828">
                  <c:v>56.48</c:v>
                </c:pt>
                <c:pt idx="1829">
                  <c:v>56.52</c:v>
                </c:pt>
                <c:pt idx="1830">
                  <c:v>56.53</c:v>
                </c:pt>
                <c:pt idx="1831">
                  <c:v>56.59</c:v>
                </c:pt>
                <c:pt idx="1832">
                  <c:v>56.66</c:v>
                </c:pt>
                <c:pt idx="1833">
                  <c:v>56.73</c:v>
                </c:pt>
                <c:pt idx="1834">
                  <c:v>56.84</c:v>
                </c:pt>
                <c:pt idx="1835">
                  <c:v>57</c:v>
                </c:pt>
                <c:pt idx="1836">
                  <c:v>57.07</c:v>
                </c:pt>
                <c:pt idx="1837">
                  <c:v>57.09</c:v>
                </c:pt>
                <c:pt idx="1838">
                  <c:v>57.02</c:v>
                </c:pt>
                <c:pt idx="1839">
                  <c:v>57.06</c:v>
                </c:pt>
                <c:pt idx="1840">
                  <c:v>57.15</c:v>
                </c:pt>
                <c:pt idx="1841">
                  <c:v>57.15</c:v>
                </c:pt>
                <c:pt idx="1842">
                  <c:v>57.24</c:v>
                </c:pt>
                <c:pt idx="1843">
                  <c:v>57.27</c:v>
                </c:pt>
                <c:pt idx="1844">
                  <c:v>57.34</c:v>
                </c:pt>
                <c:pt idx="1845">
                  <c:v>57.36</c:v>
                </c:pt>
                <c:pt idx="1846">
                  <c:v>57.43</c:v>
                </c:pt>
                <c:pt idx="1847">
                  <c:v>57.49</c:v>
                </c:pt>
                <c:pt idx="1848">
                  <c:v>57.54</c:v>
                </c:pt>
                <c:pt idx="1849">
                  <c:v>57.6</c:v>
                </c:pt>
                <c:pt idx="1850">
                  <c:v>57.63</c:v>
                </c:pt>
                <c:pt idx="1851">
                  <c:v>57.67</c:v>
                </c:pt>
                <c:pt idx="1852">
                  <c:v>57.7</c:v>
                </c:pt>
                <c:pt idx="1853">
                  <c:v>57.72</c:v>
                </c:pt>
                <c:pt idx="1854">
                  <c:v>57.78</c:v>
                </c:pt>
                <c:pt idx="1855">
                  <c:v>57.81</c:v>
                </c:pt>
                <c:pt idx="1856">
                  <c:v>57.88</c:v>
                </c:pt>
                <c:pt idx="1857">
                  <c:v>57.96</c:v>
                </c:pt>
                <c:pt idx="1858">
                  <c:v>58.03</c:v>
                </c:pt>
                <c:pt idx="1859">
                  <c:v>58.1</c:v>
                </c:pt>
                <c:pt idx="1860">
                  <c:v>58.17</c:v>
                </c:pt>
                <c:pt idx="1861">
                  <c:v>58.23</c:v>
                </c:pt>
                <c:pt idx="1862">
                  <c:v>58.3</c:v>
                </c:pt>
                <c:pt idx="1863">
                  <c:v>58.42</c:v>
                </c:pt>
                <c:pt idx="1864">
                  <c:v>58.44</c:v>
                </c:pt>
                <c:pt idx="1865">
                  <c:v>58.59</c:v>
                </c:pt>
                <c:pt idx="1866">
                  <c:v>58.59</c:v>
                </c:pt>
                <c:pt idx="1867">
                  <c:v>58.59</c:v>
                </c:pt>
                <c:pt idx="1868">
                  <c:v>58.62</c:v>
                </c:pt>
                <c:pt idx="1869">
                  <c:v>58.66</c:v>
                </c:pt>
                <c:pt idx="1870">
                  <c:v>58.64</c:v>
                </c:pt>
                <c:pt idx="1871">
                  <c:v>58.68</c:v>
                </c:pt>
                <c:pt idx="1872">
                  <c:v>58.68</c:v>
                </c:pt>
                <c:pt idx="1873">
                  <c:v>58.69</c:v>
                </c:pt>
                <c:pt idx="1874">
                  <c:v>58.71</c:v>
                </c:pt>
                <c:pt idx="1875">
                  <c:v>58.73</c:v>
                </c:pt>
                <c:pt idx="1876">
                  <c:v>58.71</c:v>
                </c:pt>
                <c:pt idx="1877">
                  <c:v>58.73</c:v>
                </c:pt>
                <c:pt idx="1878">
                  <c:v>58.78</c:v>
                </c:pt>
                <c:pt idx="1879">
                  <c:v>58.91</c:v>
                </c:pt>
                <c:pt idx="1880">
                  <c:v>58.98</c:v>
                </c:pt>
                <c:pt idx="1881">
                  <c:v>59.11</c:v>
                </c:pt>
                <c:pt idx="1882">
                  <c:v>59.13</c:v>
                </c:pt>
                <c:pt idx="1883">
                  <c:v>59.14</c:v>
                </c:pt>
                <c:pt idx="1884">
                  <c:v>59.22</c:v>
                </c:pt>
                <c:pt idx="1885">
                  <c:v>59.31</c:v>
                </c:pt>
                <c:pt idx="1886">
                  <c:v>59.38</c:v>
                </c:pt>
                <c:pt idx="1887">
                  <c:v>59.43</c:v>
                </c:pt>
                <c:pt idx="1888">
                  <c:v>59.49</c:v>
                </c:pt>
                <c:pt idx="1889">
                  <c:v>59.56</c:v>
                </c:pt>
                <c:pt idx="1890">
                  <c:v>59.63</c:v>
                </c:pt>
                <c:pt idx="1891">
                  <c:v>59.65</c:v>
                </c:pt>
                <c:pt idx="1892">
                  <c:v>59.67</c:v>
                </c:pt>
                <c:pt idx="1893">
                  <c:v>59.7</c:v>
                </c:pt>
                <c:pt idx="1894">
                  <c:v>59.7</c:v>
                </c:pt>
                <c:pt idx="1895">
                  <c:v>59.7</c:v>
                </c:pt>
                <c:pt idx="1896">
                  <c:v>59.76</c:v>
                </c:pt>
                <c:pt idx="1897">
                  <c:v>59.77</c:v>
                </c:pt>
                <c:pt idx="1898">
                  <c:v>59.77</c:v>
                </c:pt>
                <c:pt idx="1899">
                  <c:v>59.79</c:v>
                </c:pt>
                <c:pt idx="1900">
                  <c:v>59.81</c:v>
                </c:pt>
                <c:pt idx="1901">
                  <c:v>59.81</c:v>
                </c:pt>
                <c:pt idx="1902">
                  <c:v>59.86</c:v>
                </c:pt>
                <c:pt idx="1903">
                  <c:v>59.9</c:v>
                </c:pt>
                <c:pt idx="1904">
                  <c:v>59.94</c:v>
                </c:pt>
                <c:pt idx="1905">
                  <c:v>59.95</c:v>
                </c:pt>
                <c:pt idx="1906">
                  <c:v>60.01</c:v>
                </c:pt>
                <c:pt idx="1907">
                  <c:v>59.99</c:v>
                </c:pt>
                <c:pt idx="1908">
                  <c:v>60.04</c:v>
                </c:pt>
                <c:pt idx="1909">
                  <c:v>60.08</c:v>
                </c:pt>
                <c:pt idx="1910">
                  <c:v>60.21</c:v>
                </c:pt>
                <c:pt idx="1911">
                  <c:v>60.3</c:v>
                </c:pt>
                <c:pt idx="1912">
                  <c:v>60.3</c:v>
                </c:pt>
                <c:pt idx="1913">
                  <c:v>60.44</c:v>
                </c:pt>
                <c:pt idx="1914">
                  <c:v>60.46</c:v>
                </c:pt>
                <c:pt idx="1915">
                  <c:v>60.44</c:v>
                </c:pt>
                <c:pt idx="1916">
                  <c:v>60.49</c:v>
                </c:pt>
                <c:pt idx="1917">
                  <c:v>60.53</c:v>
                </c:pt>
                <c:pt idx="1918">
                  <c:v>60.58</c:v>
                </c:pt>
                <c:pt idx="1919">
                  <c:v>60.64</c:v>
                </c:pt>
                <c:pt idx="1920">
                  <c:v>60.67</c:v>
                </c:pt>
                <c:pt idx="1921">
                  <c:v>60.69</c:v>
                </c:pt>
                <c:pt idx="1922">
                  <c:v>60.71</c:v>
                </c:pt>
                <c:pt idx="1923">
                  <c:v>60.73</c:v>
                </c:pt>
                <c:pt idx="1924">
                  <c:v>60.73</c:v>
                </c:pt>
                <c:pt idx="1925">
                  <c:v>60.73</c:v>
                </c:pt>
                <c:pt idx="1926">
                  <c:v>60.75</c:v>
                </c:pt>
                <c:pt idx="1927">
                  <c:v>60.78</c:v>
                </c:pt>
                <c:pt idx="1928">
                  <c:v>60.78</c:v>
                </c:pt>
                <c:pt idx="1929">
                  <c:v>60.84</c:v>
                </c:pt>
                <c:pt idx="1930">
                  <c:v>60.85</c:v>
                </c:pt>
                <c:pt idx="1931">
                  <c:v>60.87</c:v>
                </c:pt>
                <c:pt idx="1932">
                  <c:v>60.91</c:v>
                </c:pt>
                <c:pt idx="1933">
                  <c:v>60.93</c:v>
                </c:pt>
                <c:pt idx="1934">
                  <c:v>60.98</c:v>
                </c:pt>
                <c:pt idx="1935">
                  <c:v>61.03</c:v>
                </c:pt>
                <c:pt idx="1936">
                  <c:v>61.11</c:v>
                </c:pt>
                <c:pt idx="1937">
                  <c:v>61.16</c:v>
                </c:pt>
                <c:pt idx="1938">
                  <c:v>61.2</c:v>
                </c:pt>
                <c:pt idx="1939">
                  <c:v>61.18</c:v>
                </c:pt>
                <c:pt idx="1940">
                  <c:v>61.29</c:v>
                </c:pt>
                <c:pt idx="1941">
                  <c:v>61.29</c:v>
                </c:pt>
                <c:pt idx="1942">
                  <c:v>61.32</c:v>
                </c:pt>
                <c:pt idx="1943">
                  <c:v>61.36</c:v>
                </c:pt>
                <c:pt idx="1944">
                  <c:v>61.36</c:v>
                </c:pt>
                <c:pt idx="1945">
                  <c:v>61.36</c:v>
                </c:pt>
                <c:pt idx="1946">
                  <c:v>61.32</c:v>
                </c:pt>
                <c:pt idx="1947">
                  <c:v>61.32</c:v>
                </c:pt>
                <c:pt idx="1948">
                  <c:v>61.34</c:v>
                </c:pt>
                <c:pt idx="1949">
                  <c:v>61.38</c:v>
                </c:pt>
                <c:pt idx="1950">
                  <c:v>61.39</c:v>
                </c:pt>
                <c:pt idx="1951">
                  <c:v>61.41</c:v>
                </c:pt>
                <c:pt idx="1952">
                  <c:v>61.47</c:v>
                </c:pt>
                <c:pt idx="1953">
                  <c:v>61.54</c:v>
                </c:pt>
                <c:pt idx="1954">
                  <c:v>61.54</c:v>
                </c:pt>
                <c:pt idx="1955">
                  <c:v>61.57</c:v>
                </c:pt>
                <c:pt idx="1956">
                  <c:v>61.65</c:v>
                </c:pt>
                <c:pt idx="1957">
                  <c:v>61.66</c:v>
                </c:pt>
                <c:pt idx="1958">
                  <c:v>61.75</c:v>
                </c:pt>
                <c:pt idx="1959">
                  <c:v>61.81</c:v>
                </c:pt>
                <c:pt idx="1960">
                  <c:v>61.9</c:v>
                </c:pt>
                <c:pt idx="1961">
                  <c:v>61.93</c:v>
                </c:pt>
                <c:pt idx="1962">
                  <c:v>61.97</c:v>
                </c:pt>
                <c:pt idx="1963">
                  <c:v>61.99</c:v>
                </c:pt>
                <c:pt idx="1964">
                  <c:v>61.99</c:v>
                </c:pt>
                <c:pt idx="1965">
                  <c:v>62.01</c:v>
                </c:pt>
                <c:pt idx="1966">
                  <c:v>62.04</c:v>
                </c:pt>
                <c:pt idx="1967">
                  <c:v>62.06</c:v>
                </c:pt>
                <c:pt idx="1968">
                  <c:v>62.02</c:v>
                </c:pt>
                <c:pt idx="1969">
                  <c:v>61.99</c:v>
                </c:pt>
                <c:pt idx="1970">
                  <c:v>61.97</c:v>
                </c:pt>
                <c:pt idx="1971">
                  <c:v>61.95</c:v>
                </c:pt>
                <c:pt idx="1972">
                  <c:v>61.95</c:v>
                </c:pt>
                <c:pt idx="1973">
                  <c:v>61.95</c:v>
                </c:pt>
                <c:pt idx="1974">
                  <c:v>62.01</c:v>
                </c:pt>
                <c:pt idx="1975">
                  <c:v>62.02</c:v>
                </c:pt>
                <c:pt idx="1976">
                  <c:v>62.1</c:v>
                </c:pt>
                <c:pt idx="1977">
                  <c:v>62.1</c:v>
                </c:pt>
                <c:pt idx="1978">
                  <c:v>62.1</c:v>
                </c:pt>
                <c:pt idx="1979">
                  <c:v>62.1</c:v>
                </c:pt>
                <c:pt idx="1980">
                  <c:v>62.11</c:v>
                </c:pt>
                <c:pt idx="1981">
                  <c:v>62.04</c:v>
                </c:pt>
                <c:pt idx="1982">
                  <c:v>62.04</c:v>
                </c:pt>
                <c:pt idx="1983">
                  <c:v>62.08</c:v>
                </c:pt>
                <c:pt idx="1984">
                  <c:v>62.17</c:v>
                </c:pt>
                <c:pt idx="1985">
                  <c:v>62.19</c:v>
                </c:pt>
                <c:pt idx="1986">
                  <c:v>62.24</c:v>
                </c:pt>
                <c:pt idx="1987">
                  <c:v>62.24</c:v>
                </c:pt>
                <c:pt idx="1988">
                  <c:v>62.24</c:v>
                </c:pt>
                <c:pt idx="1989">
                  <c:v>62.24</c:v>
                </c:pt>
                <c:pt idx="1990">
                  <c:v>62.22</c:v>
                </c:pt>
                <c:pt idx="1991">
                  <c:v>62.22</c:v>
                </c:pt>
                <c:pt idx="1992">
                  <c:v>62.2</c:v>
                </c:pt>
                <c:pt idx="1993">
                  <c:v>62.19</c:v>
                </c:pt>
                <c:pt idx="1994">
                  <c:v>62.17</c:v>
                </c:pt>
                <c:pt idx="1995">
                  <c:v>62.17</c:v>
                </c:pt>
                <c:pt idx="1996">
                  <c:v>62.17</c:v>
                </c:pt>
                <c:pt idx="1997">
                  <c:v>62.17</c:v>
                </c:pt>
                <c:pt idx="1998">
                  <c:v>62.15</c:v>
                </c:pt>
                <c:pt idx="1999">
                  <c:v>62.19</c:v>
                </c:pt>
                <c:pt idx="2000">
                  <c:v>62.26</c:v>
                </c:pt>
                <c:pt idx="2001">
                  <c:v>62.26</c:v>
                </c:pt>
                <c:pt idx="2002">
                  <c:v>62.24</c:v>
                </c:pt>
                <c:pt idx="2003">
                  <c:v>62.17</c:v>
                </c:pt>
                <c:pt idx="2004">
                  <c:v>62.08</c:v>
                </c:pt>
                <c:pt idx="2005">
                  <c:v>62.02</c:v>
                </c:pt>
                <c:pt idx="2006">
                  <c:v>62.04</c:v>
                </c:pt>
                <c:pt idx="2007">
                  <c:v>62.02</c:v>
                </c:pt>
                <c:pt idx="2008">
                  <c:v>62.01</c:v>
                </c:pt>
                <c:pt idx="2009">
                  <c:v>61.93</c:v>
                </c:pt>
                <c:pt idx="2010">
                  <c:v>61.95</c:v>
                </c:pt>
                <c:pt idx="2011">
                  <c:v>61.99</c:v>
                </c:pt>
                <c:pt idx="2012">
                  <c:v>62.06</c:v>
                </c:pt>
                <c:pt idx="2013">
                  <c:v>62.11</c:v>
                </c:pt>
                <c:pt idx="2014">
                  <c:v>62.15</c:v>
                </c:pt>
                <c:pt idx="2015">
                  <c:v>62.17</c:v>
                </c:pt>
                <c:pt idx="2016">
                  <c:v>62.15</c:v>
                </c:pt>
                <c:pt idx="2017">
                  <c:v>62.15</c:v>
                </c:pt>
                <c:pt idx="2018">
                  <c:v>62.11</c:v>
                </c:pt>
                <c:pt idx="2019">
                  <c:v>62.11</c:v>
                </c:pt>
                <c:pt idx="2020">
                  <c:v>62.17</c:v>
                </c:pt>
                <c:pt idx="2021">
                  <c:v>62.22</c:v>
                </c:pt>
                <c:pt idx="2022">
                  <c:v>62.28</c:v>
                </c:pt>
                <c:pt idx="2023">
                  <c:v>62.35</c:v>
                </c:pt>
                <c:pt idx="2024">
                  <c:v>62.33</c:v>
                </c:pt>
                <c:pt idx="2025">
                  <c:v>62.26</c:v>
                </c:pt>
                <c:pt idx="2026">
                  <c:v>62.26</c:v>
                </c:pt>
                <c:pt idx="2027">
                  <c:v>62.29</c:v>
                </c:pt>
                <c:pt idx="2028">
                  <c:v>62.26</c:v>
                </c:pt>
                <c:pt idx="2029">
                  <c:v>62.06</c:v>
                </c:pt>
                <c:pt idx="2030">
                  <c:v>62.04</c:v>
                </c:pt>
                <c:pt idx="2031">
                  <c:v>62.04</c:v>
                </c:pt>
                <c:pt idx="2032">
                  <c:v>61.92</c:v>
                </c:pt>
                <c:pt idx="2033">
                  <c:v>61.88</c:v>
                </c:pt>
                <c:pt idx="2034">
                  <c:v>61.97</c:v>
                </c:pt>
                <c:pt idx="2035">
                  <c:v>61.97</c:v>
                </c:pt>
                <c:pt idx="2036">
                  <c:v>61.97</c:v>
                </c:pt>
                <c:pt idx="2037">
                  <c:v>62.02</c:v>
                </c:pt>
                <c:pt idx="2038">
                  <c:v>62.13</c:v>
                </c:pt>
                <c:pt idx="2039">
                  <c:v>62.15</c:v>
                </c:pt>
                <c:pt idx="2040">
                  <c:v>62.19</c:v>
                </c:pt>
                <c:pt idx="2041">
                  <c:v>62.24</c:v>
                </c:pt>
                <c:pt idx="2042">
                  <c:v>62.22</c:v>
                </c:pt>
                <c:pt idx="2043">
                  <c:v>62.2</c:v>
                </c:pt>
                <c:pt idx="2044">
                  <c:v>62.26</c:v>
                </c:pt>
                <c:pt idx="2045">
                  <c:v>62.33</c:v>
                </c:pt>
                <c:pt idx="2046">
                  <c:v>62.4</c:v>
                </c:pt>
                <c:pt idx="2047">
                  <c:v>62.51</c:v>
                </c:pt>
                <c:pt idx="2048">
                  <c:v>62.6</c:v>
                </c:pt>
                <c:pt idx="2049">
                  <c:v>62.65</c:v>
                </c:pt>
                <c:pt idx="2050">
                  <c:v>62.62</c:v>
                </c:pt>
                <c:pt idx="2051">
                  <c:v>62.47</c:v>
                </c:pt>
                <c:pt idx="2052">
                  <c:v>62.49</c:v>
                </c:pt>
                <c:pt idx="2053">
                  <c:v>62.71</c:v>
                </c:pt>
                <c:pt idx="2054">
                  <c:v>62.73</c:v>
                </c:pt>
                <c:pt idx="2055">
                  <c:v>62.47</c:v>
                </c:pt>
                <c:pt idx="2056">
                  <c:v>62.42</c:v>
                </c:pt>
                <c:pt idx="2057">
                  <c:v>62.38</c:v>
                </c:pt>
                <c:pt idx="2058">
                  <c:v>62.37</c:v>
                </c:pt>
                <c:pt idx="2059">
                  <c:v>62.37</c:v>
                </c:pt>
                <c:pt idx="2060">
                  <c:v>62.44</c:v>
                </c:pt>
                <c:pt idx="2061">
                  <c:v>62.44</c:v>
                </c:pt>
                <c:pt idx="2062">
                  <c:v>62.53</c:v>
                </c:pt>
                <c:pt idx="2063">
                  <c:v>62.56</c:v>
                </c:pt>
                <c:pt idx="2064">
                  <c:v>62.64</c:v>
                </c:pt>
                <c:pt idx="2065">
                  <c:v>62.67</c:v>
                </c:pt>
                <c:pt idx="2066">
                  <c:v>62.67</c:v>
                </c:pt>
                <c:pt idx="2067">
                  <c:v>62.65</c:v>
                </c:pt>
                <c:pt idx="2068">
                  <c:v>62.65</c:v>
                </c:pt>
                <c:pt idx="2069">
                  <c:v>62.65</c:v>
                </c:pt>
                <c:pt idx="2070">
                  <c:v>62.71</c:v>
                </c:pt>
                <c:pt idx="2071">
                  <c:v>62.82</c:v>
                </c:pt>
                <c:pt idx="2072">
                  <c:v>62.91</c:v>
                </c:pt>
                <c:pt idx="2073">
                  <c:v>62.96</c:v>
                </c:pt>
                <c:pt idx="2074">
                  <c:v>63.03</c:v>
                </c:pt>
                <c:pt idx="2075">
                  <c:v>63.07</c:v>
                </c:pt>
                <c:pt idx="2076">
                  <c:v>63.12</c:v>
                </c:pt>
                <c:pt idx="2077">
                  <c:v>63.14</c:v>
                </c:pt>
                <c:pt idx="2078">
                  <c:v>63.1</c:v>
                </c:pt>
                <c:pt idx="2079">
                  <c:v>63.12</c:v>
                </c:pt>
                <c:pt idx="2080">
                  <c:v>63.1</c:v>
                </c:pt>
                <c:pt idx="2081">
                  <c:v>63.05</c:v>
                </c:pt>
                <c:pt idx="2082">
                  <c:v>63.01</c:v>
                </c:pt>
                <c:pt idx="2083">
                  <c:v>63.01</c:v>
                </c:pt>
                <c:pt idx="2084">
                  <c:v>62.98</c:v>
                </c:pt>
                <c:pt idx="2085">
                  <c:v>63</c:v>
                </c:pt>
                <c:pt idx="2086">
                  <c:v>63.03</c:v>
                </c:pt>
                <c:pt idx="2087">
                  <c:v>63.09</c:v>
                </c:pt>
                <c:pt idx="2088">
                  <c:v>63.14</c:v>
                </c:pt>
                <c:pt idx="2089">
                  <c:v>63.19</c:v>
                </c:pt>
                <c:pt idx="2090">
                  <c:v>63.21</c:v>
                </c:pt>
                <c:pt idx="2091">
                  <c:v>63.28</c:v>
                </c:pt>
                <c:pt idx="2092">
                  <c:v>63.34</c:v>
                </c:pt>
                <c:pt idx="2093">
                  <c:v>63.39</c:v>
                </c:pt>
                <c:pt idx="2094">
                  <c:v>63.41</c:v>
                </c:pt>
                <c:pt idx="2095">
                  <c:v>63.45</c:v>
                </c:pt>
                <c:pt idx="2096">
                  <c:v>63.54</c:v>
                </c:pt>
                <c:pt idx="2097">
                  <c:v>63.63</c:v>
                </c:pt>
                <c:pt idx="2098">
                  <c:v>63.68</c:v>
                </c:pt>
                <c:pt idx="2099">
                  <c:v>63.73</c:v>
                </c:pt>
                <c:pt idx="2100">
                  <c:v>63.77</c:v>
                </c:pt>
                <c:pt idx="2101">
                  <c:v>63.81</c:v>
                </c:pt>
                <c:pt idx="2102">
                  <c:v>63.79</c:v>
                </c:pt>
                <c:pt idx="2103">
                  <c:v>63.81</c:v>
                </c:pt>
                <c:pt idx="2104">
                  <c:v>63.81</c:v>
                </c:pt>
                <c:pt idx="2105">
                  <c:v>63.81</c:v>
                </c:pt>
                <c:pt idx="2106">
                  <c:v>63.77</c:v>
                </c:pt>
                <c:pt idx="2107">
                  <c:v>63.77</c:v>
                </c:pt>
                <c:pt idx="2108">
                  <c:v>63.79</c:v>
                </c:pt>
                <c:pt idx="2109">
                  <c:v>63.81</c:v>
                </c:pt>
                <c:pt idx="2110">
                  <c:v>63.77</c:v>
                </c:pt>
                <c:pt idx="2111">
                  <c:v>63.73</c:v>
                </c:pt>
                <c:pt idx="2112">
                  <c:v>63.7</c:v>
                </c:pt>
                <c:pt idx="2113">
                  <c:v>63.7</c:v>
                </c:pt>
                <c:pt idx="2114">
                  <c:v>63.79</c:v>
                </c:pt>
                <c:pt idx="2115">
                  <c:v>63.88</c:v>
                </c:pt>
                <c:pt idx="2116">
                  <c:v>63.93</c:v>
                </c:pt>
                <c:pt idx="2117">
                  <c:v>64.02</c:v>
                </c:pt>
                <c:pt idx="2118">
                  <c:v>64.11</c:v>
                </c:pt>
                <c:pt idx="2119">
                  <c:v>64.180000000000007</c:v>
                </c:pt>
                <c:pt idx="2120">
                  <c:v>64.33</c:v>
                </c:pt>
                <c:pt idx="2121">
                  <c:v>64.42</c:v>
                </c:pt>
                <c:pt idx="2122">
                  <c:v>64.58</c:v>
                </c:pt>
                <c:pt idx="2123">
                  <c:v>64.63</c:v>
                </c:pt>
                <c:pt idx="2124">
                  <c:v>64.67</c:v>
                </c:pt>
                <c:pt idx="2125">
                  <c:v>64.67</c:v>
                </c:pt>
                <c:pt idx="2126">
                  <c:v>64.67</c:v>
                </c:pt>
                <c:pt idx="2127">
                  <c:v>64.69</c:v>
                </c:pt>
                <c:pt idx="2128">
                  <c:v>64.67</c:v>
                </c:pt>
                <c:pt idx="2129">
                  <c:v>64.650000000000006</c:v>
                </c:pt>
                <c:pt idx="2130">
                  <c:v>64.599999999999994</c:v>
                </c:pt>
                <c:pt idx="2131">
                  <c:v>64.58</c:v>
                </c:pt>
                <c:pt idx="2132">
                  <c:v>64.56</c:v>
                </c:pt>
                <c:pt idx="2133">
                  <c:v>64.510000000000005</c:v>
                </c:pt>
                <c:pt idx="2134">
                  <c:v>64.47</c:v>
                </c:pt>
                <c:pt idx="2135">
                  <c:v>64.45</c:v>
                </c:pt>
                <c:pt idx="2136">
                  <c:v>64.42</c:v>
                </c:pt>
                <c:pt idx="2137">
                  <c:v>64.42</c:v>
                </c:pt>
                <c:pt idx="2138">
                  <c:v>64.45</c:v>
                </c:pt>
                <c:pt idx="2139">
                  <c:v>64.78</c:v>
                </c:pt>
                <c:pt idx="2140">
                  <c:v>64.94</c:v>
                </c:pt>
                <c:pt idx="2141">
                  <c:v>65.010000000000005</c:v>
                </c:pt>
                <c:pt idx="2142">
                  <c:v>65.099999999999994</c:v>
                </c:pt>
                <c:pt idx="2143">
                  <c:v>65.260000000000005</c:v>
                </c:pt>
                <c:pt idx="2144">
                  <c:v>65.19</c:v>
                </c:pt>
                <c:pt idx="2145">
                  <c:v>65.209999999999994</c:v>
                </c:pt>
                <c:pt idx="2146">
                  <c:v>65.3</c:v>
                </c:pt>
                <c:pt idx="2147">
                  <c:v>65.3</c:v>
                </c:pt>
                <c:pt idx="2148">
                  <c:v>65.260000000000005</c:v>
                </c:pt>
                <c:pt idx="2149">
                  <c:v>65.319999999999993</c:v>
                </c:pt>
                <c:pt idx="2150">
                  <c:v>65.19</c:v>
                </c:pt>
                <c:pt idx="2151">
                  <c:v>65.209999999999994</c:v>
                </c:pt>
                <c:pt idx="2152">
                  <c:v>65.28</c:v>
                </c:pt>
                <c:pt idx="2153">
                  <c:v>65.28</c:v>
                </c:pt>
                <c:pt idx="2154">
                  <c:v>65.14</c:v>
                </c:pt>
                <c:pt idx="2155">
                  <c:v>65.010000000000005</c:v>
                </c:pt>
                <c:pt idx="2156">
                  <c:v>64.959999999999994</c:v>
                </c:pt>
                <c:pt idx="2157">
                  <c:v>64.989999999999995</c:v>
                </c:pt>
                <c:pt idx="2158">
                  <c:v>64.989999999999995</c:v>
                </c:pt>
                <c:pt idx="2159">
                  <c:v>64.959999999999994</c:v>
                </c:pt>
                <c:pt idx="2160">
                  <c:v>64.98</c:v>
                </c:pt>
                <c:pt idx="2161">
                  <c:v>64.959999999999994</c:v>
                </c:pt>
                <c:pt idx="2162">
                  <c:v>65.08</c:v>
                </c:pt>
                <c:pt idx="2163">
                  <c:v>65.25</c:v>
                </c:pt>
                <c:pt idx="2164">
                  <c:v>65.37</c:v>
                </c:pt>
                <c:pt idx="2165">
                  <c:v>65.41</c:v>
                </c:pt>
                <c:pt idx="2166">
                  <c:v>65.48</c:v>
                </c:pt>
                <c:pt idx="2167">
                  <c:v>65.48</c:v>
                </c:pt>
                <c:pt idx="2168">
                  <c:v>65.53</c:v>
                </c:pt>
                <c:pt idx="2169">
                  <c:v>65.5</c:v>
                </c:pt>
                <c:pt idx="2170">
                  <c:v>65.55</c:v>
                </c:pt>
                <c:pt idx="2171">
                  <c:v>65.61</c:v>
                </c:pt>
                <c:pt idx="2172">
                  <c:v>65.709999999999994</c:v>
                </c:pt>
                <c:pt idx="2173">
                  <c:v>65.64</c:v>
                </c:pt>
                <c:pt idx="2174">
                  <c:v>65.66</c:v>
                </c:pt>
                <c:pt idx="2175">
                  <c:v>65.53</c:v>
                </c:pt>
                <c:pt idx="2176">
                  <c:v>65.5</c:v>
                </c:pt>
                <c:pt idx="2177">
                  <c:v>65.48</c:v>
                </c:pt>
                <c:pt idx="2178">
                  <c:v>65.459999999999994</c:v>
                </c:pt>
                <c:pt idx="2179">
                  <c:v>65.44</c:v>
                </c:pt>
                <c:pt idx="2180">
                  <c:v>65.41</c:v>
                </c:pt>
                <c:pt idx="2181">
                  <c:v>65.34</c:v>
                </c:pt>
                <c:pt idx="2182">
                  <c:v>65.3</c:v>
                </c:pt>
                <c:pt idx="2183">
                  <c:v>65.25</c:v>
                </c:pt>
                <c:pt idx="2184">
                  <c:v>65.23</c:v>
                </c:pt>
                <c:pt idx="2185">
                  <c:v>65.19</c:v>
                </c:pt>
                <c:pt idx="2186">
                  <c:v>65.14</c:v>
                </c:pt>
                <c:pt idx="2187">
                  <c:v>65.099999999999994</c:v>
                </c:pt>
                <c:pt idx="2188">
                  <c:v>65.099999999999994</c:v>
                </c:pt>
                <c:pt idx="2189">
                  <c:v>65.16</c:v>
                </c:pt>
                <c:pt idx="2190">
                  <c:v>65.23</c:v>
                </c:pt>
                <c:pt idx="2191">
                  <c:v>65.28</c:v>
                </c:pt>
                <c:pt idx="2192">
                  <c:v>65.28</c:v>
                </c:pt>
                <c:pt idx="2193">
                  <c:v>65.34</c:v>
                </c:pt>
                <c:pt idx="2194">
                  <c:v>65.48</c:v>
                </c:pt>
                <c:pt idx="2195">
                  <c:v>65.48</c:v>
                </c:pt>
                <c:pt idx="2196">
                  <c:v>65.53</c:v>
                </c:pt>
                <c:pt idx="2197">
                  <c:v>65.55</c:v>
                </c:pt>
                <c:pt idx="2198">
                  <c:v>65.5</c:v>
                </c:pt>
                <c:pt idx="2199">
                  <c:v>65.52</c:v>
                </c:pt>
                <c:pt idx="2200">
                  <c:v>65.5</c:v>
                </c:pt>
                <c:pt idx="2201">
                  <c:v>65.44</c:v>
                </c:pt>
                <c:pt idx="2202">
                  <c:v>65.41</c:v>
                </c:pt>
                <c:pt idx="2203">
                  <c:v>65.44</c:v>
                </c:pt>
                <c:pt idx="2204">
                  <c:v>65.44</c:v>
                </c:pt>
                <c:pt idx="2205">
                  <c:v>65.41</c:v>
                </c:pt>
                <c:pt idx="2206">
                  <c:v>65.39</c:v>
                </c:pt>
                <c:pt idx="2207">
                  <c:v>65.41</c:v>
                </c:pt>
                <c:pt idx="2208">
                  <c:v>65.349999999999994</c:v>
                </c:pt>
                <c:pt idx="2209">
                  <c:v>65.39</c:v>
                </c:pt>
                <c:pt idx="2210">
                  <c:v>65.39</c:v>
                </c:pt>
                <c:pt idx="2211">
                  <c:v>65.349999999999994</c:v>
                </c:pt>
                <c:pt idx="2212">
                  <c:v>65.37</c:v>
                </c:pt>
                <c:pt idx="2213">
                  <c:v>65.39</c:v>
                </c:pt>
                <c:pt idx="2214">
                  <c:v>65.430000000000007</c:v>
                </c:pt>
                <c:pt idx="2215">
                  <c:v>65.5</c:v>
                </c:pt>
                <c:pt idx="2216">
                  <c:v>65.59</c:v>
                </c:pt>
                <c:pt idx="2217">
                  <c:v>65.680000000000007</c:v>
                </c:pt>
                <c:pt idx="2218">
                  <c:v>65.75</c:v>
                </c:pt>
                <c:pt idx="2219">
                  <c:v>65.84</c:v>
                </c:pt>
                <c:pt idx="2220">
                  <c:v>65.930000000000007</c:v>
                </c:pt>
                <c:pt idx="2221">
                  <c:v>65.97</c:v>
                </c:pt>
                <c:pt idx="2222">
                  <c:v>65.98</c:v>
                </c:pt>
                <c:pt idx="2223">
                  <c:v>65.95</c:v>
                </c:pt>
                <c:pt idx="2224">
                  <c:v>65.95</c:v>
                </c:pt>
                <c:pt idx="2225">
                  <c:v>65.95</c:v>
                </c:pt>
                <c:pt idx="2226">
                  <c:v>65.95</c:v>
                </c:pt>
                <c:pt idx="2227">
                  <c:v>65.95</c:v>
                </c:pt>
                <c:pt idx="2228">
                  <c:v>65.930000000000007</c:v>
                </c:pt>
                <c:pt idx="2229">
                  <c:v>65.97</c:v>
                </c:pt>
                <c:pt idx="2230">
                  <c:v>65.95</c:v>
                </c:pt>
                <c:pt idx="2231">
                  <c:v>65.97</c:v>
                </c:pt>
                <c:pt idx="2232">
                  <c:v>65.98</c:v>
                </c:pt>
                <c:pt idx="2233">
                  <c:v>65.97</c:v>
                </c:pt>
                <c:pt idx="2234">
                  <c:v>66.02</c:v>
                </c:pt>
                <c:pt idx="2235">
                  <c:v>66.069999999999993</c:v>
                </c:pt>
                <c:pt idx="2236">
                  <c:v>66.16</c:v>
                </c:pt>
                <c:pt idx="2237">
                  <c:v>66.239999999999995</c:v>
                </c:pt>
                <c:pt idx="2238">
                  <c:v>66.290000000000006</c:v>
                </c:pt>
                <c:pt idx="2239">
                  <c:v>66.42</c:v>
                </c:pt>
                <c:pt idx="2240">
                  <c:v>66.489999999999995</c:v>
                </c:pt>
                <c:pt idx="2241">
                  <c:v>66.540000000000006</c:v>
                </c:pt>
                <c:pt idx="2242">
                  <c:v>66.540000000000006</c:v>
                </c:pt>
                <c:pt idx="2243">
                  <c:v>66.58</c:v>
                </c:pt>
                <c:pt idx="2244">
                  <c:v>66.67</c:v>
                </c:pt>
                <c:pt idx="2245">
                  <c:v>66.61</c:v>
                </c:pt>
                <c:pt idx="2246">
                  <c:v>66.67</c:v>
                </c:pt>
                <c:pt idx="2247">
                  <c:v>66.61</c:v>
                </c:pt>
                <c:pt idx="2248">
                  <c:v>66.58</c:v>
                </c:pt>
                <c:pt idx="2249">
                  <c:v>66.58</c:v>
                </c:pt>
                <c:pt idx="2250">
                  <c:v>66.58</c:v>
                </c:pt>
                <c:pt idx="2251">
                  <c:v>66.599999999999994</c:v>
                </c:pt>
                <c:pt idx="2252">
                  <c:v>66.58</c:v>
                </c:pt>
                <c:pt idx="2253">
                  <c:v>66.58</c:v>
                </c:pt>
                <c:pt idx="2254">
                  <c:v>66.510000000000005</c:v>
                </c:pt>
                <c:pt idx="2255">
                  <c:v>66.489999999999995</c:v>
                </c:pt>
                <c:pt idx="2256">
                  <c:v>66.45</c:v>
                </c:pt>
                <c:pt idx="2257">
                  <c:v>66.42</c:v>
                </c:pt>
                <c:pt idx="2258">
                  <c:v>66.36</c:v>
                </c:pt>
                <c:pt idx="2259">
                  <c:v>66.400000000000006</c:v>
                </c:pt>
                <c:pt idx="2260">
                  <c:v>66.510000000000005</c:v>
                </c:pt>
                <c:pt idx="2261">
                  <c:v>66.540000000000006</c:v>
                </c:pt>
                <c:pt idx="2262">
                  <c:v>66.58</c:v>
                </c:pt>
                <c:pt idx="2263">
                  <c:v>66.61</c:v>
                </c:pt>
                <c:pt idx="2264">
                  <c:v>66.78</c:v>
                </c:pt>
                <c:pt idx="2265">
                  <c:v>66.94</c:v>
                </c:pt>
                <c:pt idx="2266">
                  <c:v>67.08</c:v>
                </c:pt>
                <c:pt idx="2267">
                  <c:v>67.19</c:v>
                </c:pt>
                <c:pt idx="2268">
                  <c:v>67.260000000000005</c:v>
                </c:pt>
                <c:pt idx="2269">
                  <c:v>67.23</c:v>
                </c:pt>
                <c:pt idx="2270">
                  <c:v>67.28</c:v>
                </c:pt>
                <c:pt idx="2271">
                  <c:v>66.959999999999994</c:v>
                </c:pt>
                <c:pt idx="2272">
                  <c:v>67.19</c:v>
                </c:pt>
                <c:pt idx="2273">
                  <c:v>67.099999999999994</c:v>
                </c:pt>
                <c:pt idx="2274">
                  <c:v>67.099999999999994</c:v>
                </c:pt>
                <c:pt idx="2275">
                  <c:v>67.05</c:v>
                </c:pt>
                <c:pt idx="2276">
                  <c:v>67.06</c:v>
                </c:pt>
                <c:pt idx="2277">
                  <c:v>67.010000000000005</c:v>
                </c:pt>
                <c:pt idx="2278">
                  <c:v>66.989999999999995</c:v>
                </c:pt>
                <c:pt idx="2279">
                  <c:v>67.010000000000005</c:v>
                </c:pt>
                <c:pt idx="2280">
                  <c:v>66.989999999999995</c:v>
                </c:pt>
                <c:pt idx="2281">
                  <c:v>66.989999999999995</c:v>
                </c:pt>
                <c:pt idx="2282">
                  <c:v>66.959999999999994</c:v>
                </c:pt>
                <c:pt idx="2283">
                  <c:v>66.959999999999994</c:v>
                </c:pt>
                <c:pt idx="2284">
                  <c:v>67.03</c:v>
                </c:pt>
                <c:pt idx="2285">
                  <c:v>67.12</c:v>
                </c:pt>
                <c:pt idx="2286">
                  <c:v>67.17</c:v>
                </c:pt>
                <c:pt idx="2287">
                  <c:v>67.150000000000006</c:v>
                </c:pt>
                <c:pt idx="2288">
                  <c:v>67.19</c:v>
                </c:pt>
                <c:pt idx="2289">
                  <c:v>67.23</c:v>
                </c:pt>
                <c:pt idx="2290">
                  <c:v>67.239999999999995</c:v>
                </c:pt>
                <c:pt idx="2291">
                  <c:v>67.239999999999995</c:v>
                </c:pt>
                <c:pt idx="2292">
                  <c:v>67.28</c:v>
                </c:pt>
                <c:pt idx="2293">
                  <c:v>67.44</c:v>
                </c:pt>
                <c:pt idx="2294">
                  <c:v>67.42</c:v>
                </c:pt>
                <c:pt idx="2295">
                  <c:v>67.349999999999994</c:v>
                </c:pt>
                <c:pt idx="2296">
                  <c:v>67.37</c:v>
                </c:pt>
                <c:pt idx="2297">
                  <c:v>67.349999999999994</c:v>
                </c:pt>
                <c:pt idx="2298">
                  <c:v>67.349999999999994</c:v>
                </c:pt>
                <c:pt idx="2299">
                  <c:v>67.33</c:v>
                </c:pt>
                <c:pt idx="2300">
                  <c:v>67.3</c:v>
                </c:pt>
                <c:pt idx="2301">
                  <c:v>67.33</c:v>
                </c:pt>
                <c:pt idx="2302">
                  <c:v>67.3</c:v>
                </c:pt>
                <c:pt idx="2303">
                  <c:v>67.260000000000005</c:v>
                </c:pt>
                <c:pt idx="2304">
                  <c:v>67.28</c:v>
                </c:pt>
                <c:pt idx="2305">
                  <c:v>67.260000000000005</c:v>
                </c:pt>
                <c:pt idx="2306">
                  <c:v>67.260000000000005</c:v>
                </c:pt>
                <c:pt idx="2307">
                  <c:v>67.39</c:v>
                </c:pt>
                <c:pt idx="2308">
                  <c:v>67.64</c:v>
                </c:pt>
                <c:pt idx="2309">
                  <c:v>67.66</c:v>
                </c:pt>
                <c:pt idx="2310">
                  <c:v>67.59</c:v>
                </c:pt>
                <c:pt idx="2311">
                  <c:v>67.55</c:v>
                </c:pt>
                <c:pt idx="2312">
                  <c:v>67.569999999999993</c:v>
                </c:pt>
                <c:pt idx="2313">
                  <c:v>67.73</c:v>
                </c:pt>
                <c:pt idx="2314">
                  <c:v>67.86</c:v>
                </c:pt>
                <c:pt idx="2315">
                  <c:v>67.89</c:v>
                </c:pt>
                <c:pt idx="2316">
                  <c:v>67.87</c:v>
                </c:pt>
                <c:pt idx="2317">
                  <c:v>67.86</c:v>
                </c:pt>
                <c:pt idx="2318">
                  <c:v>67.78</c:v>
                </c:pt>
                <c:pt idx="2319">
                  <c:v>67.75</c:v>
                </c:pt>
                <c:pt idx="2320">
                  <c:v>67.599999999999994</c:v>
                </c:pt>
                <c:pt idx="2321">
                  <c:v>67.69</c:v>
                </c:pt>
                <c:pt idx="2322">
                  <c:v>67.62</c:v>
                </c:pt>
                <c:pt idx="2323">
                  <c:v>67.680000000000007</c:v>
                </c:pt>
                <c:pt idx="2324">
                  <c:v>67.66</c:v>
                </c:pt>
                <c:pt idx="2325">
                  <c:v>67.73</c:v>
                </c:pt>
                <c:pt idx="2326">
                  <c:v>67.73</c:v>
                </c:pt>
                <c:pt idx="2327">
                  <c:v>67.62</c:v>
                </c:pt>
                <c:pt idx="2328">
                  <c:v>67.599999999999994</c:v>
                </c:pt>
                <c:pt idx="2329">
                  <c:v>67.569999999999993</c:v>
                </c:pt>
                <c:pt idx="2330">
                  <c:v>67.569999999999993</c:v>
                </c:pt>
                <c:pt idx="2331">
                  <c:v>67.599999999999994</c:v>
                </c:pt>
                <c:pt idx="2332">
                  <c:v>67.64</c:v>
                </c:pt>
                <c:pt idx="2333">
                  <c:v>67.64</c:v>
                </c:pt>
                <c:pt idx="2334">
                  <c:v>67.709999999999994</c:v>
                </c:pt>
                <c:pt idx="2335">
                  <c:v>67.709999999999994</c:v>
                </c:pt>
                <c:pt idx="2336">
                  <c:v>67.680000000000007</c:v>
                </c:pt>
                <c:pt idx="2337">
                  <c:v>67.78</c:v>
                </c:pt>
                <c:pt idx="2338">
                  <c:v>67.75</c:v>
                </c:pt>
                <c:pt idx="2339">
                  <c:v>67.73</c:v>
                </c:pt>
                <c:pt idx="2340">
                  <c:v>67.680000000000007</c:v>
                </c:pt>
                <c:pt idx="2341">
                  <c:v>67.8</c:v>
                </c:pt>
                <c:pt idx="2342">
                  <c:v>67.86</c:v>
                </c:pt>
                <c:pt idx="2343">
                  <c:v>67.87</c:v>
                </c:pt>
                <c:pt idx="2344">
                  <c:v>67.930000000000007</c:v>
                </c:pt>
                <c:pt idx="2345">
                  <c:v>67.959999999999994</c:v>
                </c:pt>
                <c:pt idx="2346">
                  <c:v>68.02</c:v>
                </c:pt>
                <c:pt idx="2347">
                  <c:v>68.040000000000006</c:v>
                </c:pt>
                <c:pt idx="2348">
                  <c:v>68.040000000000006</c:v>
                </c:pt>
                <c:pt idx="2349">
                  <c:v>68</c:v>
                </c:pt>
                <c:pt idx="2350">
                  <c:v>67.98</c:v>
                </c:pt>
                <c:pt idx="2351">
                  <c:v>68</c:v>
                </c:pt>
                <c:pt idx="2352">
                  <c:v>67.930000000000007</c:v>
                </c:pt>
                <c:pt idx="2353">
                  <c:v>67.930000000000007</c:v>
                </c:pt>
                <c:pt idx="2354">
                  <c:v>67.959999999999994</c:v>
                </c:pt>
                <c:pt idx="2355">
                  <c:v>68.02</c:v>
                </c:pt>
                <c:pt idx="2356">
                  <c:v>68.05</c:v>
                </c:pt>
                <c:pt idx="2357">
                  <c:v>68.05</c:v>
                </c:pt>
                <c:pt idx="2358">
                  <c:v>68.05</c:v>
                </c:pt>
                <c:pt idx="2359">
                  <c:v>68.05</c:v>
                </c:pt>
                <c:pt idx="2360">
                  <c:v>68.069999999999993</c:v>
                </c:pt>
                <c:pt idx="2361">
                  <c:v>68.069999999999993</c:v>
                </c:pt>
                <c:pt idx="2362">
                  <c:v>68.05</c:v>
                </c:pt>
                <c:pt idx="2363">
                  <c:v>68.02</c:v>
                </c:pt>
                <c:pt idx="2364">
                  <c:v>68.05</c:v>
                </c:pt>
                <c:pt idx="2365">
                  <c:v>67.930000000000007</c:v>
                </c:pt>
                <c:pt idx="2366">
                  <c:v>67.95</c:v>
                </c:pt>
                <c:pt idx="2367">
                  <c:v>67.98</c:v>
                </c:pt>
                <c:pt idx="2368">
                  <c:v>68.09</c:v>
                </c:pt>
                <c:pt idx="2369">
                  <c:v>68.180000000000007</c:v>
                </c:pt>
                <c:pt idx="2370">
                  <c:v>68.22</c:v>
                </c:pt>
                <c:pt idx="2371">
                  <c:v>68.23</c:v>
                </c:pt>
                <c:pt idx="2372">
                  <c:v>68.22</c:v>
                </c:pt>
                <c:pt idx="2373">
                  <c:v>68.25</c:v>
                </c:pt>
                <c:pt idx="2374">
                  <c:v>68.25</c:v>
                </c:pt>
                <c:pt idx="2375">
                  <c:v>68.25</c:v>
                </c:pt>
                <c:pt idx="2376">
                  <c:v>68.31</c:v>
                </c:pt>
                <c:pt idx="2377">
                  <c:v>68.27</c:v>
                </c:pt>
                <c:pt idx="2378">
                  <c:v>68.34</c:v>
                </c:pt>
                <c:pt idx="2379">
                  <c:v>68.36</c:v>
                </c:pt>
                <c:pt idx="2380">
                  <c:v>68.290000000000006</c:v>
                </c:pt>
                <c:pt idx="2381">
                  <c:v>68.36</c:v>
                </c:pt>
                <c:pt idx="2382">
                  <c:v>68.400000000000006</c:v>
                </c:pt>
                <c:pt idx="2383">
                  <c:v>68.319999999999993</c:v>
                </c:pt>
                <c:pt idx="2384">
                  <c:v>68.38</c:v>
                </c:pt>
                <c:pt idx="2385">
                  <c:v>68.41</c:v>
                </c:pt>
                <c:pt idx="2386">
                  <c:v>68.31</c:v>
                </c:pt>
                <c:pt idx="2387">
                  <c:v>68.290000000000006</c:v>
                </c:pt>
                <c:pt idx="2388">
                  <c:v>68.31</c:v>
                </c:pt>
                <c:pt idx="2389">
                  <c:v>68.23</c:v>
                </c:pt>
                <c:pt idx="2390">
                  <c:v>68.25</c:v>
                </c:pt>
                <c:pt idx="2391">
                  <c:v>68.27</c:v>
                </c:pt>
                <c:pt idx="2392">
                  <c:v>68.36</c:v>
                </c:pt>
                <c:pt idx="2393">
                  <c:v>68.41</c:v>
                </c:pt>
                <c:pt idx="2394">
                  <c:v>68.489999999999995</c:v>
                </c:pt>
                <c:pt idx="2395">
                  <c:v>68.56</c:v>
                </c:pt>
                <c:pt idx="2396">
                  <c:v>68.61</c:v>
                </c:pt>
                <c:pt idx="2397">
                  <c:v>68.58</c:v>
                </c:pt>
                <c:pt idx="2398">
                  <c:v>68.47</c:v>
                </c:pt>
                <c:pt idx="2399">
                  <c:v>68.400000000000006</c:v>
                </c:pt>
                <c:pt idx="2400">
                  <c:v>68.38</c:v>
                </c:pt>
                <c:pt idx="2401">
                  <c:v>68.36</c:v>
                </c:pt>
                <c:pt idx="2402">
                  <c:v>68.400000000000006</c:v>
                </c:pt>
                <c:pt idx="2403">
                  <c:v>68.5</c:v>
                </c:pt>
                <c:pt idx="2404">
                  <c:v>68.56</c:v>
                </c:pt>
                <c:pt idx="2405">
                  <c:v>68.61</c:v>
                </c:pt>
                <c:pt idx="2406">
                  <c:v>68.680000000000007</c:v>
                </c:pt>
                <c:pt idx="2407">
                  <c:v>68.72</c:v>
                </c:pt>
                <c:pt idx="2408">
                  <c:v>68.760000000000005</c:v>
                </c:pt>
                <c:pt idx="2409">
                  <c:v>68.83</c:v>
                </c:pt>
                <c:pt idx="2410">
                  <c:v>68.88</c:v>
                </c:pt>
                <c:pt idx="2411">
                  <c:v>68.900000000000006</c:v>
                </c:pt>
                <c:pt idx="2412">
                  <c:v>68.92</c:v>
                </c:pt>
                <c:pt idx="2413">
                  <c:v>68.92</c:v>
                </c:pt>
                <c:pt idx="2414">
                  <c:v>68.88</c:v>
                </c:pt>
                <c:pt idx="2415">
                  <c:v>68.900000000000006</c:v>
                </c:pt>
                <c:pt idx="2416">
                  <c:v>68.83</c:v>
                </c:pt>
                <c:pt idx="2417">
                  <c:v>68.760000000000005</c:v>
                </c:pt>
                <c:pt idx="2418">
                  <c:v>68.739999999999995</c:v>
                </c:pt>
                <c:pt idx="2419">
                  <c:v>68.680000000000007</c:v>
                </c:pt>
                <c:pt idx="2420">
                  <c:v>68.650000000000006</c:v>
                </c:pt>
                <c:pt idx="2421">
                  <c:v>68.63</c:v>
                </c:pt>
                <c:pt idx="2422">
                  <c:v>68.61</c:v>
                </c:pt>
                <c:pt idx="2423">
                  <c:v>68.59</c:v>
                </c:pt>
                <c:pt idx="2424">
                  <c:v>68.58</c:v>
                </c:pt>
                <c:pt idx="2425">
                  <c:v>68.56</c:v>
                </c:pt>
                <c:pt idx="2426">
                  <c:v>68.540000000000006</c:v>
                </c:pt>
                <c:pt idx="2427">
                  <c:v>68.56</c:v>
                </c:pt>
                <c:pt idx="2428">
                  <c:v>68.63</c:v>
                </c:pt>
                <c:pt idx="2429">
                  <c:v>68.77</c:v>
                </c:pt>
                <c:pt idx="2430">
                  <c:v>68.86</c:v>
                </c:pt>
                <c:pt idx="2431">
                  <c:v>68.95</c:v>
                </c:pt>
                <c:pt idx="2432">
                  <c:v>68.97</c:v>
                </c:pt>
                <c:pt idx="2433">
                  <c:v>69.040000000000006</c:v>
                </c:pt>
                <c:pt idx="2434">
                  <c:v>69.12</c:v>
                </c:pt>
                <c:pt idx="2435">
                  <c:v>69.099999999999994</c:v>
                </c:pt>
                <c:pt idx="2436">
                  <c:v>69.040000000000006</c:v>
                </c:pt>
                <c:pt idx="2437">
                  <c:v>68.97</c:v>
                </c:pt>
                <c:pt idx="2438">
                  <c:v>68.95</c:v>
                </c:pt>
                <c:pt idx="2439">
                  <c:v>68.94</c:v>
                </c:pt>
                <c:pt idx="2440">
                  <c:v>68.88</c:v>
                </c:pt>
                <c:pt idx="2441">
                  <c:v>68.81</c:v>
                </c:pt>
                <c:pt idx="2442">
                  <c:v>68.77</c:v>
                </c:pt>
                <c:pt idx="2443">
                  <c:v>68.760000000000005</c:v>
                </c:pt>
                <c:pt idx="2444">
                  <c:v>68.72</c:v>
                </c:pt>
                <c:pt idx="2445">
                  <c:v>68.7</c:v>
                </c:pt>
                <c:pt idx="2446">
                  <c:v>68.72</c:v>
                </c:pt>
                <c:pt idx="2447">
                  <c:v>68.7</c:v>
                </c:pt>
                <c:pt idx="2448">
                  <c:v>68.680000000000007</c:v>
                </c:pt>
                <c:pt idx="2449">
                  <c:v>68.650000000000006</c:v>
                </c:pt>
                <c:pt idx="2450">
                  <c:v>68.61</c:v>
                </c:pt>
                <c:pt idx="2451">
                  <c:v>68.650000000000006</c:v>
                </c:pt>
                <c:pt idx="2452">
                  <c:v>68.67</c:v>
                </c:pt>
                <c:pt idx="2453">
                  <c:v>68.739999999999995</c:v>
                </c:pt>
                <c:pt idx="2454">
                  <c:v>68.790000000000006</c:v>
                </c:pt>
                <c:pt idx="2455">
                  <c:v>68.760000000000005</c:v>
                </c:pt>
                <c:pt idx="2456">
                  <c:v>68.83</c:v>
                </c:pt>
                <c:pt idx="2457">
                  <c:v>68.86</c:v>
                </c:pt>
                <c:pt idx="2458">
                  <c:v>68.81</c:v>
                </c:pt>
                <c:pt idx="2459">
                  <c:v>68.790000000000006</c:v>
                </c:pt>
                <c:pt idx="2460">
                  <c:v>68.72</c:v>
                </c:pt>
                <c:pt idx="2461">
                  <c:v>68.680000000000007</c:v>
                </c:pt>
                <c:pt idx="2462">
                  <c:v>68.61</c:v>
                </c:pt>
                <c:pt idx="2463">
                  <c:v>68.540000000000006</c:v>
                </c:pt>
                <c:pt idx="2464">
                  <c:v>68.47</c:v>
                </c:pt>
                <c:pt idx="2465">
                  <c:v>68.45</c:v>
                </c:pt>
                <c:pt idx="2466">
                  <c:v>68.430000000000007</c:v>
                </c:pt>
                <c:pt idx="2467">
                  <c:v>68.41</c:v>
                </c:pt>
                <c:pt idx="2468">
                  <c:v>68.41</c:v>
                </c:pt>
                <c:pt idx="2469">
                  <c:v>68.400000000000006</c:v>
                </c:pt>
                <c:pt idx="2470">
                  <c:v>68.34</c:v>
                </c:pt>
                <c:pt idx="2471">
                  <c:v>68.319999999999993</c:v>
                </c:pt>
                <c:pt idx="2472">
                  <c:v>68.34</c:v>
                </c:pt>
                <c:pt idx="2473">
                  <c:v>68.36</c:v>
                </c:pt>
                <c:pt idx="2474">
                  <c:v>68.36</c:v>
                </c:pt>
                <c:pt idx="2475">
                  <c:v>68.41</c:v>
                </c:pt>
                <c:pt idx="2476">
                  <c:v>68.47</c:v>
                </c:pt>
                <c:pt idx="2477">
                  <c:v>68.56</c:v>
                </c:pt>
                <c:pt idx="2478">
                  <c:v>68.63</c:v>
                </c:pt>
                <c:pt idx="2479">
                  <c:v>68.67</c:v>
                </c:pt>
                <c:pt idx="2480">
                  <c:v>68.7</c:v>
                </c:pt>
                <c:pt idx="2481">
                  <c:v>68.77</c:v>
                </c:pt>
                <c:pt idx="2482">
                  <c:v>68.83</c:v>
                </c:pt>
                <c:pt idx="2483">
                  <c:v>68.849999999999994</c:v>
                </c:pt>
                <c:pt idx="2484">
                  <c:v>68.81</c:v>
                </c:pt>
                <c:pt idx="2485">
                  <c:v>68.72</c:v>
                </c:pt>
                <c:pt idx="2486">
                  <c:v>68.67</c:v>
                </c:pt>
                <c:pt idx="2487">
                  <c:v>68.59</c:v>
                </c:pt>
                <c:pt idx="2488">
                  <c:v>68.540000000000006</c:v>
                </c:pt>
                <c:pt idx="2489">
                  <c:v>68.52</c:v>
                </c:pt>
                <c:pt idx="2490">
                  <c:v>68.489999999999995</c:v>
                </c:pt>
                <c:pt idx="2491">
                  <c:v>68.489999999999995</c:v>
                </c:pt>
                <c:pt idx="2492">
                  <c:v>68.489999999999995</c:v>
                </c:pt>
                <c:pt idx="2493">
                  <c:v>68.489999999999995</c:v>
                </c:pt>
                <c:pt idx="2494">
                  <c:v>68.47</c:v>
                </c:pt>
                <c:pt idx="2495">
                  <c:v>68.45</c:v>
                </c:pt>
                <c:pt idx="2496">
                  <c:v>68.41</c:v>
                </c:pt>
                <c:pt idx="2497">
                  <c:v>68.41</c:v>
                </c:pt>
                <c:pt idx="2498">
                  <c:v>68.400000000000006</c:v>
                </c:pt>
                <c:pt idx="2499">
                  <c:v>68.400000000000006</c:v>
                </c:pt>
                <c:pt idx="2500">
                  <c:v>68.36</c:v>
                </c:pt>
                <c:pt idx="2501">
                  <c:v>68.400000000000006</c:v>
                </c:pt>
                <c:pt idx="2502">
                  <c:v>68.47</c:v>
                </c:pt>
                <c:pt idx="2503">
                  <c:v>68.5</c:v>
                </c:pt>
                <c:pt idx="2504">
                  <c:v>68.58</c:v>
                </c:pt>
                <c:pt idx="2505">
                  <c:v>68.56</c:v>
                </c:pt>
                <c:pt idx="2506">
                  <c:v>68.61</c:v>
                </c:pt>
                <c:pt idx="2507">
                  <c:v>68.540000000000006</c:v>
                </c:pt>
                <c:pt idx="2508">
                  <c:v>68.489999999999995</c:v>
                </c:pt>
                <c:pt idx="2509">
                  <c:v>68.36</c:v>
                </c:pt>
                <c:pt idx="2510">
                  <c:v>68.319999999999993</c:v>
                </c:pt>
                <c:pt idx="2511">
                  <c:v>68.290000000000006</c:v>
                </c:pt>
                <c:pt idx="2512">
                  <c:v>68.25</c:v>
                </c:pt>
                <c:pt idx="2513">
                  <c:v>68.23</c:v>
                </c:pt>
                <c:pt idx="2514">
                  <c:v>68.22</c:v>
                </c:pt>
                <c:pt idx="2515">
                  <c:v>68.13</c:v>
                </c:pt>
                <c:pt idx="2516">
                  <c:v>68.09</c:v>
                </c:pt>
                <c:pt idx="2517">
                  <c:v>68.040000000000006</c:v>
                </c:pt>
                <c:pt idx="2518">
                  <c:v>68.069999999999993</c:v>
                </c:pt>
                <c:pt idx="2519">
                  <c:v>68.069999999999993</c:v>
                </c:pt>
                <c:pt idx="2520">
                  <c:v>68.05</c:v>
                </c:pt>
                <c:pt idx="2521">
                  <c:v>68.14</c:v>
                </c:pt>
                <c:pt idx="2522">
                  <c:v>68.2</c:v>
                </c:pt>
                <c:pt idx="2523">
                  <c:v>68.2</c:v>
                </c:pt>
                <c:pt idx="2524">
                  <c:v>68.23</c:v>
                </c:pt>
                <c:pt idx="2525">
                  <c:v>68.290000000000006</c:v>
                </c:pt>
                <c:pt idx="2526">
                  <c:v>68.31</c:v>
                </c:pt>
                <c:pt idx="2527">
                  <c:v>68.38</c:v>
                </c:pt>
                <c:pt idx="2528">
                  <c:v>68.430000000000007</c:v>
                </c:pt>
                <c:pt idx="2529">
                  <c:v>68.430000000000007</c:v>
                </c:pt>
                <c:pt idx="2530">
                  <c:v>68.400000000000006</c:v>
                </c:pt>
                <c:pt idx="2531">
                  <c:v>68.36</c:v>
                </c:pt>
                <c:pt idx="2532">
                  <c:v>68.319999999999993</c:v>
                </c:pt>
                <c:pt idx="2533">
                  <c:v>68.290000000000006</c:v>
                </c:pt>
                <c:pt idx="2534">
                  <c:v>68.27</c:v>
                </c:pt>
                <c:pt idx="2535">
                  <c:v>68.290000000000006</c:v>
                </c:pt>
                <c:pt idx="2536">
                  <c:v>68.319999999999993</c:v>
                </c:pt>
                <c:pt idx="2537">
                  <c:v>68.319999999999993</c:v>
                </c:pt>
                <c:pt idx="2538">
                  <c:v>68.38</c:v>
                </c:pt>
                <c:pt idx="2539">
                  <c:v>68.38</c:v>
                </c:pt>
                <c:pt idx="2540">
                  <c:v>68.41</c:v>
                </c:pt>
                <c:pt idx="2541">
                  <c:v>68.41</c:v>
                </c:pt>
                <c:pt idx="2542">
                  <c:v>68.41</c:v>
                </c:pt>
                <c:pt idx="2543">
                  <c:v>68.47</c:v>
                </c:pt>
                <c:pt idx="2544">
                  <c:v>68.489999999999995</c:v>
                </c:pt>
                <c:pt idx="2545">
                  <c:v>68.5</c:v>
                </c:pt>
                <c:pt idx="2546">
                  <c:v>68.47</c:v>
                </c:pt>
                <c:pt idx="2547">
                  <c:v>68.540000000000006</c:v>
                </c:pt>
                <c:pt idx="2548">
                  <c:v>68.61</c:v>
                </c:pt>
                <c:pt idx="2549">
                  <c:v>68.7</c:v>
                </c:pt>
                <c:pt idx="2550">
                  <c:v>68.790000000000006</c:v>
                </c:pt>
                <c:pt idx="2551">
                  <c:v>68.88</c:v>
                </c:pt>
                <c:pt idx="2552">
                  <c:v>68.95</c:v>
                </c:pt>
                <c:pt idx="2553">
                  <c:v>69.06</c:v>
                </c:pt>
                <c:pt idx="2554">
                  <c:v>69.06</c:v>
                </c:pt>
                <c:pt idx="2555">
                  <c:v>69.06</c:v>
                </c:pt>
                <c:pt idx="2556">
                  <c:v>69.040000000000006</c:v>
                </c:pt>
                <c:pt idx="2557">
                  <c:v>69.08</c:v>
                </c:pt>
                <c:pt idx="2558">
                  <c:v>69.03</c:v>
                </c:pt>
                <c:pt idx="2559">
                  <c:v>68.989999999999995</c:v>
                </c:pt>
                <c:pt idx="2560">
                  <c:v>68.97</c:v>
                </c:pt>
                <c:pt idx="2561">
                  <c:v>68.95</c:v>
                </c:pt>
                <c:pt idx="2562">
                  <c:v>68.900000000000006</c:v>
                </c:pt>
                <c:pt idx="2563">
                  <c:v>68.900000000000006</c:v>
                </c:pt>
                <c:pt idx="2564">
                  <c:v>68.849999999999994</c:v>
                </c:pt>
                <c:pt idx="2565">
                  <c:v>68.77</c:v>
                </c:pt>
                <c:pt idx="2566">
                  <c:v>68.72</c:v>
                </c:pt>
                <c:pt idx="2567">
                  <c:v>68.7</c:v>
                </c:pt>
                <c:pt idx="2568">
                  <c:v>68.61</c:v>
                </c:pt>
                <c:pt idx="2569">
                  <c:v>68.61</c:v>
                </c:pt>
                <c:pt idx="2570">
                  <c:v>68.63</c:v>
                </c:pt>
                <c:pt idx="2571">
                  <c:v>68.67</c:v>
                </c:pt>
                <c:pt idx="2572">
                  <c:v>68.7</c:v>
                </c:pt>
                <c:pt idx="2573">
                  <c:v>68.760000000000005</c:v>
                </c:pt>
                <c:pt idx="2574">
                  <c:v>68.849999999999994</c:v>
                </c:pt>
                <c:pt idx="2575">
                  <c:v>68.86</c:v>
                </c:pt>
                <c:pt idx="2576">
                  <c:v>68.900000000000006</c:v>
                </c:pt>
                <c:pt idx="2577">
                  <c:v>68.92</c:v>
                </c:pt>
                <c:pt idx="2578">
                  <c:v>68.88</c:v>
                </c:pt>
                <c:pt idx="2579">
                  <c:v>68.83</c:v>
                </c:pt>
                <c:pt idx="2580">
                  <c:v>68.77</c:v>
                </c:pt>
                <c:pt idx="2581">
                  <c:v>68.680000000000007</c:v>
                </c:pt>
                <c:pt idx="2582">
                  <c:v>68.67</c:v>
                </c:pt>
                <c:pt idx="2583">
                  <c:v>68.61</c:v>
                </c:pt>
                <c:pt idx="2584">
                  <c:v>68.59</c:v>
                </c:pt>
                <c:pt idx="2585">
                  <c:v>68.56</c:v>
                </c:pt>
                <c:pt idx="2586">
                  <c:v>68.540000000000006</c:v>
                </c:pt>
                <c:pt idx="2587">
                  <c:v>68.5</c:v>
                </c:pt>
                <c:pt idx="2588">
                  <c:v>68.5</c:v>
                </c:pt>
                <c:pt idx="2589">
                  <c:v>68.47</c:v>
                </c:pt>
                <c:pt idx="2590">
                  <c:v>68.489999999999995</c:v>
                </c:pt>
                <c:pt idx="2591">
                  <c:v>68.47</c:v>
                </c:pt>
                <c:pt idx="2592">
                  <c:v>68.47</c:v>
                </c:pt>
                <c:pt idx="2593">
                  <c:v>68.5</c:v>
                </c:pt>
                <c:pt idx="2594">
                  <c:v>68.5</c:v>
                </c:pt>
                <c:pt idx="2595">
                  <c:v>68.489999999999995</c:v>
                </c:pt>
                <c:pt idx="2596">
                  <c:v>68.540000000000006</c:v>
                </c:pt>
                <c:pt idx="2597">
                  <c:v>68.56</c:v>
                </c:pt>
                <c:pt idx="2598">
                  <c:v>68.61</c:v>
                </c:pt>
                <c:pt idx="2599">
                  <c:v>68.61</c:v>
                </c:pt>
                <c:pt idx="2600">
                  <c:v>68.59</c:v>
                </c:pt>
                <c:pt idx="2601">
                  <c:v>68.58</c:v>
                </c:pt>
                <c:pt idx="2602">
                  <c:v>68.63</c:v>
                </c:pt>
                <c:pt idx="2603">
                  <c:v>68.56</c:v>
                </c:pt>
                <c:pt idx="2604">
                  <c:v>68.5</c:v>
                </c:pt>
                <c:pt idx="2605">
                  <c:v>68.430000000000007</c:v>
                </c:pt>
                <c:pt idx="2606">
                  <c:v>68.400000000000006</c:v>
                </c:pt>
                <c:pt idx="2607">
                  <c:v>68.36</c:v>
                </c:pt>
                <c:pt idx="2608">
                  <c:v>68.290000000000006</c:v>
                </c:pt>
                <c:pt idx="2609">
                  <c:v>68.27</c:v>
                </c:pt>
                <c:pt idx="2610">
                  <c:v>68.25</c:v>
                </c:pt>
                <c:pt idx="2611">
                  <c:v>68.25</c:v>
                </c:pt>
                <c:pt idx="2612">
                  <c:v>68.16</c:v>
                </c:pt>
                <c:pt idx="2613">
                  <c:v>68.069999999999993</c:v>
                </c:pt>
                <c:pt idx="2614">
                  <c:v>68.040000000000006</c:v>
                </c:pt>
                <c:pt idx="2615">
                  <c:v>67.98</c:v>
                </c:pt>
                <c:pt idx="2616">
                  <c:v>67.959999999999994</c:v>
                </c:pt>
                <c:pt idx="2617">
                  <c:v>67.98</c:v>
                </c:pt>
                <c:pt idx="2618">
                  <c:v>67.959999999999994</c:v>
                </c:pt>
                <c:pt idx="2619">
                  <c:v>67.95</c:v>
                </c:pt>
                <c:pt idx="2620">
                  <c:v>67.89</c:v>
                </c:pt>
                <c:pt idx="2621">
                  <c:v>67.91</c:v>
                </c:pt>
                <c:pt idx="2622">
                  <c:v>67.95</c:v>
                </c:pt>
                <c:pt idx="2623">
                  <c:v>67.959999999999994</c:v>
                </c:pt>
                <c:pt idx="2624">
                  <c:v>67.959999999999994</c:v>
                </c:pt>
                <c:pt idx="2625">
                  <c:v>67.95</c:v>
                </c:pt>
                <c:pt idx="2626">
                  <c:v>67.95</c:v>
                </c:pt>
                <c:pt idx="2627">
                  <c:v>67.87</c:v>
                </c:pt>
                <c:pt idx="2628">
                  <c:v>67.819999999999993</c:v>
                </c:pt>
                <c:pt idx="2629">
                  <c:v>67.819999999999993</c:v>
                </c:pt>
                <c:pt idx="2630">
                  <c:v>67.75</c:v>
                </c:pt>
                <c:pt idx="2631">
                  <c:v>67.709999999999994</c:v>
                </c:pt>
                <c:pt idx="2632">
                  <c:v>67.680000000000007</c:v>
                </c:pt>
                <c:pt idx="2633">
                  <c:v>67.680000000000007</c:v>
                </c:pt>
                <c:pt idx="2634">
                  <c:v>67.64</c:v>
                </c:pt>
                <c:pt idx="2635">
                  <c:v>67.64</c:v>
                </c:pt>
                <c:pt idx="2636">
                  <c:v>67.53</c:v>
                </c:pt>
                <c:pt idx="2637">
                  <c:v>67.5</c:v>
                </c:pt>
                <c:pt idx="2638">
                  <c:v>67.510000000000005</c:v>
                </c:pt>
                <c:pt idx="2639">
                  <c:v>67.44</c:v>
                </c:pt>
                <c:pt idx="2640">
                  <c:v>67.59</c:v>
                </c:pt>
                <c:pt idx="2641">
                  <c:v>67.62</c:v>
                </c:pt>
                <c:pt idx="2642">
                  <c:v>67.64</c:v>
                </c:pt>
                <c:pt idx="2643">
                  <c:v>67.680000000000007</c:v>
                </c:pt>
                <c:pt idx="2644">
                  <c:v>67.77</c:v>
                </c:pt>
                <c:pt idx="2645">
                  <c:v>67.91</c:v>
                </c:pt>
                <c:pt idx="2646">
                  <c:v>68.05</c:v>
                </c:pt>
                <c:pt idx="2647">
                  <c:v>68.180000000000007</c:v>
                </c:pt>
                <c:pt idx="2648">
                  <c:v>68.290000000000006</c:v>
                </c:pt>
                <c:pt idx="2649">
                  <c:v>68.319999999999993</c:v>
                </c:pt>
                <c:pt idx="2650">
                  <c:v>68.319999999999993</c:v>
                </c:pt>
                <c:pt idx="2651">
                  <c:v>68.290000000000006</c:v>
                </c:pt>
                <c:pt idx="2652">
                  <c:v>68.290000000000006</c:v>
                </c:pt>
                <c:pt idx="2653">
                  <c:v>68.31</c:v>
                </c:pt>
                <c:pt idx="2654">
                  <c:v>68.290000000000006</c:v>
                </c:pt>
                <c:pt idx="2655">
                  <c:v>68.22</c:v>
                </c:pt>
                <c:pt idx="2656">
                  <c:v>68.14</c:v>
                </c:pt>
                <c:pt idx="2657">
                  <c:v>68.09</c:v>
                </c:pt>
                <c:pt idx="2658">
                  <c:v>68.14</c:v>
                </c:pt>
                <c:pt idx="2659">
                  <c:v>68.13</c:v>
                </c:pt>
                <c:pt idx="2660">
                  <c:v>68.11</c:v>
                </c:pt>
                <c:pt idx="2661">
                  <c:v>68.09</c:v>
                </c:pt>
                <c:pt idx="2662">
                  <c:v>68.040000000000006</c:v>
                </c:pt>
                <c:pt idx="2663">
                  <c:v>68.02</c:v>
                </c:pt>
                <c:pt idx="2664">
                  <c:v>68.02</c:v>
                </c:pt>
                <c:pt idx="2665">
                  <c:v>68</c:v>
                </c:pt>
                <c:pt idx="2666">
                  <c:v>67.98</c:v>
                </c:pt>
                <c:pt idx="2667">
                  <c:v>67.98</c:v>
                </c:pt>
                <c:pt idx="2668">
                  <c:v>68.02</c:v>
                </c:pt>
                <c:pt idx="2669">
                  <c:v>68.16</c:v>
                </c:pt>
                <c:pt idx="2670">
                  <c:v>68.23</c:v>
                </c:pt>
                <c:pt idx="2671">
                  <c:v>68.319999999999993</c:v>
                </c:pt>
                <c:pt idx="2672">
                  <c:v>68.31</c:v>
                </c:pt>
                <c:pt idx="2673">
                  <c:v>68.34</c:v>
                </c:pt>
                <c:pt idx="2674">
                  <c:v>68.290000000000006</c:v>
                </c:pt>
                <c:pt idx="2675">
                  <c:v>68.290000000000006</c:v>
                </c:pt>
                <c:pt idx="2676">
                  <c:v>68.290000000000006</c:v>
                </c:pt>
                <c:pt idx="2677">
                  <c:v>68.31</c:v>
                </c:pt>
                <c:pt idx="2678">
                  <c:v>68.290000000000006</c:v>
                </c:pt>
                <c:pt idx="2679">
                  <c:v>68.290000000000006</c:v>
                </c:pt>
                <c:pt idx="2680">
                  <c:v>68.22</c:v>
                </c:pt>
                <c:pt idx="2681">
                  <c:v>68.2</c:v>
                </c:pt>
                <c:pt idx="2682">
                  <c:v>68.16</c:v>
                </c:pt>
                <c:pt idx="2683">
                  <c:v>68.180000000000007</c:v>
                </c:pt>
                <c:pt idx="2684">
                  <c:v>68.16</c:v>
                </c:pt>
                <c:pt idx="2685">
                  <c:v>68.16</c:v>
                </c:pt>
                <c:pt idx="2686">
                  <c:v>68.16</c:v>
                </c:pt>
                <c:pt idx="2687">
                  <c:v>68.14</c:v>
                </c:pt>
                <c:pt idx="2688">
                  <c:v>68.13</c:v>
                </c:pt>
                <c:pt idx="2689">
                  <c:v>68.13</c:v>
                </c:pt>
                <c:pt idx="2690">
                  <c:v>68.13</c:v>
                </c:pt>
                <c:pt idx="2691">
                  <c:v>68.2</c:v>
                </c:pt>
                <c:pt idx="2692">
                  <c:v>68.34</c:v>
                </c:pt>
                <c:pt idx="2693">
                  <c:v>68.5</c:v>
                </c:pt>
                <c:pt idx="2694">
                  <c:v>68.67</c:v>
                </c:pt>
                <c:pt idx="2695">
                  <c:v>68.739999999999995</c:v>
                </c:pt>
                <c:pt idx="2696">
                  <c:v>68.61</c:v>
                </c:pt>
                <c:pt idx="2697">
                  <c:v>68.63</c:v>
                </c:pt>
                <c:pt idx="2698">
                  <c:v>68.61</c:v>
                </c:pt>
                <c:pt idx="2699">
                  <c:v>68.59</c:v>
                </c:pt>
                <c:pt idx="2700">
                  <c:v>68.430000000000007</c:v>
                </c:pt>
                <c:pt idx="2701">
                  <c:v>68.36</c:v>
                </c:pt>
                <c:pt idx="2702">
                  <c:v>68.34</c:v>
                </c:pt>
                <c:pt idx="2703">
                  <c:v>68.319999999999993</c:v>
                </c:pt>
                <c:pt idx="2704">
                  <c:v>68.25</c:v>
                </c:pt>
                <c:pt idx="2705">
                  <c:v>68.23</c:v>
                </c:pt>
                <c:pt idx="2706">
                  <c:v>68.2</c:v>
                </c:pt>
                <c:pt idx="2707">
                  <c:v>68.180000000000007</c:v>
                </c:pt>
                <c:pt idx="2708">
                  <c:v>68.14</c:v>
                </c:pt>
                <c:pt idx="2709">
                  <c:v>68.180000000000007</c:v>
                </c:pt>
                <c:pt idx="2710">
                  <c:v>68.16</c:v>
                </c:pt>
                <c:pt idx="2711">
                  <c:v>68.16</c:v>
                </c:pt>
                <c:pt idx="2712">
                  <c:v>68.13</c:v>
                </c:pt>
                <c:pt idx="2713">
                  <c:v>68.09</c:v>
                </c:pt>
                <c:pt idx="2714">
                  <c:v>68.040000000000006</c:v>
                </c:pt>
                <c:pt idx="2715">
                  <c:v>68.05</c:v>
                </c:pt>
                <c:pt idx="2716">
                  <c:v>68.11</c:v>
                </c:pt>
                <c:pt idx="2717">
                  <c:v>68.180000000000007</c:v>
                </c:pt>
                <c:pt idx="2718">
                  <c:v>68.23</c:v>
                </c:pt>
                <c:pt idx="2719">
                  <c:v>68.25</c:v>
                </c:pt>
                <c:pt idx="2720">
                  <c:v>68.27</c:v>
                </c:pt>
                <c:pt idx="2721">
                  <c:v>68.31</c:v>
                </c:pt>
                <c:pt idx="2722">
                  <c:v>68.290000000000006</c:v>
                </c:pt>
                <c:pt idx="2723">
                  <c:v>68.31</c:v>
                </c:pt>
                <c:pt idx="2724">
                  <c:v>68.290000000000006</c:v>
                </c:pt>
                <c:pt idx="2725">
                  <c:v>68.23</c:v>
                </c:pt>
                <c:pt idx="2726">
                  <c:v>68.27</c:v>
                </c:pt>
                <c:pt idx="2727">
                  <c:v>68.09</c:v>
                </c:pt>
                <c:pt idx="2728">
                  <c:v>68.02</c:v>
                </c:pt>
                <c:pt idx="2729">
                  <c:v>67.89</c:v>
                </c:pt>
                <c:pt idx="2730">
                  <c:v>67.91</c:v>
                </c:pt>
                <c:pt idx="2731">
                  <c:v>67.87</c:v>
                </c:pt>
                <c:pt idx="2732">
                  <c:v>67.84</c:v>
                </c:pt>
                <c:pt idx="2733">
                  <c:v>67.8</c:v>
                </c:pt>
                <c:pt idx="2734">
                  <c:v>67.77</c:v>
                </c:pt>
                <c:pt idx="2735">
                  <c:v>67.73</c:v>
                </c:pt>
                <c:pt idx="2736">
                  <c:v>67.709999999999994</c:v>
                </c:pt>
                <c:pt idx="2737">
                  <c:v>67.73</c:v>
                </c:pt>
                <c:pt idx="2738">
                  <c:v>67.77</c:v>
                </c:pt>
                <c:pt idx="2739">
                  <c:v>67.78</c:v>
                </c:pt>
                <c:pt idx="2740">
                  <c:v>67.87</c:v>
                </c:pt>
                <c:pt idx="2741">
                  <c:v>67.98</c:v>
                </c:pt>
                <c:pt idx="2742">
                  <c:v>68.09</c:v>
                </c:pt>
                <c:pt idx="2743">
                  <c:v>68.25</c:v>
                </c:pt>
                <c:pt idx="2744">
                  <c:v>68.38</c:v>
                </c:pt>
                <c:pt idx="2745">
                  <c:v>68.430000000000007</c:v>
                </c:pt>
                <c:pt idx="2746">
                  <c:v>68.41</c:v>
                </c:pt>
                <c:pt idx="2747">
                  <c:v>68.319999999999993</c:v>
                </c:pt>
                <c:pt idx="2748">
                  <c:v>68.22</c:v>
                </c:pt>
                <c:pt idx="2749">
                  <c:v>68.25</c:v>
                </c:pt>
                <c:pt idx="2750">
                  <c:v>68.22</c:v>
                </c:pt>
                <c:pt idx="2751">
                  <c:v>68.16</c:v>
                </c:pt>
                <c:pt idx="2752">
                  <c:v>68.2</c:v>
                </c:pt>
                <c:pt idx="2753">
                  <c:v>68.180000000000007</c:v>
                </c:pt>
                <c:pt idx="2754">
                  <c:v>68.09</c:v>
                </c:pt>
                <c:pt idx="2755">
                  <c:v>68.040000000000006</c:v>
                </c:pt>
                <c:pt idx="2756">
                  <c:v>68.069999999999993</c:v>
                </c:pt>
                <c:pt idx="2757">
                  <c:v>68.069999999999993</c:v>
                </c:pt>
                <c:pt idx="2758">
                  <c:v>68.069999999999993</c:v>
                </c:pt>
                <c:pt idx="2759">
                  <c:v>68.069999999999993</c:v>
                </c:pt>
                <c:pt idx="2760">
                  <c:v>68.09</c:v>
                </c:pt>
                <c:pt idx="2761">
                  <c:v>68.14</c:v>
                </c:pt>
                <c:pt idx="2762">
                  <c:v>68.180000000000007</c:v>
                </c:pt>
                <c:pt idx="2763">
                  <c:v>68.16</c:v>
                </c:pt>
                <c:pt idx="2764">
                  <c:v>68.180000000000007</c:v>
                </c:pt>
                <c:pt idx="2765">
                  <c:v>68.36</c:v>
                </c:pt>
                <c:pt idx="2766">
                  <c:v>68.540000000000006</c:v>
                </c:pt>
                <c:pt idx="2767">
                  <c:v>68.63</c:v>
                </c:pt>
                <c:pt idx="2768">
                  <c:v>68.47</c:v>
                </c:pt>
                <c:pt idx="2769">
                  <c:v>68.31</c:v>
                </c:pt>
                <c:pt idx="2770">
                  <c:v>68.31</c:v>
                </c:pt>
                <c:pt idx="2771">
                  <c:v>68.290000000000006</c:v>
                </c:pt>
                <c:pt idx="2772">
                  <c:v>68.290000000000006</c:v>
                </c:pt>
                <c:pt idx="2773">
                  <c:v>68.290000000000006</c:v>
                </c:pt>
                <c:pt idx="2774">
                  <c:v>68.16</c:v>
                </c:pt>
                <c:pt idx="2775">
                  <c:v>68.14</c:v>
                </c:pt>
                <c:pt idx="2776">
                  <c:v>68.13</c:v>
                </c:pt>
                <c:pt idx="2777">
                  <c:v>68.16</c:v>
                </c:pt>
                <c:pt idx="2778">
                  <c:v>68.14</c:v>
                </c:pt>
                <c:pt idx="2779">
                  <c:v>68.16</c:v>
                </c:pt>
                <c:pt idx="2780">
                  <c:v>68.13</c:v>
                </c:pt>
                <c:pt idx="2781">
                  <c:v>68.14</c:v>
                </c:pt>
                <c:pt idx="2782">
                  <c:v>68.069999999999993</c:v>
                </c:pt>
                <c:pt idx="2783">
                  <c:v>68.02</c:v>
                </c:pt>
                <c:pt idx="2784">
                  <c:v>67.98</c:v>
                </c:pt>
                <c:pt idx="2785">
                  <c:v>67.959999999999994</c:v>
                </c:pt>
                <c:pt idx="2786">
                  <c:v>67.959999999999994</c:v>
                </c:pt>
                <c:pt idx="2787">
                  <c:v>67.98</c:v>
                </c:pt>
                <c:pt idx="2788">
                  <c:v>68.069999999999993</c:v>
                </c:pt>
                <c:pt idx="2789">
                  <c:v>68.180000000000007</c:v>
                </c:pt>
                <c:pt idx="2790">
                  <c:v>68.31</c:v>
                </c:pt>
                <c:pt idx="2791">
                  <c:v>68.400000000000006</c:v>
                </c:pt>
                <c:pt idx="2792">
                  <c:v>68.489999999999995</c:v>
                </c:pt>
                <c:pt idx="2793">
                  <c:v>68.31</c:v>
                </c:pt>
                <c:pt idx="2794">
                  <c:v>68.290000000000006</c:v>
                </c:pt>
                <c:pt idx="2795">
                  <c:v>68.27</c:v>
                </c:pt>
                <c:pt idx="2796">
                  <c:v>68.22</c:v>
                </c:pt>
                <c:pt idx="2797">
                  <c:v>68.13</c:v>
                </c:pt>
                <c:pt idx="2798">
                  <c:v>68.05</c:v>
                </c:pt>
                <c:pt idx="2799">
                  <c:v>67.91</c:v>
                </c:pt>
                <c:pt idx="2800">
                  <c:v>67.91</c:v>
                </c:pt>
                <c:pt idx="2801">
                  <c:v>67.87</c:v>
                </c:pt>
                <c:pt idx="2802">
                  <c:v>67.86</c:v>
                </c:pt>
                <c:pt idx="2803">
                  <c:v>67.78</c:v>
                </c:pt>
                <c:pt idx="2804">
                  <c:v>67.75</c:v>
                </c:pt>
                <c:pt idx="2805">
                  <c:v>67.709999999999994</c:v>
                </c:pt>
                <c:pt idx="2806">
                  <c:v>67.77</c:v>
                </c:pt>
                <c:pt idx="2807">
                  <c:v>67.77</c:v>
                </c:pt>
                <c:pt idx="2808">
                  <c:v>67.77</c:v>
                </c:pt>
                <c:pt idx="2809">
                  <c:v>67.78</c:v>
                </c:pt>
                <c:pt idx="2810">
                  <c:v>67.78</c:v>
                </c:pt>
                <c:pt idx="2811">
                  <c:v>67.86</c:v>
                </c:pt>
                <c:pt idx="2812">
                  <c:v>67.95</c:v>
                </c:pt>
                <c:pt idx="2813">
                  <c:v>68.05</c:v>
                </c:pt>
                <c:pt idx="2814">
                  <c:v>68.14</c:v>
                </c:pt>
                <c:pt idx="2815">
                  <c:v>68.2</c:v>
                </c:pt>
                <c:pt idx="2816">
                  <c:v>68.27</c:v>
                </c:pt>
                <c:pt idx="2817">
                  <c:v>68.23</c:v>
                </c:pt>
                <c:pt idx="2818">
                  <c:v>68.23</c:v>
                </c:pt>
                <c:pt idx="2819">
                  <c:v>68.319999999999993</c:v>
                </c:pt>
                <c:pt idx="2820">
                  <c:v>68.319999999999993</c:v>
                </c:pt>
                <c:pt idx="2821">
                  <c:v>68.34</c:v>
                </c:pt>
                <c:pt idx="2822">
                  <c:v>68.180000000000007</c:v>
                </c:pt>
                <c:pt idx="2823">
                  <c:v>68.05</c:v>
                </c:pt>
                <c:pt idx="2824">
                  <c:v>68.05</c:v>
                </c:pt>
                <c:pt idx="2825">
                  <c:v>68.040000000000006</c:v>
                </c:pt>
                <c:pt idx="2826">
                  <c:v>68.040000000000006</c:v>
                </c:pt>
                <c:pt idx="2827">
                  <c:v>68</c:v>
                </c:pt>
                <c:pt idx="2828">
                  <c:v>68.069999999999993</c:v>
                </c:pt>
                <c:pt idx="2829">
                  <c:v>68.05</c:v>
                </c:pt>
                <c:pt idx="2830">
                  <c:v>68.05</c:v>
                </c:pt>
                <c:pt idx="2831">
                  <c:v>67.98</c:v>
                </c:pt>
                <c:pt idx="2832">
                  <c:v>68.040000000000006</c:v>
                </c:pt>
                <c:pt idx="2833">
                  <c:v>68.069999999999993</c:v>
                </c:pt>
                <c:pt idx="2834">
                  <c:v>68.069999999999993</c:v>
                </c:pt>
                <c:pt idx="2835">
                  <c:v>68.11</c:v>
                </c:pt>
                <c:pt idx="2836">
                  <c:v>68.22</c:v>
                </c:pt>
                <c:pt idx="2837">
                  <c:v>68.31</c:v>
                </c:pt>
                <c:pt idx="2838">
                  <c:v>68.34</c:v>
                </c:pt>
                <c:pt idx="2839">
                  <c:v>68.36</c:v>
                </c:pt>
                <c:pt idx="2840">
                  <c:v>68.36</c:v>
                </c:pt>
                <c:pt idx="2841">
                  <c:v>68.47</c:v>
                </c:pt>
                <c:pt idx="2842">
                  <c:v>68.45</c:v>
                </c:pt>
                <c:pt idx="2843">
                  <c:v>68.400000000000006</c:v>
                </c:pt>
                <c:pt idx="2844">
                  <c:v>68.5</c:v>
                </c:pt>
                <c:pt idx="2845">
                  <c:v>68.27</c:v>
                </c:pt>
                <c:pt idx="2846">
                  <c:v>68.25</c:v>
                </c:pt>
                <c:pt idx="2847">
                  <c:v>68.09</c:v>
                </c:pt>
                <c:pt idx="2848">
                  <c:v>68.09</c:v>
                </c:pt>
                <c:pt idx="2849">
                  <c:v>68.05</c:v>
                </c:pt>
                <c:pt idx="2850">
                  <c:v>68.02</c:v>
                </c:pt>
                <c:pt idx="2851">
                  <c:v>68.02</c:v>
                </c:pt>
                <c:pt idx="2852">
                  <c:v>68.02</c:v>
                </c:pt>
                <c:pt idx="2853">
                  <c:v>68.05</c:v>
                </c:pt>
                <c:pt idx="2854">
                  <c:v>68.069999999999993</c:v>
                </c:pt>
                <c:pt idx="2855">
                  <c:v>68.05</c:v>
                </c:pt>
                <c:pt idx="2856">
                  <c:v>68.11</c:v>
                </c:pt>
                <c:pt idx="2857">
                  <c:v>68.11</c:v>
                </c:pt>
                <c:pt idx="2858">
                  <c:v>68.13</c:v>
                </c:pt>
                <c:pt idx="2859">
                  <c:v>68.180000000000007</c:v>
                </c:pt>
                <c:pt idx="2860">
                  <c:v>68.27</c:v>
                </c:pt>
                <c:pt idx="2861">
                  <c:v>68.38</c:v>
                </c:pt>
                <c:pt idx="2862">
                  <c:v>68.400000000000006</c:v>
                </c:pt>
                <c:pt idx="2863">
                  <c:v>68.41</c:v>
                </c:pt>
                <c:pt idx="2864">
                  <c:v>68.45</c:v>
                </c:pt>
                <c:pt idx="2865">
                  <c:v>68.5</c:v>
                </c:pt>
                <c:pt idx="2866">
                  <c:v>68.430000000000007</c:v>
                </c:pt>
                <c:pt idx="2867">
                  <c:v>68.400000000000006</c:v>
                </c:pt>
                <c:pt idx="2868">
                  <c:v>68.38</c:v>
                </c:pt>
                <c:pt idx="2869">
                  <c:v>68.31</c:v>
                </c:pt>
                <c:pt idx="2870">
                  <c:v>68.319999999999993</c:v>
                </c:pt>
                <c:pt idx="2871">
                  <c:v>68.27</c:v>
                </c:pt>
                <c:pt idx="2872">
                  <c:v>68.2</c:v>
                </c:pt>
                <c:pt idx="2873">
                  <c:v>68.2</c:v>
                </c:pt>
                <c:pt idx="2874">
                  <c:v>68.25</c:v>
                </c:pt>
                <c:pt idx="2875">
                  <c:v>68.23</c:v>
                </c:pt>
                <c:pt idx="2876">
                  <c:v>68.290000000000006</c:v>
                </c:pt>
                <c:pt idx="2877">
                  <c:v>68.290000000000006</c:v>
                </c:pt>
                <c:pt idx="2878">
                  <c:v>68.34</c:v>
                </c:pt>
                <c:pt idx="2879">
                  <c:v>68.36</c:v>
                </c:pt>
                <c:pt idx="2880">
                  <c:v>68.38</c:v>
                </c:pt>
                <c:pt idx="2881">
                  <c:v>68.41</c:v>
                </c:pt>
                <c:pt idx="2882">
                  <c:v>68.400000000000006</c:v>
                </c:pt>
                <c:pt idx="2883">
                  <c:v>68.47</c:v>
                </c:pt>
                <c:pt idx="2884">
                  <c:v>68.58</c:v>
                </c:pt>
                <c:pt idx="2885">
                  <c:v>68.7</c:v>
                </c:pt>
                <c:pt idx="2886">
                  <c:v>68.86</c:v>
                </c:pt>
                <c:pt idx="2887">
                  <c:v>68.94</c:v>
                </c:pt>
                <c:pt idx="2888">
                  <c:v>68.989999999999995</c:v>
                </c:pt>
                <c:pt idx="2889">
                  <c:v>68.97</c:v>
                </c:pt>
                <c:pt idx="2890">
                  <c:v>68.95</c:v>
                </c:pt>
                <c:pt idx="2891">
                  <c:v>68.95</c:v>
                </c:pt>
                <c:pt idx="2892">
                  <c:v>68.94</c:v>
                </c:pt>
                <c:pt idx="2893">
                  <c:v>68.900000000000006</c:v>
                </c:pt>
                <c:pt idx="2894">
                  <c:v>68.86</c:v>
                </c:pt>
                <c:pt idx="2895">
                  <c:v>68.739999999999995</c:v>
                </c:pt>
                <c:pt idx="2896">
                  <c:v>68.63</c:v>
                </c:pt>
                <c:pt idx="2897">
                  <c:v>68.7</c:v>
                </c:pt>
                <c:pt idx="2898">
                  <c:v>68.760000000000005</c:v>
                </c:pt>
                <c:pt idx="2899">
                  <c:v>68.77</c:v>
                </c:pt>
                <c:pt idx="2900">
                  <c:v>68.739999999999995</c:v>
                </c:pt>
                <c:pt idx="2901">
                  <c:v>68.72</c:v>
                </c:pt>
                <c:pt idx="2902">
                  <c:v>68.72</c:v>
                </c:pt>
                <c:pt idx="2903">
                  <c:v>68.7</c:v>
                </c:pt>
                <c:pt idx="2904">
                  <c:v>68.7</c:v>
                </c:pt>
                <c:pt idx="2905">
                  <c:v>68.650000000000006</c:v>
                </c:pt>
                <c:pt idx="2906">
                  <c:v>68.72</c:v>
                </c:pt>
                <c:pt idx="2907">
                  <c:v>68.81</c:v>
                </c:pt>
                <c:pt idx="2908">
                  <c:v>68.95</c:v>
                </c:pt>
                <c:pt idx="2909">
                  <c:v>69.13</c:v>
                </c:pt>
                <c:pt idx="2910">
                  <c:v>69.209999999999994</c:v>
                </c:pt>
                <c:pt idx="2911">
                  <c:v>69.3</c:v>
                </c:pt>
                <c:pt idx="2912">
                  <c:v>69.33</c:v>
                </c:pt>
                <c:pt idx="2913">
                  <c:v>69.37</c:v>
                </c:pt>
                <c:pt idx="2914">
                  <c:v>69.3</c:v>
                </c:pt>
                <c:pt idx="2915">
                  <c:v>69.33</c:v>
                </c:pt>
                <c:pt idx="2916">
                  <c:v>69.28</c:v>
                </c:pt>
                <c:pt idx="2917">
                  <c:v>69.150000000000006</c:v>
                </c:pt>
                <c:pt idx="2918">
                  <c:v>69.17</c:v>
                </c:pt>
                <c:pt idx="2919">
                  <c:v>69.06</c:v>
                </c:pt>
                <c:pt idx="2920">
                  <c:v>68.94</c:v>
                </c:pt>
                <c:pt idx="2921">
                  <c:v>68.900000000000006</c:v>
                </c:pt>
                <c:pt idx="2922">
                  <c:v>68.900000000000006</c:v>
                </c:pt>
                <c:pt idx="2923">
                  <c:v>68.92</c:v>
                </c:pt>
                <c:pt idx="2924">
                  <c:v>69.010000000000005</c:v>
                </c:pt>
                <c:pt idx="2925">
                  <c:v>69.03</c:v>
                </c:pt>
                <c:pt idx="2926">
                  <c:v>68.97</c:v>
                </c:pt>
                <c:pt idx="2927">
                  <c:v>68.95</c:v>
                </c:pt>
                <c:pt idx="2928">
                  <c:v>68.95</c:v>
                </c:pt>
                <c:pt idx="2929">
                  <c:v>68.94</c:v>
                </c:pt>
                <c:pt idx="2930">
                  <c:v>68.92</c:v>
                </c:pt>
                <c:pt idx="2931">
                  <c:v>68.989999999999995</c:v>
                </c:pt>
                <c:pt idx="2932">
                  <c:v>69.08</c:v>
                </c:pt>
                <c:pt idx="2933">
                  <c:v>69.150000000000006</c:v>
                </c:pt>
                <c:pt idx="2934">
                  <c:v>69.209999999999994</c:v>
                </c:pt>
                <c:pt idx="2935">
                  <c:v>69.260000000000005</c:v>
                </c:pt>
                <c:pt idx="2936">
                  <c:v>69.3</c:v>
                </c:pt>
                <c:pt idx="2937">
                  <c:v>69.37</c:v>
                </c:pt>
                <c:pt idx="2938">
                  <c:v>69.400000000000006</c:v>
                </c:pt>
                <c:pt idx="2939">
                  <c:v>69.42</c:v>
                </c:pt>
                <c:pt idx="2940">
                  <c:v>69.31</c:v>
                </c:pt>
                <c:pt idx="2941">
                  <c:v>69.260000000000005</c:v>
                </c:pt>
                <c:pt idx="2942">
                  <c:v>69.150000000000006</c:v>
                </c:pt>
                <c:pt idx="2943">
                  <c:v>69.099999999999994</c:v>
                </c:pt>
                <c:pt idx="2944">
                  <c:v>69.040000000000006</c:v>
                </c:pt>
                <c:pt idx="2945">
                  <c:v>69.040000000000006</c:v>
                </c:pt>
                <c:pt idx="2946">
                  <c:v>69.06</c:v>
                </c:pt>
                <c:pt idx="2947">
                  <c:v>69.06</c:v>
                </c:pt>
                <c:pt idx="2948">
                  <c:v>69.040000000000006</c:v>
                </c:pt>
                <c:pt idx="2949">
                  <c:v>69.08</c:v>
                </c:pt>
                <c:pt idx="2950">
                  <c:v>69.010000000000005</c:v>
                </c:pt>
                <c:pt idx="2951">
                  <c:v>68.95</c:v>
                </c:pt>
                <c:pt idx="2952">
                  <c:v>68.95</c:v>
                </c:pt>
                <c:pt idx="2953">
                  <c:v>68.94</c:v>
                </c:pt>
                <c:pt idx="2954">
                  <c:v>68.989999999999995</c:v>
                </c:pt>
                <c:pt idx="2955">
                  <c:v>69.010000000000005</c:v>
                </c:pt>
                <c:pt idx="2956">
                  <c:v>69.010000000000005</c:v>
                </c:pt>
                <c:pt idx="2957">
                  <c:v>69.08</c:v>
                </c:pt>
                <c:pt idx="2958">
                  <c:v>69.260000000000005</c:v>
                </c:pt>
                <c:pt idx="2959">
                  <c:v>69.42</c:v>
                </c:pt>
                <c:pt idx="2960">
                  <c:v>69.48</c:v>
                </c:pt>
                <c:pt idx="2961">
                  <c:v>69.42</c:v>
                </c:pt>
                <c:pt idx="2962">
                  <c:v>69.400000000000006</c:v>
                </c:pt>
                <c:pt idx="2963">
                  <c:v>69.400000000000006</c:v>
                </c:pt>
                <c:pt idx="2964">
                  <c:v>69.400000000000006</c:v>
                </c:pt>
                <c:pt idx="2965">
                  <c:v>69.37</c:v>
                </c:pt>
                <c:pt idx="2966">
                  <c:v>69.31</c:v>
                </c:pt>
                <c:pt idx="2967">
                  <c:v>69.17</c:v>
                </c:pt>
                <c:pt idx="2968">
                  <c:v>69.12</c:v>
                </c:pt>
                <c:pt idx="2969">
                  <c:v>69.099999999999994</c:v>
                </c:pt>
                <c:pt idx="2970">
                  <c:v>69.08</c:v>
                </c:pt>
                <c:pt idx="2971">
                  <c:v>69.099999999999994</c:v>
                </c:pt>
                <c:pt idx="2972">
                  <c:v>69.13</c:v>
                </c:pt>
                <c:pt idx="2973">
                  <c:v>69.13</c:v>
                </c:pt>
                <c:pt idx="2974">
                  <c:v>69.12</c:v>
                </c:pt>
                <c:pt idx="2975">
                  <c:v>69.099999999999994</c:v>
                </c:pt>
                <c:pt idx="2976">
                  <c:v>69.12</c:v>
                </c:pt>
                <c:pt idx="2977">
                  <c:v>69.099999999999994</c:v>
                </c:pt>
                <c:pt idx="2978">
                  <c:v>69.28</c:v>
                </c:pt>
                <c:pt idx="2979">
                  <c:v>69.55</c:v>
                </c:pt>
                <c:pt idx="2980">
                  <c:v>69.66</c:v>
                </c:pt>
                <c:pt idx="2981">
                  <c:v>69.62</c:v>
                </c:pt>
                <c:pt idx="2982">
                  <c:v>69.67</c:v>
                </c:pt>
                <c:pt idx="2983">
                  <c:v>69.69</c:v>
                </c:pt>
                <c:pt idx="2984">
                  <c:v>69.760000000000005</c:v>
                </c:pt>
                <c:pt idx="2985">
                  <c:v>69.760000000000005</c:v>
                </c:pt>
                <c:pt idx="2986">
                  <c:v>69.67</c:v>
                </c:pt>
                <c:pt idx="2987">
                  <c:v>69.569999999999993</c:v>
                </c:pt>
                <c:pt idx="2988">
                  <c:v>69.459999999999994</c:v>
                </c:pt>
                <c:pt idx="2989">
                  <c:v>69.349999999999994</c:v>
                </c:pt>
                <c:pt idx="2990">
                  <c:v>69.31</c:v>
                </c:pt>
                <c:pt idx="2991">
                  <c:v>69.260000000000005</c:v>
                </c:pt>
                <c:pt idx="2992">
                  <c:v>69.28</c:v>
                </c:pt>
                <c:pt idx="2993">
                  <c:v>69.22</c:v>
                </c:pt>
                <c:pt idx="2994">
                  <c:v>69.22</c:v>
                </c:pt>
                <c:pt idx="2995">
                  <c:v>69.209999999999994</c:v>
                </c:pt>
                <c:pt idx="2996">
                  <c:v>69.209999999999994</c:v>
                </c:pt>
                <c:pt idx="2997">
                  <c:v>69.150000000000006</c:v>
                </c:pt>
                <c:pt idx="2998">
                  <c:v>69.12</c:v>
                </c:pt>
                <c:pt idx="2999">
                  <c:v>69.03</c:v>
                </c:pt>
                <c:pt idx="3000">
                  <c:v>68.989999999999995</c:v>
                </c:pt>
                <c:pt idx="3001">
                  <c:v>68.94</c:v>
                </c:pt>
                <c:pt idx="3002">
                  <c:v>68.900000000000006</c:v>
                </c:pt>
                <c:pt idx="3003">
                  <c:v>68.95</c:v>
                </c:pt>
                <c:pt idx="3004">
                  <c:v>68.97</c:v>
                </c:pt>
                <c:pt idx="3005">
                  <c:v>69.040000000000006</c:v>
                </c:pt>
                <c:pt idx="3006">
                  <c:v>69.12</c:v>
                </c:pt>
                <c:pt idx="3007">
                  <c:v>69.17</c:v>
                </c:pt>
                <c:pt idx="3008">
                  <c:v>69.28</c:v>
                </c:pt>
                <c:pt idx="3009">
                  <c:v>69.22</c:v>
                </c:pt>
                <c:pt idx="3010">
                  <c:v>69.209999999999994</c:v>
                </c:pt>
                <c:pt idx="3011">
                  <c:v>69.13</c:v>
                </c:pt>
                <c:pt idx="3012">
                  <c:v>69.03</c:v>
                </c:pt>
                <c:pt idx="3013">
                  <c:v>69.010000000000005</c:v>
                </c:pt>
                <c:pt idx="3014">
                  <c:v>69.010000000000005</c:v>
                </c:pt>
                <c:pt idx="3015">
                  <c:v>68.900000000000006</c:v>
                </c:pt>
                <c:pt idx="3016">
                  <c:v>68.86</c:v>
                </c:pt>
                <c:pt idx="3017">
                  <c:v>68.86</c:v>
                </c:pt>
                <c:pt idx="3018">
                  <c:v>68.92</c:v>
                </c:pt>
                <c:pt idx="3019">
                  <c:v>68.92</c:v>
                </c:pt>
                <c:pt idx="3020">
                  <c:v>68.95</c:v>
                </c:pt>
                <c:pt idx="3021">
                  <c:v>68.95</c:v>
                </c:pt>
                <c:pt idx="3022">
                  <c:v>69.010000000000005</c:v>
                </c:pt>
                <c:pt idx="3023">
                  <c:v>69.03</c:v>
                </c:pt>
                <c:pt idx="3024">
                  <c:v>69.040000000000006</c:v>
                </c:pt>
                <c:pt idx="3025">
                  <c:v>69.03</c:v>
                </c:pt>
                <c:pt idx="3026">
                  <c:v>69.06</c:v>
                </c:pt>
                <c:pt idx="3027">
                  <c:v>69.08</c:v>
                </c:pt>
                <c:pt idx="3028">
                  <c:v>69.099999999999994</c:v>
                </c:pt>
                <c:pt idx="3029">
                  <c:v>69.22</c:v>
                </c:pt>
                <c:pt idx="3030">
                  <c:v>69.400000000000006</c:v>
                </c:pt>
                <c:pt idx="3031">
                  <c:v>69.489999999999995</c:v>
                </c:pt>
                <c:pt idx="3032">
                  <c:v>69.69</c:v>
                </c:pt>
                <c:pt idx="3033">
                  <c:v>69.67</c:v>
                </c:pt>
                <c:pt idx="3034">
                  <c:v>69.73</c:v>
                </c:pt>
                <c:pt idx="3035">
                  <c:v>69.62</c:v>
                </c:pt>
                <c:pt idx="3036">
                  <c:v>69.58</c:v>
                </c:pt>
                <c:pt idx="3037">
                  <c:v>69.53</c:v>
                </c:pt>
                <c:pt idx="3038">
                  <c:v>69.48</c:v>
                </c:pt>
                <c:pt idx="3039">
                  <c:v>69.44</c:v>
                </c:pt>
                <c:pt idx="3040">
                  <c:v>69.44</c:v>
                </c:pt>
                <c:pt idx="3041">
                  <c:v>69.44</c:v>
                </c:pt>
                <c:pt idx="3042">
                  <c:v>69.37</c:v>
                </c:pt>
                <c:pt idx="3043">
                  <c:v>69.31</c:v>
                </c:pt>
                <c:pt idx="3044">
                  <c:v>69.19</c:v>
                </c:pt>
                <c:pt idx="3045">
                  <c:v>69.22</c:v>
                </c:pt>
                <c:pt idx="3046">
                  <c:v>69.19</c:v>
                </c:pt>
                <c:pt idx="3047">
                  <c:v>69.13</c:v>
                </c:pt>
                <c:pt idx="3048">
                  <c:v>69.17</c:v>
                </c:pt>
                <c:pt idx="3049">
                  <c:v>69.209999999999994</c:v>
                </c:pt>
                <c:pt idx="3050">
                  <c:v>69.22</c:v>
                </c:pt>
                <c:pt idx="3051">
                  <c:v>69.28</c:v>
                </c:pt>
                <c:pt idx="3052">
                  <c:v>69.349999999999994</c:v>
                </c:pt>
                <c:pt idx="3053">
                  <c:v>69.48</c:v>
                </c:pt>
                <c:pt idx="3054">
                  <c:v>69.599999999999994</c:v>
                </c:pt>
                <c:pt idx="3055">
                  <c:v>69.75</c:v>
                </c:pt>
                <c:pt idx="3056">
                  <c:v>69.84</c:v>
                </c:pt>
                <c:pt idx="3057">
                  <c:v>70.02</c:v>
                </c:pt>
                <c:pt idx="3058">
                  <c:v>70.09</c:v>
                </c:pt>
                <c:pt idx="3059">
                  <c:v>70.05</c:v>
                </c:pt>
                <c:pt idx="3060">
                  <c:v>69.98</c:v>
                </c:pt>
                <c:pt idx="3061">
                  <c:v>69.849999999999994</c:v>
                </c:pt>
                <c:pt idx="3062">
                  <c:v>69.89</c:v>
                </c:pt>
                <c:pt idx="3063">
                  <c:v>69.819999999999993</c:v>
                </c:pt>
                <c:pt idx="3064">
                  <c:v>69.8</c:v>
                </c:pt>
                <c:pt idx="3065">
                  <c:v>69.66</c:v>
                </c:pt>
                <c:pt idx="3066">
                  <c:v>69.62</c:v>
                </c:pt>
                <c:pt idx="3067">
                  <c:v>69.55</c:v>
                </c:pt>
                <c:pt idx="3068">
                  <c:v>69.510000000000005</c:v>
                </c:pt>
                <c:pt idx="3069">
                  <c:v>69.489999999999995</c:v>
                </c:pt>
                <c:pt idx="3070">
                  <c:v>69.42</c:v>
                </c:pt>
                <c:pt idx="3071">
                  <c:v>69.39</c:v>
                </c:pt>
                <c:pt idx="3072">
                  <c:v>69.349999999999994</c:v>
                </c:pt>
                <c:pt idx="3073">
                  <c:v>69.37</c:v>
                </c:pt>
                <c:pt idx="3074">
                  <c:v>69.31</c:v>
                </c:pt>
                <c:pt idx="3075">
                  <c:v>69.31</c:v>
                </c:pt>
                <c:pt idx="3076">
                  <c:v>69.489999999999995</c:v>
                </c:pt>
                <c:pt idx="3077">
                  <c:v>69.66</c:v>
                </c:pt>
                <c:pt idx="3078">
                  <c:v>69.760000000000005</c:v>
                </c:pt>
                <c:pt idx="3079">
                  <c:v>69.87</c:v>
                </c:pt>
                <c:pt idx="3080">
                  <c:v>69.89</c:v>
                </c:pt>
                <c:pt idx="3081">
                  <c:v>69.819999999999993</c:v>
                </c:pt>
                <c:pt idx="3082">
                  <c:v>69.89</c:v>
                </c:pt>
                <c:pt idx="3083">
                  <c:v>69.91</c:v>
                </c:pt>
                <c:pt idx="3084">
                  <c:v>69.8</c:v>
                </c:pt>
                <c:pt idx="3085">
                  <c:v>69.73</c:v>
                </c:pt>
                <c:pt idx="3086">
                  <c:v>69.599999999999994</c:v>
                </c:pt>
                <c:pt idx="3087">
                  <c:v>69.58</c:v>
                </c:pt>
                <c:pt idx="3088">
                  <c:v>69.64</c:v>
                </c:pt>
                <c:pt idx="3089">
                  <c:v>69.599999999999994</c:v>
                </c:pt>
                <c:pt idx="3090">
                  <c:v>69.53</c:v>
                </c:pt>
                <c:pt idx="3091">
                  <c:v>69.44</c:v>
                </c:pt>
                <c:pt idx="3092">
                  <c:v>69.349999999999994</c:v>
                </c:pt>
                <c:pt idx="3093">
                  <c:v>69.33</c:v>
                </c:pt>
                <c:pt idx="3094">
                  <c:v>69.3</c:v>
                </c:pt>
                <c:pt idx="3095">
                  <c:v>69.150000000000006</c:v>
                </c:pt>
                <c:pt idx="3096">
                  <c:v>69.03</c:v>
                </c:pt>
                <c:pt idx="3097">
                  <c:v>69.06</c:v>
                </c:pt>
                <c:pt idx="3098">
                  <c:v>69.22</c:v>
                </c:pt>
                <c:pt idx="3099">
                  <c:v>69.31</c:v>
                </c:pt>
                <c:pt idx="3100">
                  <c:v>69.39</c:v>
                </c:pt>
                <c:pt idx="3101">
                  <c:v>69.42</c:v>
                </c:pt>
                <c:pt idx="3102">
                  <c:v>69.48</c:v>
                </c:pt>
                <c:pt idx="3103">
                  <c:v>69.58</c:v>
                </c:pt>
                <c:pt idx="3104">
                  <c:v>69.73</c:v>
                </c:pt>
                <c:pt idx="3105">
                  <c:v>69.849999999999994</c:v>
                </c:pt>
                <c:pt idx="3106">
                  <c:v>69.73</c:v>
                </c:pt>
                <c:pt idx="3107">
                  <c:v>69.760000000000005</c:v>
                </c:pt>
                <c:pt idx="3108">
                  <c:v>69.66</c:v>
                </c:pt>
                <c:pt idx="3109">
                  <c:v>69.64</c:v>
                </c:pt>
                <c:pt idx="3110">
                  <c:v>69.53</c:v>
                </c:pt>
                <c:pt idx="3111">
                  <c:v>69.42</c:v>
                </c:pt>
                <c:pt idx="3112">
                  <c:v>69.33</c:v>
                </c:pt>
                <c:pt idx="3113">
                  <c:v>69.28</c:v>
                </c:pt>
                <c:pt idx="3114">
                  <c:v>69.08</c:v>
                </c:pt>
                <c:pt idx="3115">
                  <c:v>69.150000000000006</c:v>
                </c:pt>
                <c:pt idx="3116">
                  <c:v>69.12</c:v>
                </c:pt>
                <c:pt idx="3117">
                  <c:v>69.06</c:v>
                </c:pt>
                <c:pt idx="3118">
                  <c:v>69.010000000000005</c:v>
                </c:pt>
                <c:pt idx="3119">
                  <c:v>68.95</c:v>
                </c:pt>
                <c:pt idx="3120">
                  <c:v>68.989999999999995</c:v>
                </c:pt>
                <c:pt idx="3121">
                  <c:v>68.97</c:v>
                </c:pt>
                <c:pt idx="3122">
                  <c:v>68.989999999999995</c:v>
                </c:pt>
                <c:pt idx="3123">
                  <c:v>68.989999999999995</c:v>
                </c:pt>
                <c:pt idx="3124">
                  <c:v>69.03</c:v>
                </c:pt>
                <c:pt idx="3125">
                  <c:v>69.13</c:v>
                </c:pt>
                <c:pt idx="3126">
                  <c:v>69.13</c:v>
                </c:pt>
                <c:pt idx="3127">
                  <c:v>69.260000000000005</c:v>
                </c:pt>
                <c:pt idx="3128">
                  <c:v>69.3</c:v>
                </c:pt>
                <c:pt idx="3129">
                  <c:v>69.28</c:v>
                </c:pt>
                <c:pt idx="3130">
                  <c:v>69.400000000000006</c:v>
                </c:pt>
                <c:pt idx="3131">
                  <c:v>69.42</c:v>
                </c:pt>
                <c:pt idx="3132">
                  <c:v>69.33</c:v>
                </c:pt>
                <c:pt idx="3133">
                  <c:v>69.150000000000006</c:v>
                </c:pt>
                <c:pt idx="3134">
                  <c:v>69.06</c:v>
                </c:pt>
                <c:pt idx="3135">
                  <c:v>68.88</c:v>
                </c:pt>
                <c:pt idx="3136">
                  <c:v>68.900000000000006</c:v>
                </c:pt>
                <c:pt idx="3137">
                  <c:v>68.83</c:v>
                </c:pt>
                <c:pt idx="3138">
                  <c:v>68.77</c:v>
                </c:pt>
                <c:pt idx="3139">
                  <c:v>68.7</c:v>
                </c:pt>
                <c:pt idx="3140">
                  <c:v>68.680000000000007</c:v>
                </c:pt>
                <c:pt idx="3141">
                  <c:v>68.61</c:v>
                </c:pt>
                <c:pt idx="3142">
                  <c:v>68.540000000000006</c:v>
                </c:pt>
                <c:pt idx="3143">
                  <c:v>68.5</c:v>
                </c:pt>
                <c:pt idx="3144">
                  <c:v>68.489999999999995</c:v>
                </c:pt>
                <c:pt idx="3145">
                  <c:v>68.47</c:v>
                </c:pt>
                <c:pt idx="3146">
                  <c:v>68.489999999999995</c:v>
                </c:pt>
                <c:pt idx="3147">
                  <c:v>68.5</c:v>
                </c:pt>
                <c:pt idx="3148">
                  <c:v>68.56</c:v>
                </c:pt>
                <c:pt idx="3149">
                  <c:v>68.650000000000006</c:v>
                </c:pt>
                <c:pt idx="3150">
                  <c:v>68.7</c:v>
                </c:pt>
                <c:pt idx="3151">
                  <c:v>68.81</c:v>
                </c:pt>
                <c:pt idx="3152">
                  <c:v>68.900000000000006</c:v>
                </c:pt>
                <c:pt idx="3153">
                  <c:v>68.94</c:v>
                </c:pt>
                <c:pt idx="3154">
                  <c:v>68.95</c:v>
                </c:pt>
                <c:pt idx="3155">
                  <c:v>68.88</c:v>
                </c:pt>
                <c:pt idx="3156">
                  <c:v>68.81</c:v>
                </c:pt>
                <c:pt idx="3157">
                  <c:v>68.67</c:v>
                </c:pt>
                <c:pt idx="3158">
                  <c:v>68.47</c:v>
                </c:pt>
                <c:pt idx="3159">
                  <c:v>68.38</c:v>
                </c:pt>
                <c:pt idx="3160">
                  <c:v>68.180000000000007</c:v>
                </c:pt>
                <c:pt idx="3161">
                  <c:v>68.25</c:v>
                </c:pt>
                <c:pt idx="3162">
                  <c:v>68.13</c:v>
                </c:pt>
                <c:pt idx="3163">
                  <c:v>68.09</c:v>
                </c:pt>
                <c:pt idx="3164">
                  <c:v>68.02</c:v>
                </c:pt>
                <c:pt idx="3165">
                  <c:v>67.95</c:v>
                </c:pt>
                <c:pt idx="3166">
                  <c:v>67.91</c:v>
                </c:pt>
                <c:pt idx="3167">
                  <c:v>67.84</c:v>
                </c:pt>
                <c:pt idx="3168">
                  <c:v>67.78</c:v>
                </c:pt>
                <c:pt idx="3169">
                  <c:v>67.77</c:v>
                </c:pt>
                <c:pt idx="3170">
                  <c:v>67.77</c:v>
                </c:pt>
                <c:pt idx="3171">
                  <c:v>67.819999999999993</c:v>
                </c:pt>
                <c:pt idx="3172">
                  <c:v>67.84</c:v>
                </c:pt>
                <c:pt idx="3173">
                  <c:v>67.8</c:v>
                </c:pt>
                <c:pt idx="3174">
                  <c:v>67.75</c:v>
                </c:pt>
                <c:pt idx="3175">
                  <c:v>67.77</c:v>
                </c:pt>
                <c:pt idx="3176">
                  <c:v>67.86</c:v>
                </c:pt>
                <c:pt idx="3177">
                  <c:v>67.8</c:v>
                </c:pt>
                <c:pt idx="3178">
                  <c:v>67.8</c:v>
                </c:pt>
                <c:pt idx="3179">
                  <c:v>67.819999999999993</c:v>
                </c:pt>
                <c:pt idx="3180">
                  <c:v>67.77</c:v>
                </c:pt>
                <c:pt idx="3181">
                  <c:v>67.75</c:v>
                </c:pt>
                <c:pt idx="3182">
                  <c:v>67.75</c:v>
                </c:pt>
                <c:pt idx="3183">
                  <c:v>67.709999999999994</c:v>
                </c:pt>
                <c:pt idx="3184">
                  <c:v>67.459999999999994</c:v>
                </c:pt>
                <c:pt idx="3185">
                  <c:v>67.569999999999993</c:v>
                </c:pt>
                <c:pt idx="3186">
                  <c:v>67.5</c:v>
                </c:pt>
                <c:pt idx="3187">
                  <c:v>67.37</c:v>
                </c:pt>
                <c:pt idx="3188">
                  <c:v>67.319999999999993</c:v>
                </c:pt>
                <c:pt idx="3189">
                  <c:v>67.260000000000005</c:v>
                </c:pt>
                <c:pt idx="3190">
                  <c:v>67.23</c:v>
                </c:pt>
                <c:pt idx="3191">
                  <c:v>67.12</c:v>
                </c:pt>
                <c:pt idx="3192">
                  <c:v>67.06</c:v>
                </c:pt>
                <c:pt idx="3193">
                  <c:v>66.92</c:v>
                </c:pt>
                <c:pt idx="3194">
                  <c:v>66.88</c:v>
                </c:pt>
                <c:pt idx="3195">
                  <c:v>66.88</c:v>
                </c:pt>
                <c:pt idx="3196">
                  <c:v>66.849999999999994</c:v>
                </c:pt>
                <c:pt idx="3197">
                  <c:v>66.81</c:v>
                </c:pt>
                <c:pt idx="3198">
                  <c:v>66.849999999999994</c:v>
                </c:pt>
                <c:pt idx="3199">
                  <c:v>66.849999999999994</c:v>
                </c:pt>
                <c:pt idx="3200">
                  <c:v>66.900000000000006</c:v>
                </c:pt>
                <c:pt idx="3201">
                  <c:v>66.97</c:v>
                </c:pt>
                <c:pt idx="3202">
                  <c:v>66.989999999999995</c:v>
                </c:pt>
                <c:pt idx="3203">
                  <c:v>67.06</c:v>
                </c:pt>
                <c:pt idx="3204">
                  <c:v>67.06</c:v>
                </c:pt>
                <c:pt idx="3205">
                  <c:v>67.05</c:v>
                </c:pt>
                <c:pt idx="3206">
                  <c:v>66.989999999999995</c:v>
                </c:pt>
                <c:pt idx="3207">
                  <c:v>66.83</c:v>
                </c:pt>
                <c:pt idx="3208">
                  <c:v>66.760000000000005</c:v>
                </c:pt>
                <c:pt idx="3209">
                  <c:v>66.56</c:v>
                </c:pt>
                <c:pt idx="3210">
                  <c:v>66.56</c:v>
                </c:pt>
                <c:pt idx="3211">
                  <c:v>66.47</c:v>
                </c:pt>
                <c:pt idx="3212">
                  <c:v>66.36</c:v>
                </c:pt>
                <c:pt idx="3213">
                  <c:v>66.239999999999995</c:v>
                </c:pt>
                <c:pt idx="3214">
                  <c:v>66.239999999999995</c:v>
                </c:pt>
                <c:pt idx="3215">
                  <c:v>66.13</c:v>
                </c:pt>
                <c:pt idx="3216">
                  <c:v>66.13</c:v>
                </c:pt>
                <c:pt idx="3217">
                  <c:v>65.91</c:v>
                </c:pt>
                <c:pt idx="3218">
                  <c:v>66.180000000000007</c:v>
                </c:pt>
                <c:pt idx="3219">
                  <c:v>66.25</c:v>
                </c:pt>
                <c:pt idx="3220">
                  <c:v>66.36</c:v>
                </c:pt>
                <c:pt idx="3221">
                  <c:v>66.38</c:v>
                </c:pt>
                <c:pt idx="3222">
                  <c:v>66.290000000000006</c:v>
                </c:pt>
                <c:pt idx="3223">
                  <c:v>66.290000000000006</c:v>
                </c:pt>
                <c:pt idx="3224">
                  <c:v>66.31</c:v>
                </c:pt>
                <c:pt idx="3225">
                  <c:v>66.13</c:v>
                </c:pt>
                <c:pt idx="3226">
                  <c:v>66.06</c:v>
                </c:pt>
                <c:pt idx="3227">
                  <c:v>66.06</c:v>
                </c:pt>
                <c:pt idx="3228">
                  <c:v>66.11</c:v>
                </c:pt>
                <c:pt idx="3229">
                  <c:v>66.069999999999993</c:v>
                </c:pt>
                <c:pt idx="3230">
                  <c:v>66.040000000000006</c:v>
                </c:pt>
                <c:pt idx="3231">
                  <c:v>66.040000000000006</c:v>
                </c:pt>
                <c:pt idx="3232">
                  <c:v>66</c:v>
                </c:pt>
                <c:pt idx="3233">
                  <c:v>66</c:v>
                </c:pt>
                <c:pt idx="3234">
                  <c:v>66.02</c:v>
                </c:pt>
                <c:pt idx="3235">
                  <c:v>66.02</c:v>
                </c:pt>
                <c:pt idx="3236">
                  <c:v>65.97</c:v>
                </c:pt>
                <c:pt idx="3237">
                  <c:v>66</c:v>
                </c:pt>
                <c:pt idx="3238">
                  <c:v>66.02</c:v>
                </c:pt>
                <c:pt idx="3239">
                  <c:v>65.98</c:v>
                </c:pt>
                <c:pt idx="3240">
                  <c:v>66.040000000000006</c:v>
                </c:pt>
                <c:pt idx="3241">
                  <c:v>66.06</c:v>
                </c:pt>
                <c:pt idx="3242">
                  <c:v>66.06</c:v>
                </c:pt>
                <c:pt idx="3243">
                  <c:v>66.06</c:v>
                </c:pt>
                <c:pt idx="3244">
                  <c:v>66.09</c:v>
                </c:pt>
                <c:pt idx="3245">
                  <c:v>66.2</c:v>
                </c:pt>
                <c:pt idx="3246">
                  <c:v>66.27</c:v>
                </c:pt>
                <c:pt idx="3247">
                  <c:v>66.27</c:v>
                </c:pt>
                <c:pt idx="3248">
                  <c:v>66.33</c:v>
                </c:pt>
                <c:pt idx="3249">
                  <c:v>66.400000000000006</c:v>
                </c:pt>
                <c:pt idx="3250">
                  <c:v>66.38</c:v>
                </c:pt>
                <c:pt idx="3251">
                  <c:v>66.33</c:v>
                </c:pt>
                <c:pt idx="3252">
                  <c:v>66.33</c:v>
                </c:pt>
                <c:pt idx="3253">
                  <c:v>66.13</c:v>
                </c:pt>
                <c:pt idx="3254">
                  <c:v>66.16</c:v>
                </c:pt>
                <c:pt idx="3255">
                  <c:v>65.97</c:v>
                </c:pt>
                <c:pt idx="3256">
                  <c:v>66.02</c:v>
                </c:pt>
                <c:pt idx="3257">
                  <c:v>65.98</c:v>
                </c:pt>
                <c:pt idx="3258">
                  <c:v>65.98</c:v>
                </c:pt>
                <c:pt idx="3259">
                  <c:v>65.98</c:v>
                </c:pt>
                <c:pt idx="3260">
                  <c:v>66</c:v>
                </c:pt>
                <c:pt idx="3261">
                  <c:v>66.040000000000006</c:v>
                </c:pt>
                <c:pt idx="3262">
                  <c:v>66.02</c:v>
                </c:pt>
                <c:pt idx="3263">
                  <c:v>66.040000000000006</c:v>
                </c:pt>
                <c:pt idx="3264">
                  <c:v>66.040000000000006</c:v>
                </c:pt>
                <c:pt idx="3265">
                  <c:v>66.06</c:v>
                </c:pt>
                <c:pt idx="3266">
                  <c:v>66.069999999999993</c:v>
                </c:pt>
                <c:pt idx="3267">
                  <c:v>66.11</c:v>
                </c:pt>
                <c:pt idx="3268">
                  <c:v>66.22</c:v>
                </c:pt>
                <c:pt idx="3269">
                  <c:v>66.36</c:v>
                </c:pt>
                <c:pt idx="3270">
                  <c:v>66.510000000000005</c:v>
                </c:pt>
                <c:pt idx="3271">
                  <c:v>66.67</c:v>
                </c:pt>
                <c:pt idx="3272">
                  <c:v>66.7</c:v>
                </c:pt>
                <c:pt idx="3273">
                  <c:v>66.58</c:v>
                </c:pt>
                <c:pt idx="3274">
                  <c:v>66.67</c:v>
                </c:pt>
                <c:pt idx="3275">
                  <c:v>66.599999999999994</c:v>
                </c:pt>
                <c:pt idx="3276">
                  <c:v>66.56</c:v>
                </c:pt>
                <c:pt idx="3277">
                  <c:v>66.510000000000005</c:v>
                </c:pt>
                <c:pt idx="3278">
                  <c:v>66.400000000000006</c:v>
                </c:pt>
                <c:pt idx="3279">
                  <c:v>66.31</c:v>
                </c:pt>
                <c:pt idx="3280">
                  <c:v>66.25</c:v>
                </c:pt>
                <c:pt idx="3281">
                  <c:v>66.16</c:v>
                </c:pt>
                <c:pt idx="3282">
                  <c:v>66.180000000000007</c:v>
                </c:pt>
                <c:pt idx="3283">
                  <c:v>66.16</c:v>
                </c:pt>
                <c:pt idx="3284">
                  <c:v>66.150000000000006</c:v>
                </c:pt>
                <c:pt idx="3285">
                  <c:v>66.069999999999993</c:v>
                </c:pt>
                <c:pt idx="3286">
                  <c:v>66.069999999999993</c:v>
                </c:pt>
                <c:pt idx="3287">
                  <c:v>66.02</c:v>
                </c:pt>
                <c:pt idx="3288">
                  <c:v>65.97</c:v>
                </c:pt>
                <c:pt idx="3289">
                  <c:v>66</c:v>
                </c:pt>
                <c:pt idx="3290">
                  <c:v>65.98</c:v>
                </c:pt>
                <c:pt idx="3291">
                  <c:v>66</c:v>
                </c:pt>
                <c:pt idx="3292">
                  <c:v>66.11</c:v>
                </c:pt>
                <c:pt idx="3293">
                  <c:v>66.180000000000007</c:v>
                </c:pt>
                <c:pt idx="3294">
                  <c:v>66.38</c:v>
                </c:pt>
                <c:pt idx="3295">
                  <c:v>66.42</c:v>
                </c:pt>
                <c:pt idx="3296">
                  <c:v>66.430000000000007</c:v>
                </c:pt>
                <c:pt idx="3297">
                  <c:v>66.540000000000006</c:v>
                </c:pt>
                <c:pt idx="3298">
                  <c:v>66.56</c:v>
                </c:pt>
                <c:pt idx="3299">
                  <c:v>66.63</c:v>
                </c:pt>
                <c:pt idx="3300">
                  <c:v>66.33</c:v>
                </c:pt>
                <c:pt idx="3301">
                  <c:v>66.290000000000006</c:v>
                </c:pt>
                <c:pt idx="3302">
                  <c:v>66.38</c:v>
                </c:pt>
                <c:pt idx="3303">
                  <c:v>66.16</c:v>
                </c:pt>
                <c:pt idx="3304">
                  <c:v>66.150000000000006</c:v>
                </c:pt>
                <c:pt idx="3305">
                  <c:v>66.13</c:v>
                </c:pt>
                <c:pt idx="3306">
                  <c:v>66.11</c:v>
                </c:pt>
                <c:pt idx="3307">
                  <c:v>66.16</c:v>
                </c:pt>
                <c:pt idx="3308">
                  <c:v>66.11</c:v>
                </c:pt>
                <c:pt idx="3309">
                  <c:v>66.13</c:v>
                </c:pt>
                <c:pt idx="3310">
                  <c:v>66</c:v>
                </c:pt>
                <c:pt idx="3311">
                  <c:v>66.02</c:v>
                </c:pt>
                <c:pt idx="3312">
                  <c:v>65.95</c:v>
                </c:pt>
                <c:pt idx="3313">
                  <c:v>66.02</c:v>
                </c:pt>
                <c:pt idx="3314">
                  <c:v>66.069999999999993</c:v>
                </c:pt>
                <c:pt idx="3315">
                  <c:v>66.13</c:v>
                </c:pt>
                <c:pt idx="3316">
                  <c:v>66.25</c:v>
                </c:pt>
                <c:pt idx="3317">
                  <c:v>66.42</c:v>
                </c:pt>
                <c:pt idx="3318">
                  <c:v>66.56</c:v>
                </c:pt>
                <c:pt idx="3319">
                  <c:v>66.599999999999994</c:v>
                </c:pt>
                <c:pt idx="3320">
                  <c:v>66.78</c:v>
                </c:pt>
                <c:pt idx="3321">
                  <c:v>66.760000000000005</c:v>
                </c:pt>
                <c:pt idx="3322">
                  <c:v>66.83</c:v>
                </c:pt>
                <c:pt idx="3323">
                  <c:v>66.67</c:v>
                </c:pt>
                <c:pt idx="3324">
                  <c:v>66.61</c:v>
                </c:pt>
                <c:pt idx="3325">
                  <c:v>66.489999999999995</c:v>
                </c:pt>
                <c:pt idx="3326">
                  <c:v>66.430000000000007</c:v>
                </c:pt>
                <c:pt idx="3327">
                  <c:v>66.25</c:v>
                </c:pt>
                <c:pt idx="3328">
                  <c:v>66.239999999999995</c:v>
                </c:pt>
                <c:pt idx="3329">
                  <c:v>66.27</c:v>
                </c:pt>
                <c:pt idx="3330">
                  <c:v>66.25</c:v>
                </c:pt>
                <c:pt idx="3331">
                  <c:v>66.290000000000006</c:v>
                </c:pt>
                <c:pt idx="3332">
                  <c:v>66.180000000000007</c:v>
                </c:pt>
                <c:pt idx="3333">
                  <c:v>66.06</c:v>
                </c:pt>
                <c:pt idx="3334">
                  <c:v>65.98</c:v>
                </c:pt>
                <c:pt idx="3335">
                  <c:v>65.91</c:v>
                </c:pt>
                <c:pt idx="3336">
                  <c:v>65.88</c:v>
                </c:pt>
                <c:pt idx="3337">
                  <c:v>65.91</c:v>
                </c:pt>
                <c:pt idx="3338">
                  <c:v>66</c:v>
                </c:pt>
                <c:pt idx="3339">
                  <c:v>66.09</c:v>
                </c:pt>
                <c:pt idx="3340">
                  <c:v>66.2</c:v>
                </c:pt>
                <c:pt idx="3341">
                  <c:v>66.27</c:v>
                </c:pt>
                <c:pt idx="3342">
                  <c:v>66.31</c:v>
                </c:pt>
                <c:pt idx="3343">
                  <c:v>66.38</c:v>
                </c:pt>
                <c:pt idx="3344">
                  <c:v>66.36</c:v>
                </c:pt>
                <c:pt idx="3345">
                  <c:v>66.38</c:v>
                </c:pt>
                <c:pt idx="3346">
                  <c:v>66.430000000000007</c:v>
                </c:pt>
                <c:pt idx="3347">
                  <c:v>66.42</c:v>
                </c:pt>
                <c:pt idx="3348">
                  <c:v>66.430000000000007</c:v>
                </c:pt>
                <c:pt idx="3349">
                  <c:v>66.180000000000007</c:v>
                </c:pt>
                <c:pt idx="3350">
                  <c:v>66.239999999999995</c:v>
                </c:pt>
                <c:pt idx="3351">
                  <c:v>66.02</c:v>
                </c:pt>
                <c:pt idx="3352">
                  <c:v>65.97</c:v>
                </c:pt>
                <c:pt idx="3353">
                  <c:v>66.02</c:v>
                </c:pt>
                <c:pt idx="3354">
                  <c:v>66.02</c:v>
                </c:pt>
                <c:pt idx="3355">
                  <c:v>66.02</c:v>
                </c:pt>
                <c:pt idx="3356">
                  <c:v>66.02</c:v>
                </c:pt>
                <c:pt idx="3357">
                  <c:v>66.069999999999993</c:v>
                </c:pt>
                <c:pt idx="3358">
                  <c:v>66.069999999999993</c:v>
                </c:pt>
                <c:pt idx="3359">
                  <c:v>66.06</c:v>
                </c:pt>
                <c:pt idx="3360">
                  <c:v>66.09</c:v>
                </c:pt>
                <c:pt idx="3361">
                  <c:v>66.16</c:v>
                </c:pt>
                <c:pt idx="3362">
                  <c:v>66.2</c:v>
                </c:pt>
                <c:pt idx="3363">
                  <c:v>66.290000000000006</c:v>
                </c:pt>
                <c:pt idx="3364">
                  <c:v>66.400000000000006</c:v>
                </c:pt>
                <c:pt idx="3365">
                  <c:v>66.540000000000006</c:v>
                </c:pt>
                <c:pt idx="3366">
                  <c:v>66.650000000000006</c:v>
                </c:pt>
                <c:pt idx="3367">
                  <c:v>66.760000000000005</c:v>
                </c:pt>
                <c:pt idx="3368">
                  <c:v>66.900000000000006</c:v>
                </c:pt>
                <c:pt idx="3369">
                  <c:v>66.87</c:v>
                </c:pt>
                <c:pt idx="3370">
                  <c:v>66.88</c:v>
                </c:pt>
                <c:pt idx="3371">
                  <c:v>66.92</c:v>
                </c:pt>
                <c:pt idx="3372">
                  <c:v>66.900000000000006</c:v>
                </c:pt>
                <c:pt idx="3373">
                  <c:v>66.88</c:v>
                </c:pt>
                <c:pt idx="3374">
                  <c:v>66.849999999999994</c:v>
                </c:pt>
                <c:pt idx="3375">
                  <c:v>66.78</c:v>
                </c:pt>
                <c:pt idx="3376">
                  <c:v>66.739999999999995</c:v>
                </c:pt>
                <c:pt idx="3377">
                  <c:v>66.760000000000005</c:v>
                </c:pt>
                <c:pt idx="3378">
                  <c:v>66.790000000000006</c:v>
                </c:pt>
                <c:pt idx="3379">
                  <c:v>66.760000000000005</c:v>
                </c:pt>
                <c:pt idx="3380">
                  <c:v>66.739999999999995</c:v>
                </c:pt>
                <c:pt idx="3381">
                  <c:v>66.760000000000005</c:v>
                </c:pt>
                <c:pt idx="3382">
                  <c:v>66.72</c:v>
                </c:pt>
                <c:pt idx="3383">
                  <c:v>66.7</c:v>
                </c:pt>
                <c:pt idx="3384">
                  <c:v>66.67</c:v>
                </c:pt>
                <c:pt idx="3385">
                  <c:v>66.7</c:v>
                </c:pt>
                <c:pt idx="3386">
                  <c:v>66.7</c:v>
                </c:pt>
                <c:pt idx="3387">
                  <c:v>66.78</c:v>
                </c:pt>
                <c:pt idx="3388">
                  <c:v>66.959999999999994</c:v>
                </c:pt>
                <c:pt idx="3389">
                  <c:v>67.08</c:v>
                </c:pt>
                <c:pt idx="3390">
                  <c:v>67.08</c:v>
                </c:pt>
                <c:pt idx="3391">
                  <c:v>67.349999999999994</c:v>
                </c:pt>
                <c:pt idx="3392">
                  <c:v>67.53</c:v>
                </c:pt>
                <c:pt idx="3393">
                  <c:v>67.62</c:v>
                </c:pt>
                <c:pt idx="3394">
                  <c:v>67.709999999999994</c:v>
                </c:pt>
                <c:pt idx="3395">
                  <c:v>67.75</c:v>
                </c:pt>
                <c:pt idx="3396">
                  <c:v>67.78</c:v>
                </c:pt>
                <c:pt idx="3397">
                  <c:v>67.77</c:v>
                </c:pt>
                <c:pt idx="3398">
                  <c:v>67.69</c:v>
                </c:pt>
                <c:pt idx="3399">
                  <c:v>67.64</c:v>
                </c:pt>
                <c:pt idx="3400">
                  <c:v>67.66</c:v>
                </c:pt>
                <c:pt idx="3401">
                  <c:v>67.64</c:v>
                </c:pt>
                <c:pt idx="3402">
                  <c:v>67.44</c:v>
                </c:pt>
                <c:pt idx="3403">
                  <c:v>67.42</c:v>
                </c:pt>
                <c:pt idx="3404">
                  <c:v>67.510000000000005</c:v>
                </c:pt>
                <c:pt idx="3405">
                  <c:v>67.55</c:v>
                </c:pt>
                <c:pt idx="3406">
                  <c:v>67.510000000000005</c:v>
                </c:pt>
                <c:pt idx="3407">
                  <c:v>67.42</c:v>
                </c:pt>
                <c:pt idx="3408">
                  <c:v>67.37</c:v>
                </c:pt>
                <c:pt idx="3409">
                  <c:v>67.5</c:v>
                </c:pt>
                <c:pt idx="3410">
                  <c:v>67.62</c:v>
                </c:pt>
                <c:pt idx="3411">
                  <c:v>67.709999999999994</c:v>
                </c:pt>
                <c:pt idx="3412">
                  <c:v>67.78</c:v>
                </c:pt>
                <c:pt idx="3413">
                  <c:v>67.930000000000007</c:v>
                </c:pt>
                <c:pt idx="3414">
                  <c:v>68.02</c:v>
                </c:pt>
                <c:pt idx="3415">
                  <c:v>68.14</c:v>
                </c:pt>
                <c:pt idx="3416">
                  <c:v>68.31</c:v>
                </c:pt>
                <c:pt idx="3417">
                  <c:v>68.38</c:v>
                </c:pt>
                <c:pt idx="3418">
                  <c:v>68.45</c:v>
                </c:pt>
                <c:pt idx="3419">
                  <c:v>68.47</c:v>
                </c:pt>
                <c:pt idx="3420">
                  <c:v>68.400000000000006</c:v>
                </c:pt>
                <c:pt idx="3421">
                  <c:v>68.319999999999993</c:v>
                </c:pt>
                <c:pt idx="3422">
                  <c:v>68.290000000000006</c:v>
                </c:pt>
                <c:pt idx="3423">
                  <c:v>68.069999999999993</c:v>
                </c:pt>
                <c:pt idx="3424">
                  <c:v>67.91</c:v>
                </c:pt>
                <c:pt idx="3425">
                  <c:v>67.95</c:v>
                </c:pt>
                <c:pt idx="3426">
                  <c:v>67.84</c:v>
                </c:pt>
                <c:pt idx="3427">
                  <c:v>67.87</c:v>
                </c:pt>
                <c:pt idx="3428">
                  <c:v>67.78</c:v>
                </c:pt>
                <c:pt idx="3429">
                  <c:v>67.77</c:v>
                </c:pt>
                <c:pt idx="3430">
                  <c:v>67.73</c:v>
                </c:pt>
                <c:pt idx="3431">
                  <c:v>67.66</c:v>
                </c:pt>
                <c:pt idx="3432">
                  <c:v>67.62</c:v>
                </c:pt>
                <c:pt idx="3433">
                  <c:v>67.599999999999994</c:v>
                </c:pt>
                <c:pt idx="3434">
                  <c:v>67.599999999999994</c:v>
                </c:pt>
                <c:pt idx="3435">
                  <c:v>67.599999999999994</c:v>
                </c:pt>
                <c:pt idx="3436">
                  <c:v>67.680000000000007</c:v>
                </c:pt>
                <c:pt idx="3437">
                  <c:v>67.78</c:v>
                </c:pt>
                <c:pt idx="3438">
                  <c:v>67.89</c:v>
                </c:pt>
                <c:pt idx="3439">
                  <c:v>68</c:v>
                </c:pt>
                <c:pt idx="3440">
                  <c:v>68.02</c:v>
                </c:pt>
                <c:pt idx="3441">
                  <c:v>67.95</c:v>
                </c:pt>
                <c:pt idx="3442">
                  <c:v>67.89</c:v>
                </c:pt>
                <c:pt idx="3443">
                  <c:v>67.95</c:v>
                </c:pt>
                <c:pt idx="3444">
                  <c:v>67.959999999999994</c:v>
                </c:pt>
                <c:pt idx="3445">
                  <c:v>67.69</c:v>
                </c:pt>
                <c:pt idx="3446">
                  <c:v>67.66</c:v>
                </c:pt>
                <c:pt idx="3447">
                  <c:v>67.62</c:v>
                </c:pt>
                <c:pt idx="3448">
                  <c:v>67.55</c:v>
                </c:pt>
                <c:pt idx="3449">
                  <c:v>67.510000000000005</c:v>
                </c:pt>
                <c:pt idx="3450">
                  <c:v>67.5</c:v>
                </c:pt>
                <c:pt idx="3451">
                  <c:v>67.39</c:v>
                </c:pt>
                <c:pt idx="3452">
                  <c:v>67.319999999999993</c:v>
                </c:pt>
                <c:pt idx="3453">
                  <c:v>67.33</c:v>
                </c:pt>
                <c:pt idx="3454">
                  <c:v>67.28</c:v>
                </c:pt>
                <c:pt idx="3455">
                  <c:v>67.3</c:v>
                </c:pt>
                <c:pt idx="3456">
                  <c:v>67.239999999999995</c:v>
                </c:pt>
                <c:pt idx="3457">
                  <c:v>67.239999999999995</c:v>
                </c:pt>
                <c:pt idx="3458">
                  <c:v>67.239999999999995</c:v>
                </c:pt>
                <c:pt idx="3459">
                  <c:v>67.239999999999995</c:v>
                </c:pt>
                <c:pt idx="3460">
                  <c:v>67.260000000000005</c:v>
                </c:pt>
                <c:pt idx="3461">
                  <c:v>67.28</c:v>
                </c:pt>
                <c:pt idx="3462">
                  <c:v>67.28</c:v>
                </c:pt>
                <c:pt idx="3463">
                  <c:v>67.3</c:v>
                </c:pt>
                <c:pt idx="3464">
                  <c:v>67.28</c:v>
                </c:pt>
                <c:pt idx="3465">
                  <c:v>67.150000000000006</c:v>
                </c:pt>
                <c:pt idx="3466">
                  <c:v>67.010000000000005</c:v>
                </c:pt>
                <c:pt idx="3467">
                  <c:v>67.05</c:v>
                </c:pt>
                <c:pt idx="3468">
                  <c:v>66.989999999999995</c:v>
                </c:pt>
                <c:pt idx="3469">
                  <c:v>66.97</c:v>
                </c:pt>
                <c:pt idx="3470">
                  <c:v>66.97</c:v>
                </c:pt>
                <c:pt idx="3471">
                  <c:v>66.959999999999994</c:v>
                </c:pt>
                <c:pt idx="3472">
                  <c:v>66.900000000000006</c:v>
                </c:pt>
                <c:pt idx="3473">
                  <c:v>66.92</c:v>
                </c:pt>
                <c:pt idx="3474">
                  <c:v>66.94</c:v>
                </c:pt>
                <c:pt idx="3475">
                  <c:v>66.88</c:v>
                </c:pt>
                <c:pt idx="3476">
                  <c:v>66.790000000000006</c:v>
                </c:pt>
                <c:pt idx="3477">
                  <c:v>66.849999999999994</c:v>
                </c:pt>
                <c:pt idx="3478">
                  <c:v>66.72</c:v>
                </c:pt>
                <c:pt idx="3479">
                  <c:v>66.7</c:v>
                </c:pt>
                <c:pt idx="3480">
                  <c:v>66.67</c:v>
                </c:pt>
                <c:pt idx="3481">
                  <c:v>66.540000000000006</c:v>
                </c:pt>
                <c:pt idx="3482">
                  <c:v>66.540000000000006</c:v>
                </c:pt>
                <c:pt idx="3483">
                  <c:v>66.540000000000006</c:v>
                </c:pt>
                <c:pt idx="3484">
                  <c:v>66.599999999999994</c:v>
                </c:pt>
                <c:pt idx="3485">
                  <c:v>66.67</c:v>
                </c:pt>
                <c:pt idx="3486">
                  <c:v>66.72</c:v>
                </c:pt>
                <c:pt idx="3487">
                  <c:v>66.81</c:v>
                </c:pt>
                <c:pt idx="3488">
                  <c:v>66.92</c:v>
                </c:pt>
                <c:pt idx="3489">
                  <c:v>66.94</c:v>
                </c:pt>
                <c:pt idx="3490">
                  <c:v>66.959999999999994</c:v>
                </c:pt>
                <c:pt idx="3491">
                  <c:v>66.849999999999994</c:v>
                </c:pt>
                <c:pt idx="3492">
                  <c:v>67.010000000000005</c:v>
                </c:pt>
                <c:pt idx="3493">
                  <c:v>66.989999999999995</c:v>
                </c:pt>
                <c:pt idx="3494">
                  <c:v>66.87</c:v>
                </c:pt>
                <c:pt idx="3495">
                  <c:v>66.81</c:v>
                </c:pt>
                <c:pt idx="3496">
                  <c:v>66.78</c:v>
                </c:pt>
                <c:pt idx="3497">
                  <c:v>66.72</c:v>
                </c:pt>
                <c:pt idx="3498">
                  <c:v>66.760000000000005</c:v>
                </c:pt>
                <c:pt idx="3499">
                  <c:v>66.7</c:v>
                </c:pt>
                <c:pt idx="3500">
                  <c:v>66.69</c:v>
                </c:pt>
                <c:pt idx="3501">
                  <c:v>66.69</c:v>
                </c:pt>
                <c:pt idx="3502">
                  <c:v>66.67</c:v>
                </c:pt>
                <c:pt idx="3503">
                  <c:v>66.63</c:v>
                </c:pt>
                <c:pt idx="3504">
                  <c:v>66.63</c:v>
                </c:pt>
                <c:pt idx="3505">
                  <c:v>66.67</c:v>
                </c:pt>
                <c:pt idx="3506">
                  <c:v>66.63</c:v>
                </c:pt>
                <c:pt idx="3507">
                  <c:v>66.760000000000005</c:v>
                </c:pt>
                <c:pt idx="3508">
                  <c:v>66.790000000000006</c:v>
                </c:pt>
                <c:pt idx="3509">
                  <c:v>66.900000000000006</c:v>
                </c:pt>
                <c:pt idx="3510">
                  <c:v>67.06</c:v>
                </c:pt>
                <c:pt idx="3511">
                  <c:v>67.12</c:v>
                </c:pt>
                <c:pt idx="3512">
                  <c:v>67.3</c:v>
                </c:pt>
                <c:pt idx="3513">
                  <c:v>67.12</c:v>
                </c:pt>
                <c:pt idx="3514">
                  <c:v>67.3</c:v>
                </c:pt>
                <c:pt idx="3515">
                  <c:v>67.3</c:v>
                </c:pt>
                <c:pt idx="3516">
                  <c:v>67.099999999999994</c:v>
                </c:pt>
                <c:pt idx="3517">
                  <c:v>66.989999999999995</c:v>
                </c:pt>
                <c:pt idx="3518">
                  <c:v>67.03</c:v>
                </c:pt>
                <c:pt idx="3519">
                  <c:v>66.989999999999995</c:v>
                </c:pt>
                <c:pt idx="3520">
                  <c:v>66.92</c:v>
                </c:pt>
                <c:pt idx="3521">
                  <c:v>66.959999999999994</c:v>
                </c:pt>
                <c:pt idx="3522">
                  <c:v>66.94</c:v>
                </c:pt>
                <c:pt idx="3523">
                  <c:v>66.900000000000006</c:v>
                </c:pt>
                <c:pt idx="3524">
                  <c:v>66.87</c:v>
                </c:pt>
                <c:pt idx="3525">
                  <c:v>66.790000000000006</c:v>
                </c:pt>
                <c:pt idx="3526">
                  <c:v>66.81</c:v>
                </c:pt>
                <c:pt idx="3527">
                  <c:v>66.78</c:v>
                </c:pt>
                <c:pt idx="3528">
                  <c:v>66.67</c:v>
                </c:pt>
                <c:pt idx="3529">
                  <c:v>66.7</c:v>
                </c:pt>
                <c:pt idx="3530">
                  <c:v>66.790000000000006</c:v>
                </c:pt>
                <c:pt idx="3531">
                  <c:v>66.94</c:v>
                </c:pt>
                <c:pt idx="3532">
                  <c:v>67.19</c:v>
                </c:pt>
                <c:pt idx="3533">
                  <c:v>67.33</c:v>
                </c:pt>
                <c:pt idx="3534">
                  <c:v>67.55</c:v>
                </c:pt>
                <c:pt idx="3535">
                  <c:v>67.62</c:v>
                </c:pt>
                <c:pt idx="3536">
                  <c:v>67.66</c:v>
                </c:pt>
                <c:pt idx="3537">
                  <c:v>67.569999999999993</c:v>
                </c:pt>
                <c:pt idx="3538">
                  <c:v>67.819999999999993</c:v>
                </c:pt>
                <c:pt idx="3539">
                  <c:v>67.84</c:v>
                </c:pt>
                <c:pt idx="3540">
                  <c:v>67.87</c:v>
                </c:pt>
                <c:pt idx="3541">
                  <c:v>67.819999999999993</c:v>
                </c:pt>
                <c:pt idx="3542">
                  <c:v>67.77</c:v>
                </c:pt>
                <c:pt idx="3543">
                  <c:v>67.73</c:v>
                </c:pt>
                <c:pt idx="3544">
                  <c:v>67.709999999999994</c:v>
                </c:pt>
                <c:pt idx="3545">
                  <c:v>67.680000000000007</c:v>
                </c:pt>
                <c:pt idx="3546">
                  <c:v>67.599999999999994</c:v>
                </c:pt>
                <c:pt idx="3547">
                  <c:v>67.5</c:v>
                </c:pt>
                <c:pt idx="3548">
                  <c:v>67.44</c:v>
                </c:pt>
                <c:pt idx="3549">
                  <c:v>67.349999999999994</c:v>
                </c:pt>
                <c:pt idx="3550">
                  <c:v>67.319999999999993</c:v>
                </c:pt>
                <c:pt idx="3551">
                  <c:v>67.33</c:v>
                </c:pt>
                <c:pt idx="3552">
                  <c:v>67.349999999999994</c:v>
                </c:pt>
                <c:pt idx="3553">
                  <c:v>67.33</c:v>
                </c:pt>
                <c:pt idx="3554">
                  <c:v>67.28</c:v>
                </c:pt>
                <c:pt idx="3555">
                  <c:v>67.349999999999994</c:v>
                </c:pt>
                <c:pt idx="3556">
                  <c:v>67.39</c:v>
                </c:pt>
                <c:pt idx="3557">
                  <c:v>67.349999999999994</c:v>
                </c:pt>
                <c:pt idx="3558">
                  <c:v>67.3</c:v>
                </c:pt>
                <c:pt idx="3559">
                  <c:v>67.33</c:v>
                </c:pt>
                <c:pt idx="3560">
                  <c:v>67.53</c:v>
                </c:pt>
                <c:pt idx="3561">
                  <c:v>67.66</c:v>
                </c:pt>
                <c:pt idx="3562">
                  <c:v>67.819999999999993</c:v>
                </c:pt>
                <c:pt idx="3563">
                  <c:v>67.91</c:v>
                </c:pt>
                <c:pt idx="3564">
                  <c:v>68.040000000000006</c:v>
                </c:pt>
                <c:pt idx="3565">
                  <c:v>68.14</c:v>
                </c:pt>
                <c:pt idx="3566">
                  <c:v>68.05</c:v>
                </c:pt>
                <c:pt idx="3567">
                  <c:v>68</c:v>
                </c:pt>
                <c:pt idx="3568">
                  <c:v>67.959999999999994</c:v>
                </c:pt>
                <c:pt idx="3569">
                  <c:v>67.84</c:v>
                </c:pt>
                <c:pt idx="3570">
                  <c:v>67.77</c:v>
                </c:pt>
                <c:pt idx="3571">
                  <c:v>67.69</c:v>
                </c:pt>
                <c:pt idx="3572">
                  <c:v>67.55</c:v>
                </c:pt>
                <c:pt idx="3573">
                  <c:v>67.510000000000005</c:v>
                </c:pt>
                <c:pt idx="3574">
                  <c:v>67.5</c:v>
                </c:pt>
                <c:pt idx="3575">
                  <c:v>67.48</c:v>
                </c:pt>
                <c:pt idx="3576">
                  <c:v>67.48</c:v>
                </c:pt>
                <c:pt idx="3577">
                  <c:v>67.41</c:v>
                </c:pt>
                <c:pt idx="3578">
                  <c:v>67.37</c:v>
                </c:pt>
                <c:pt idx="3579">
                  <c:v>67.349999999999994</c:v>
                </c:pt>
                <c:pt idx="3580">
                  <c:v>67.48</c:v>
                </c:pt>
                <c:pt idx="3581">
                  <c:v>67.510000000000005</c:v>
                </c:pt>
                <c:pt idx="3582">
                  <c:v>67.599999999999994</c:v>
                </c:pt>
                <c:pt idx="3583">
                  <c:v>67.69</c:v>
                </c:pt>
                <c:pt idx="3584">
                  <c:v>67.709999999999994</c:v>
                </c:pt>
                <c:pt idx="3585">
                  <c:v>67.73</c:v>
                </c:pt>
                <c:pt idx="3586">
                  <c:v>67.77</c:v>
                </c:pt>
                <c:pt idx="3587">
                  <c:v>67.8</c:v>
                </c:pt>
                <c:pt idx="3588">
                  <c:v>67.77</c:v>
                </c:pt>
                <c:pt idx="3589">
                  <c:v>67.41</c:v>
                </c:pt>
                <c:pt idx="3590">
                  <c:v>67.599999999999994</c:v>
                </c:pt>
                <c:pt idx="3591">
                  <c:v>67.5</c:v>
                </c:pt>
                <c:pt idx="3592">
                  <c:v>67.39</c:v>
                </c:pt>
                <c:pt idx="3593">
                  <c:v>67.349999999999994</c:v>
                </c:pt>
                <c:pt idx="3594">
                  <c:v>67.319999999999993</c:v>
                </c:pt>
                <c:pt idx="3595">
                  <c:v>67.3</c:v>
                </c:pt>
                <c:pt idx="3596">
                  <c:v>67.23</c:v>
                </c:pt>
                <c:pt idx="3597">
                  <c:v>67.14</c:v>
                </c:pt>
                <c:pt idx="3598">
                  <c:v>67.14</c:v>
                </c:pt>
                <c:pt idx="3599">
                  <c:v>67.12</c:v>
                </c:pt>
                <c:pt idx="3600">
                  <c:v>67.08</c:v>
                </c:pt>
                <c:pt idx="3601">
                  <c:v>67.03</c:v>
                </c:pt>
                <c:pt idx="3602">
                  <c:v>66.989999999999995</c:v>
                </c:pt>
                <c:pt idx="3603">
                  <c:v>67.010000000000005</c:v>
                </c:pt>
                <c:pt idx="3604">
                  <c:v>67.010000000000005</c:v>
                </c:pt>
                <c:pt idx="3605">
                  <c:v>66.989999999999995</c:v>
                </c:pt>
                <c:pt idx="3606">
                  <c:v>67.08</c:v>
                </c:pt>
                <c:pt idx="3607">
                  <c:v>67.14</c:v>
                </c:pt>
                <c:pt idx="3608">
                  <c:v>67.14</c:v>
                </c:pt>
                <c:pt idx="3609">
                  <c:v>67.12</c:v>
                </c:pt>
                <c:pt idx="3610">
                  <c:v>67.08</c:v>
                </c:pt>
                <c:pt idx="3611">
                  <c:v>67.05</c:v>
                </c:pt>
                <c:pt idx="3612">
                  <c:v>66.92</c:v>
                </c:pt>
                <c:pt idx="3613">
                  <c:v>66.87</c:v>
                </c:pt>
                <c:pt idx="3614">
                  <c:v>66.760000000000005</c:v>
                </c:pt>
                <c:pt idx="3615">
                  <c:v>66.78</c:v>
                </c:pt>
                <c:pt idx="3616">
                  <c:v>66.78</c:v>
                </c:pt>
                <c:pt idx="3617">
                  <c:v>66.760000000000005</c:v>
                </c:pt>
                <c:pt idx="3618">
                  <c:v>66.61</c:v>
                </c:pt>
                <c:pt idx="3619">
                  <c:v>66.63</c:v>
                </c:pt>
                <c:pt idx="3620">
                  <c:v>66.510000000000005</c:v>
                </c:pt>
                <c:pt idx="3621">
                  <c:v>66.510000000000005</c:v>
                </c:pt>
                <c:pt idx="3622">
                  <c:v>66.400000000000006</c:v>
                </c:pt>
                <c:pt idx="3623">
                  <c:v>66.33</c:v>
                </c:pt>
                <c:pt idx="3624">
                  <c:v>66.22</c:v>
                </c:pt>
                <c:pt idx="3625">
                  <c:v>66.11</c:v>
                </c:pt>
                <c:pt idx="3626">
                  <c:v>66.040000000000006</c:v>
                </c:pt>
                <c:pt idx="3627">
                  <c:v>66.06</c:v>
                </c:pt>
                <c:pt idx="3628">
                  <c:v>66.11</c:v>
                </c:pt>
                <c:pt idx="3629">
                  <c:v>66.2</c:v>
                </c:pt>
                <c:pt idx="3630">
                  <c:v>66.31</c:v>
                </c:pt>
                <c:pt idx="3631">
                  <c:v>66.430000000000007</c:v>
                </c:pt>
                <c:pt idx="3632">
                  <c:v>66.45</c:v>
                </c:pt>
                <c:pt idx="3633">
                  <c:v>66.400000000000006</c:v>
                </c:pt>
                <c:pt idx="3634">
                  <c:v>66.33</c:v>
                </c:pt>
                <c:pt idx="3635">
                  <c:v>66.31</c:v>
                </c:pt>
                <c:pt idx="3636">
                  <c:v>66.31</c:v>
                </c:pt>
                <c:pt idx="3637">
                  <c:v>66.25</c:v>
                </c:pt>
                <c:pt idx="3638">
                  <c:v>66.239999999999995</c:v>
                </c:pt>
                <c:pt idx="3639">
                  <c:v>66.2</c:v>
                </c:pt>
                <c:pt idx="3640">
                  <c:v>66.16</c:v>
                </c:pt>
                <c:pt idx="3641">
                  <c:v>66.2</c:v>
                </c:pt>
                <c:pt idx="3642">
                  <c:v>66.239999999999995</c:v>
                </c:pt>
                <c:pt idx="3643">
                  <c:v>66.22</c:v>
                </c:pt>
                <c:pt idx="3644">
                  <c:v>66.2</c:v>
                </c:pt>
                <c:pt idx="3645">
                  <c:v>65.790000000000006</c:v>
                </c:pt>
                <c:pt idx="3646">
                  <c:v>65.64</c:v>
                </c:pt>
                <c:pt idx="3647">
                  <c:v>65.59</c:v>
                </c:pt>
                <c:pt idx="3648">
                  <c:v>65.61</c:v>
                </c:pt>
                <c:pt idx="3649">
                  <c:v>65.89</c:v>
                </c:pt>
                <c:pt idx="3650">
                  <c:v>65.91</c:v>
                </c:pt>
                <c:pt idx="3651">
                  <c:v>66.290000000000006</c:v>
                </c:pt>
                <c:pt idx="3652">
                  <c:v>66.36</c:v>
                </c:pt>
                <c:pt idx="3653">
                  <c:v>66.42</c:v>
                </c:pt>
                <c:pt idx="3654">
                  <c:v>66.63</c:v>
                </c:pt>
                <c:pt idx="3655">
                  <c:v>66.78</c:v>
                </c:pt>
                <c:pt idx="3656">
                  <c:v>66.81</c:v>
                </c:pt>
                <c:pt idx="3657">
                  <c:v>66.92</c:v>
                </c:pt>
                <c:pt idx="3658">
                  <c:v>66.989999999999995</c:v>
                </c:pt>
                <c:pt idx="3659">
                  <c:v>67.010000000000005</c:v>
                </c:pt>
                <c:pt idx="3660">
                  <c:v>66.849999999999994</c:v>
                </c:pt>
                <c:pt idx="3661">
                  <c:v>66.81</c:v>
                </c:pt>
                <c:pt idx="3662">
                  <c:v>66.67</c:v>
                </c:pt>
                <c:pt idx="3663">
                  <c:v>66.7</c:v>
                </c:pt>
                <c:pt idx="3664">
                  <c:v>66.69</c:v>
                </c:pt>
                <c:pt idx="3665">
                  <c:v>66.63</c:v>
                </c:pt>
                <c:pt idx="3666">
                  <c:v>66.52</c:v>
                </c:pt>
                <c:pt idx="3667">
                  <c:v>66</c:v>
                </c:pt>
                <c:pt idx="3668">
                  <c:v>66.069999999999993</c:v>
                </c:pt>
                <c:pt idx="3669">
                  <c:v>66.040000000000006</c:v>
                </c:pt>
                <c:pt idx="3670">
                  <c:v>66.02</c:v>
                </c:pt>
                <c:pt idx="3671">
                  <c:v>65.98</c:v>
                </c:pt>
                <c:pt idx="3672">
                  <c:v>65.930000000000007</c:v>
                </c:pt>
                <c:pt idx="3673">
                  <c:v>65.86</c:v>
                </c:pt>
                <c:pt idx="3674">
                  <c:v>66.040000000000006</c:v>
                </c:pt>
                <c:pt idx="3675">
                  <c:v>66.13</c:v>
                </c:pt>
                <c:pt idx="3676">
                  <c:v>66.489999999999995</c:v>
                </c:pt>
                <c:pt idx="3677">
                  <c:v>66.72</c:v>
                </c:pt>
                <c:pt idx="3678">
                  <c:v>67.08</c:v>
                </c:pt>
                <c:pt idx="3679">
                  <c:v>67.28</c:v>
                </c:pt>
                <c:pt idx="3680">
                  <c:v>67.37</c:v>
                </c:pt>
                <c:pt idx="3681">
                  <c:v>67.37</c:v>
                </c:pt>
                <c:pt idx="3682">
                  <c:v>67.459999999999994</c:v>
                </c:pt>
                <c:pt idx="3683">
                  <c:v>67.23</c:v>
                </c:pt>
                <c:pt idx="3684">
                  <c:v>67.599999999999994</c:v>
                </c:pt>
                <c:pt idx="3685">
                  <c:v>67.53</c:v>
                </c:pt>
                <c:pt idx="3686">
                  <c:v>67.150000000000006</c:v>
                </c:pt>
                <c:pt idx="3687">
                  <c:v>67.23</c:v>
                </c:pt>
                <c:pt idx="3688">
                  <c:v>67.260000000000005</c:v>
                </c:pt>
                <c:pt idx="3689">
                  <c:v>67.319999999999993</c:v>
                </c:pt>
                <c:pt idx="3690">
                  <c:v>67.19</c:v>
                </c:pt>
                <c:pt idx="3691">
                  <c:v>66.58</c:v>
                </c:pt>
                <c:pt idx="3692">
                  <c:v>66.430000000000007</c:v>
                </c:pt>
                <c:pt idx="3693">
                  <c:v>66.290000000000006</c:v>
                </c:pt>
                <c:pt idx="3694">
                  <c:v>66.22</c:v>
                </c:pt>
                <c:pt idx="3695">
                  <c:v>66.150000000000006</c:v>
                </c:pt>
                <c:pt idx="3696">
                  <c:v>66.09</c:v>
                </c:pt>
                <c:pt idx="3697">
                  <c:v>65.98</c:v>
                </c:pt>
                <c:pt idx="3698">
                  <c:v>66.180000000000007</c:v>
                </c:pt>
                <c:pt idx="3699">
                  <c:v>66.430000000000007</c:v>
                </c:pt>
                <c:pt idx="3700">
                  <c:v>66.67</c:v>
                </c:pt>
                <c:pt idx="3701">
                  <c:v>66.88</c:v>
                </c:pt>
                <c:pt idx="3702">
                  <c:v>67.06</c:v>
                </c:pt>
                <c:pt idx="3703">
                  <c:v>67.260000000000005</c:v>
                </c:pt>
                <c:pt idx="3704">
                  <c:v>67.319999999999993</c:v>
                </c:pt>
                <c:pt idx="3705">
                  <c:v>67.39</c:v>
                </c:pt>
                <c:pt idx="3706">
                  <c:v>67.55</c:v>
                </c:pt>
                <c:pt idx="3707">
                  <c:v>67.680000000000007</c:v>
                </c:pt>
                <c:pt idx="3708">
                  <c:v>67.69</c:v>
                </c:pt>
                <c:pt idx="3709">
                  <c:v>67.680000000000007</c:v>
                </c:pt>
                <c:pt idx="3710">
                  <c:v>67.19</c:v>
                </c:pt>
                <c:pt idx="3711">
                  <c:v>67.05</c:v>
                </c:pt>
                <c:pt idx="3712">
                  <c:v>67.05</c:v>
                </c:pt>
                <c:pt idx="3713">
                  <c:v>67.05</c:v>
                </c:pt>
                <c:pt idx="3714">
                  <c:v>66.97</c:v>
                </c:pt>
                <c:pt idx="3715">
                  <c:v>66.61</c:v>
                </c:pt>
                <c:pt idx="3716">
                  <c:v>66.34</c:v>
                </c:pt>
                <c:pt idx="3717">
                  <c:v>66.290000000000006</c:v>
                </c:pt>
                <c:pt idx="3718">
                  <c:v>66.22</c:v>
                </c:pt>
                <c:pt idx="3719">
                  <c:v>66.11</c:v>
                </c:pt>
                <c:pt idx="3720">
                  <c:v>66.06</c:v>
                </c:pt>
                <c:pt idx="3721">
                  <c:v>66.13</c:v>
                </c:pt>
                <c:pt idx="3722">
                  <c:v>66.239999999999995</c:v>
                </c:pt>
                <c:pt idx="3723">
                  <c:v>66.540000000000006</c:v>
                </c:pt>
                <c:pt idx="3724">
                  <c:v>66.87</c:v>
                </c:pt>
                <c:pt idx="3725">
                  <c:v>67.17</c:v>
                </c:pt>
                <c:pt idx="3726">
                  <c:v>67.33</c:v>
                </c:pt>
                <c:pt idx="3727">
                  <c:v>67.55</c:v>
                </c:pt>
                <c:pt idx="3728">
                  <c:v>67.599999999999994</c:v>
                </c:pt>
                <c:pt idx="3729">
                  <c:v>67.62</c:v>
                </c:pt>
                <c:pt idx="3730">
                  <c:v>67.66</c:v>
                </c:pt>
                <c:pt idx="3731">
                  <c:v>67.75</c:v>
                </c:pt>
                <c:pt idx="3732">
                  <c:v>67.86</c:v>
                </c:pt>
                <c:pt idx="3733">
                  <c:v>67.98</c:v>
                </c:pt>
                <c:pt idx="3734">
                  <c:v>67.86</c:v>
                </c:pt>
                <c:pt idx="3735">
                  <c:v>67.91</c:v>
                </c:pt>
                <c:pt idx="3736">
                  <c:v>67.91</c:v>
                </c:pt>
                <c:pt idx="3737">
                  <c:v>67.91</c:v>
                </c:pt>
                <c:pt idx="3738">
                  <c:v>67.86</c:v>
                </c:pt>
                <c:pt idx="3739">
                  <c:v>67.77</c:v>
                </c:pt>
                <c:pt idx="3740">
                  <c:v>66.900000000000006</c:v>
                </c:pt>
                <c:pt idx="3741">
                  <c:v>66.739999999999995</c:v>
                </c:pt>
                <c:pt idx="3742">
                  <c:v>66.69</c:v>
                </c:pt>
                <c:pt idx="3743">
                  <c:v>66.61</c:v>
                </c:pt>
                <c:pt idx="3744">
                  <c:v>66.540000000000006</c:v>
                </c:pt>
                <c:pt idx="3745">
                  <c:v>66.52</c:v>
                </c:pt>
                <c:pt idx="3746">
                  <c:v>66.510000000000005</c:v>
                </c:pt>
                <c:pt idx="3747">
                  <c:v>67.17</c:v>
                </c:pt>
                <c:pt idx="3748">
                  <c:v>67.510000000000005</c:v>
                </c:pt>
                <c:pt idx="3749">
                  <c:v>67.64</c:v>
                </c:pt>
                <c:pt idx="3750">
                  <c:v>67.680000000000007</c:v>
                </c:pt>
                <c:pt idx="3751">
                  <c:v>67.84</c:v>
                </c:pt>
                <c:pt idx="3752">
                  <c:v>68.11</c:v>
                </c:pt>
                <c:pt idx="3753">
                  <c:v>68.25</c:v>
                </c:pt>
                <c:pt idx="3754">
                  <c:v>68.319999999999993</c:v>
                </c:pt>
                <c:pt idx="3755">
                  <c:v>68.41</c:v>
                </c:pt>
                <c:pt idx="3756">
                  <c:v>68.489999999999995</c:v>
                </c:pt>
                <c:pt idx="3757">
                  <c:v>68.5</c:v>
                </c:pt>
                <c:pt idx="3758">
                  <c:v>68.23</c:v>
                </c:pt>
                <c:pt idx="3759">
                  <c:v>68.14</c:v>
                </c:pt>
                <c:pt idx="3760">
                  <c:v>68.09</c:v>
                </c:pt>
                <c:pt idx="3761">
                  <c:v>67.95</c:v>
                </c:pt>
                <c:pt idx="3762">
                  <c:v>67.599999999999994</c:v>
                </c:pt>
                <c:pt idx="3763">
                  <c:v>67.62</c:v>
                </c:pt>
                <c:pt idx="3764">
                  <c:v>67.59</c:v>
                </c:pt>
                <c:pt idx="3765">
                  <c:v>67.48</c:v>
                </c:pt>
                <c:pt idx="3766">
                  <c:v>67.459999999999994</c:v>
                </c:pt>
                <c:pt idx="3767">
                  <c:v>67.349999999999994</c:v>
                </c:pt>
                <c:pt idx="3768">
                  <c:v>67.33</c:v>
                </c:pt>
                <c:pt idx="3769">
                  <c:v>67.349999999999994</c:v>
                </c:pt>
                <c:pt idx="3770">
                  <c:v>67.349999999999994</c:v>
                </c:pt>
                <c:pt idx="3771">
                  <c:v>67.62</c:v>
                </c:pt>
                <c:pt idx="3772">
                  <c:v>67.78</c:v>
                </c:pt>
                <c:pt idx="3773">
                  <c:v>67.87</c:v>
                </c:pt>
                <c:pt idx="3774">
                  <c:v>68</c:v>
                </c:pt>
                <c:pt idx="3775">
                  <c:v>67.91</c:v>
                </c:pt>
                <c:pt idx="3776">
                  <c:v>67.98</c:v>
                </c:pt>
                <c:pt idx="3777">
                  <c:v>68.16</c:v>
                </c:pt>
                <c:pt idx="3778">
                  <c:v>68.34</c:v>
                </c:pt>
                <c:pt idx="3779">
                  <c:v>68.31</c:v>
                </c:pt>
                <c:pt idx="3780">
                  <c:v>68.25</c:v>
                </c:pt>
                <c:pt idx="3781">
                  <c:v>68.180000000000007</c:v>
                </c:pt>
                <c:pt idx="3782">
                  <c:v>67.95</c:v>
                </c:pt>
                <c:pt idx="3783">
                  <c:v>67.89</c:v>
                </c:pt>
                <c:pt idx="3784">
                  <c:v>67.86</c:v>
                </c:pt>
                <c:pt idx="3785">
                  <c:v>67.62</c:v>
                </c:pt>
                <c:pt idx="3786">
                  <c:v>67.349999999999994</c:v>
                </c:pt>
                <c:pt idx="3787">
                  <c:v>67.209999999999994</c:v>
                </c:pt>
                <c:pt idx="3788">
                  <c:v>67.239999999999995</c:v>
                </c:pt>
                <c:pt idx="3789">
                  <c:v>67.19</c:v>
                </c:pt>
                <c:pt idx="3790">
                  <c:v>67.150000000000006</c:v>
                </c:pt>
                <c:pt idx="3791">
                  <c:v>67.099999999999994</c:v>
                </c:pt>
                <c:pt idx="3792">
                  <c:v>67.05</c:v>
                </c:pt>
                <c:pt idx="3793">
                  <c:v>67.14</c:v>
                </c:pt>
                <c:pt idx="3794">
                  <c:v>67.099999999999994</c:v>
                </c:pt>
                <c:pt idx="3795">
                  <c:v>67.41</c:v>
                </c:pt>
                <c:pt idx="3796">
                  <c:v>67.55</c:v>
                </c:pt>
                <c:pt idx="3797">
                  <c:v>67.59</c:v>
                </c:pt>
                <c:pt idx="3798">
                  <c:v>67.66</c:v>
                </c:pt>
                <c:pt idx="3799">
                  <c:v>67.66</c:v>
                </c:pt>
                <c:pt idx="3800">
                  <c:v>67.64</c:v>
                </c:pt>
                <c:pt idx="3801">
                  <c:v>67.75</c:v>
                </c:pt>
                <c:pt idx="3802">
                  <c:v>67.69</c:v>
                </c:pt>
                <c:pt idx="3803">
                  <c:v>67.62</c:v>
                </c:pt>
                <c:pt idx="3804">
                  <c:v>67.64</c:v>
                </c:pt>
                <c:pt idx="3805">
                  <c:v>67.75</c:v>
                </c:pt>
                <c:pt idx="3806">
                  <c:v>67.53</c:v>
                </c:pt>
                <c:pt idx="3807">
                  <c:v>67.5</c:v>
                </c:pt>
                <c:pt idx="3808">
                  <c:v>67.510000000000005</c:v>
                </c:pt>
                <c:pt idx="3809">
                  <c:v>67.239999999999995</c:v>
                </c:pt>
                <c:pt idx="3810">
                  <c:v>67.099999999999994</c:v>
                </c:pt>
                <c:pt idx="3811">
                  <c:v>67.099999999999994</c:v>
                </c:pt>
                <c:pt idx="3812">
                  <c:v>66.97</c:v>
                </c:pt>
                <c:pt idx="3813">
                  <c:v>66.92</c:v>
                </c:pt>
                <c:pt idx="3814">
                  <c:v>66.92</c:v>
                </c:pt>
                <c:pt idx="3815">
                  <c:v>66.849999999999994</c:v>
                </c:pt>
                <c:pt idx="3816">
                  <c:v>66.849999999999994</c:v>
                </c:pt>
                <c:pt idx="3817">
                  <c:v>66.989999999999995</c:v>
                </c:pt>
                <c:pt idx="3818">
                  <c:v>67.349999999999994</c:v>
                </c:pt>
                <c:pt idx="3819">
                  <c:v>67.55</c:v>
                </c:pt>
                <c:pt idx="3820">
                  <c:v>67.59</c:v>
                </c:pt>
                <c:pt idx="3821">
                  <c:v>67.64</c:v>
                </c:pt>
                <c:pt idx="3822">
                  <c:v>67.64</c:v>
                </c:pt>
                <c:pt idx="3823">
                  <c:v>67.709999999999994</c:v>
                </c:pt>
                <c:pt idx="3824">
                  <c:v>67.680000000000007</c:v>
                </c:pt>
                <c:pt idx="3825">
                  <c:v>67.69</c:v>
                </c:pt>
                <c:pt idx="3826">
                  <c:v>67.73</c:v>
                </c:pt>
                <c:pt idx="3827">
                  <c:v>67.680000000000007</c:v>
                </c:pt>
                <c:pt idx="3828">
                  <c:v>67.55</c:v>
                </c:pt>
                <c:pt idx="3829">
                  <c:v>67.599999999999994</c:v>
                </c:pt>
                <c:pt idx="3830">
                  <c:v>67.349999999999994</c:v>
                </c:pt>
                <c:pt idx="3831">
                  <c:v>67.28</c:v>
                </c:pt>
                <c:pt idx="3832">
                  <c:v>67.239999999999995</c:v>
                </c:pt>
                <c:pt idx="3833">
                  <c:v>67.209999999999994</c:v>
                </c:pt>
                <c:pt idx="3834">
                  <c:v>67.19</c:v>
                </c:pt>
                <c:pt idx="3835">
                  <c:v>66.900000000000006</c:v>
                </c:pt>
                <c:pt idx="3836">
                  <c:v>66.81</c:v>
                </c:pt>
                <c:pt idx="3837">
                  <c:v>66.81</c:v>
                </c:pt>
                <c:pt idx="3838">
                  <c:v>66.78</c:v>
                </c:pt>
                <c:pt idx="3839">
                  <c:v>66.78</c:v>
                </c:pt>
                <c:pt idx="3840">
                  <c:v>66.760000000000005</c:v>
                </c:pt>
                <c:pt idx="3841">
                  <c:v>66.67</c:v>
                </c:pt>
                <c:pt idx="3842">
                  <c:v>66.88</c:v>
                </c:pt>
                <c:pt idx="3843">
                  <c:v>66.900000000000006</c:v>
                </c:pt>
                <c:pt idx="3844">
                  <c:v>67.03</c:v>
                </c:pt>
                <c:pt idx="3845">
                  <c:v>67.319999999999993</c:v>
                </c:pt>
                <c:pt idx="3846">
                  <c:v>67.349999999999994</c:v>
                </c:pt>
                <c:pt idx="3847">
                  <c:v>67.319999999999993</c:v>
                </c:pt>
                <c:pt idx="3848">
                  <c:v>67.260000000000005</c:v>
                </c:pt>
                <c:pt idx="3849">
                  <c:v>67.23</c:v>
                </c:pt>
                <c:pt idx="3850">
                  <c:v>67.12</c:v>
                </c:pt>
                <c:pt idx="3851">
                  <c:v>66.989999999999995</c:v>
                </c:pt>
                <c:pt idx="3852">
                  <c:v>66.94</c:v>
                </c:pt>
                <c:pt idx="3853">
                  <c:v>66.94</c:v>
                </c:pt>
                <c:pt idx="3854">
                  <c:v>66.599999999999994</c:v>
                </c:pt>
                <c:pt idx="3855">
                  <c:v>66.510000000000005</c:v>
                </c:pt>
                <c:pt idx="3856">
                  <c:v>66.38</c:v>
                </c:pt>
                <c:pt idx="3857">
                  <c:v>66.47</c:v>
                </c:pt>
                <c:pt idx="3858">
                  <c:v>66.489999999999995</c:v>
                </c:pt>
                <c:pt idx="3859">
                  <c:v>66.45</c:v>
                </c:pt>
                <c:pt idx="3860">
                  <c:v>66.400000000000006</c:v>
                </c:pt>
                <c:pt idx="3861">
                  <c:v>66.25</c:v>
                </c:pt>
                <c:pt idx="3862">
                  <c:v>66.09</c:v>
                </c:pt>
                <c:pt idx="3863">
                  <c:v>66</c:v>
                </c:pt>
                <c:pt idx="3864">
                  <c:v>66.16</c:v>
                </c:pt>
                <c:pt idx="3865">
                  <c:v>66.22</c:v>
                </c:pt>
                <c:pt idx="3866">
                  <c:v>66.36</c:v>
                </c:pt>
                <c:pt idx="3867">
                  <c:v>66.63</c:v>
                </c:pt>
                <c:pt idx="3868">
                  <c:v>66.61</c:v>
                </c:pt>
                <c:pt idx="3869">
                  <c:v>66.67</c:v>
                </c:pt>
                <c:pt idx="3870">
                  <c:v>66.7</c:v>
                </c:pt>
                <c:pt idx="3871">
                  <c:v>66.72</c:v>
                </c:pt>
                <c:pt idx="3872">
                  <c:v>66.7</c:v>
                </c:pt>
                <c:pt idx="3873">
                  <c:v>66.63</c:v>
                </c:pt>
                <c:pt idx="3874">
                  <c:v>66.599999999999994</c:v>
                </c:pt>
                <c:pt idx="3875">
                  <c:v>66.52</c:v>
                </c:pt>
                <c:pt idx="3876">
                  <c:v>66.58</c:v>
                </c:pt>
                <c:pt idx="3877">
                  <c:v>66.790000000000006</c:v>
                </c:pt>
                <c:pt idx="3878">
                  <c:v>66.7</c:v>
                </c:pt>
                <c:pt idx="3879">
                  <c:v>66.67</c:v>
                </c:pt>
                <c:pt idx="3880">
                  <c:v>66.67</c:v>
                </c:pt>
                <c:pt idx="3881">
                  <c:v>66.7</c:v>
                </c:pt>
                <c:pt idx="3882">
                  <c:v>66.69</c:v>
                </c:pt>
                <c:pt idx="3883">
                  <c:v>66.599999999999994</c:v>
                </c:pt>
                <c:pt idx="3884">
                  <c:v>66.58</c:v>
                </c:pt>
                <c:pt idx="3885">
                  <c:v>66.56</c:v>
                </c:pt>
                <c:pt idx="3886">
                  <c:v>66.52</c:v>
                </c:pt>
                <c:pt idx="3887">
                  <c:v>66.489999999999995</c:v>
                </c:pt>
                <c:pt idx="3888">
                  <c:v>66.510000000000005</c:v>
                </c:pt>
                <c:pt idx="3889">
                  <c:v>66.52</c:v>
                </c:pt>
                <c:pt idx="3890">
                  <c:v>66.599999999999994</c:v>
                </c:pt>
                <c:pt idx="3891">
                  <c:v>66.849999999999994</c:v>
                </c:pt>
                <c:pt idx="3892">
                  <c:v>67.010000000000005</c:v>
                </c:pt>
                <c:pt idx="3893">
                  <c:v>67.150000000000006</c:v>
                </c:pt>
                <c:pt idx="3894">
                  <c:v>67.23</c:v>
                </c:pt>
                <c:pt idx="3895">
                  <c:v>67.33</c:v>
                </c:pt>
                <c:pt idx="3896">
                  <c:v>67.39</c:v>
                </c:pt>
                <c:pt idx="3897">
                  <c:v>67.599999999999994</c:v>
                </c:pt>
                <c:pt idx="3898">
                  <c:v>67.75</c:v>
                </c:pt>
                <c:pt idx="3899">
                  <c:v>67.709999999999994</c:v>
                </c:pt>
                <c:pt idx="3900">
                  <c:v>67.75</c:v>
                </c:pt>
                <c:pt idx="3901">
                  <c:v>67.77</c:v>
                </c:pt>
                <c:pt idx="3902">
                  <c:v>67.55</c:v>
                </c:pt>
                <c:pt idx="3903">
                  <c:v>67.44</c:v>
                </c:pt>
                <c:pt idx="3904">
                  <c:v>67.459999999999994</c:v>
                </c:pt>
                <c:pt idx="3905">
                  <c:v>67.5</c:v>
                </c:pt>
                <c:pt idx="3906">
                  <c:v>67.569999999999993</c:v>
                </c:pt>
                <c:pt idx="3907">
                  <c:v>67.33</c:v>
                </c:pt>
                <c:pt idx="3908">
                  <c:v>67.33</c:v>
                </c:pt>
                <c:pt idx="3909">
                  <c:v>67.33</c:v>
                </c:pt>
                <c:pt idx="3910">
                  <c:v>67.33</c:v>
                </c:pt>
                <c:pt idx="3911">
                  <c:v>67.37</c:v>
                </c:pt>
                <c:pt idx="3912">
                  <c:v>67.37</c:v>
                </c:pt>
                <c:pt idx="3913">
                  <c:v>67.33</c:v>
                </c:pt>
                <c:pt idx="3914">
                  <c:v>67.55</c:v>
                </c:pt>
                <c:pt idx="3915">
                  <c:v>68</c:v>
                </c:pt>
                <c:pt idx="3916">
                  <c:v>68.14</c:v>
                </c:pt>
                <c:pt idx="3917">
                  <c:v>68.319999999999993</c:v>
                </c:pt>
                <c:pt idx="3918">
                  <c:v>68.27</c:v>
                </c:pt>
                <c:pt idx="3919">
                  <c:v>68.31</c:v>
                </c:pt>
                <c:pt idx="3920">
                  <c:v>68.36</c:v>
                </c:pt>
                <c:pt idx="3921">
                  <c:v>68.400000000000006</c:v>
                </c:pt>
                <c:pt idx="3922">
                  <c:v>68.400000000000006</c:v>
                </c:pt>
                <c:pt idx="3923">
                  <c:v>68.47</c:v>
                </c:pt>
                <c:pt idx="3924">
                  <c:v>68.61</c:v>
                </c:pt>
                <c:pt idx="3925">
                  <c:v>68.56</c:v>
                </c:pt>
                <c:pt idx="3926">
                  <c:v>68.36</c:v>
                </c:pt>
                <c:pt idx="3927">
                  <c:v>68.290000000000006</c:v>
                </c:pt>
                <c:pt idx="3928">
                  <c:v>68.23</c:v>
                </c:pt>
                <c:pt idx="3929">
                  <c:v>68</c:v>
                </c:pt>
                <c:pt idx="3930">
                  <c:v>67.84</c:v>
                </c:pt>
                <c:pt idx="3931">
                  <c:v>67.77</c:v>
                </c:pt>
                <c:pt idx="3932">
                  <c:v>67.680000000000007</c:v>
                </c:pt>
                <c:pt idx="3933">
                  <c:v>67.569999999999993</c:v>
                </c:pt>
                <c:pt idx="3934">
                  <c:v>67.44</c:v>
                </c:pt>
                <c:pt idx="3935">
                  <c:v>67.33</c:v>
                </c:pt>
                <c:pt idx="3936">
                  <c:v>67.239999999999995</c:v>
                </c:pt>
                <c:pt idx="3937">
                  <c:v>67.28</c:v>
                </c:pt>
                <c:pt idx="3938">
                  <c:v>67.37</c:v>
                </c:pt>
                <c:pt idx="3939">
                  <c:v>67.62</c:v>
                </c:pt>
                <c:pt idx="3940">
                  <c:v>67.77</c:v>
                </c:pt>
                <c:pt idx="3941">
                  <c:v>67.89</c:v>
                </c:pt>
                <c:pt idx="3942">
                  <c:v>67.89</c:v>
                </c:pt>
                <c:pt idx="3943">
                  <c:v>67.91</c:v>
                </c:pt>
                <c:pt idx="3944">
                  <c:v>67.91</c:v>
                </c:pt>
                <c:pt idx="3945">
                  <c:v>67.98</c:v>
                </c:pt>
                <c:pt idx="3946">
                  <c:v>67.87</c:v>
                </c:pt>
                <c:pt idx="3947">
                  <c:v>67.77</c:v>
                </c:pt>
                <c:pt idx="3948">
                  <c:v>67.709999999999994</c:v>
                </c:pt>
                <c:pt idx="3949">
                  <c:v>67.569999999999993</c:v>
                </c:pt>
                <c:pt idx="3950">
                  <c:v>67.42</c:v>
                </c:pt>
                <c:pt idx="3951">
                  <c:v>67.459999999999994</c:v>
                </c:pt>
                <c:pt idx="3952">
                  <c:v>67.48</c:v>
                </c:pt>
                <c:pt idx="3953">
                  <c:v>67.48</c:v>
                </c:pt>
                <c:pt idx="3954">
                  <c:v>67.319999999999993</c:v>
                </c:pt>
                <c:pt idx="3955">
                  <c:v>67.239999999999995</c:v>
                </c:pt>
                <c:pt idx="3956">
                  <c:v>67.23</c:v>
                </c:pt>
                <c:pt idx="3957">
                  <c:v>67.23</c:v>
                </c:pt>
                <c:pt idx="3958">
                  <c:v>67.209999999999994</c:v>
                </c:pt>
                <c:pt idx="3959">
                  <c:v>67.19</c:v>
                </c:pt>
                <c:pt idx="3960">
                  <c:v>67.099999999999994</c:v>
                </c:pt>
                <c:pt idx="3961">
                  <c:v>67.03</c:v>
                </c:pt>
                <c:pt idx="3962">
                  <c:v>67.099999999999994</c:v>
                </c:pt>
                <c:pt idx="3963">
                  <c:v>67.260000000000005</c:v>
                </c:pt>
                <c:pt idx="3964">
                  <c:v>67.28</c:v>
                </c:pt>
                <c:pt idx="3965">
                  <c:v>67.44</c:v>
                </c:pt>
                <c:pt idx="3966">
                  <c:v>67.459999999999994</c:v>
                </c:pt>
                <c:pt idx="3967">
                  <c:v>67.42</c:v>
                </c:pt>
                <c:pt idx="3968">
                  <c:v>67.37</c:v>
                </c:pt>
                <c:pt idx="3969">
                  <c:v>67.33</c:v>
                </c:pt>
                <c:pt idx="3970">
                  <c:v>67.349999999999994</c:v>
                </c:pt>
                <c:pt idx="3971">
                  <c:v>67.349999999999994</c:v>
                </c:pt>
                <c:pt idx="3972">
                  <c:v>67.349999999999994</c:v>
                </c:pt>
                <c:pt idx="3973">
                  <c:v>67.349999999999994</c:v>
                </c:pt>
                <c:pt idx="3974">
                  <c:v>67.28</c:v>
                </c:pt>
                <c:pt idx="3975">
                  <c:v>67.08</c:v>
                </c:pt>
                <c:pt idx="3976">
                  <c:v>67.099999999999994</c:v>
                </c:pt>
                <c:pt idx="3977">
                  <c:v>67.099999999999994</c:v>
                </c:pt>
                <c:pt idx="3978">
                  <c:v>67.12</c:v>
                </c:pt>
                <c:pt idx="3979">
                  <c:v>67.150000000000006</c:v>
                </c:pt>
                <c:pt idx="3980">
                  <c:v>67.17</c:v>
                </c:pt>
                <c:pt idx="3981">
                  <c:v>67.17</c:v>
                </c:pt>
                <c:pt idx="3982">
                  <c:v>67.150000000000006</c:v>
                </c:pt>
                <c:pt idx="3983">
                  <c:v>67.28</c:v>
                </c:pt>
                <c:pt idx="3984">
                  <c:v>67.3</c:v>
                </c:pt>
                <c:pt idx="3985">
                  <c:v>67.44</c:v>
                </c:pt>
                <c:pt idx="3986">
                  <c:v>67.459999999999994</c:v>
                </c:pt>
                <c:pt idx="3987">
                  <c:v>67.680000000000007</c:v>
                </c:pt>
                <c:pt idx="3988">
                  <c:v>67.73</c:v>
                </c:pt>
                <c:pt idx="3989">
                  <c:v>67.53</c:v>
                </c:pt>
                <c:pt idx="3990">
                  <c:v>67.91</c:v>
                </c:pt>
                <c:pt idx="3991">
                  <c:v>67.89</c:v>
                </c:pt>
                <c:pt idx="3992">
                  <c:v>67.91</c:v>
                </c:pt>
                <c:pt idx="3993">
                  <c:v>67.87</c:v>
                </c:pt>
                <c:pt idx="3994">
                  <c:v>67.87</c:v>
                </c:pt>
                <c:pt idx="3995">
                  <c:v>67.84</c:v>
                </c:pt>
                <c:pt idx="3996">
                  <c:v>67.78</c:v>
                </c:pt>
                <c:pt idx="3997">
                  <c:v>67.75</c:v>
                </c:pt>
                <c:pt idx="3998">
                  <c:v>67.59</c:v>
                </c:pt>
                <c:pt idx="3999">
                  <c:v>67.569999999999993</c:v>
                </c:pt>
                <c:pt idx="4000">
                  <c:v>67.569999999999993</c:v>
                </c:pt>
                <c:pt idx="4001">
                  <c:v>67.59</c:v>
                </c:pt>
                <c:pt idx="4002">
                  <c:v>67.59</c:v>
                </c:pt>
                <c:pt idx="4003">
                  <c:v>67.53</c:v>
                </c:pt>
                <c:pt idx="4004">
                  <c:v>67.510000000000005</c:v>
                </c:pt>
                <c:pt idx="4005">
                  <c:v>67.510000000000005</c:v>
                </c:pt>
                <c:pt idx="4006">
                  <c:v>67.53</c:v>
                </c:pt>
                <c:pt idx="4007">
                  <c:v>67.510000000000005</c:v>
                </c:pt>
                <c:pt idx="4008">
                  <c:v>67.48</c:v>
                </c:pt>
                <c:pt idx="4009">
                  <c:v>67.459999999999994</c:v>
                </c:pt>
                <c:pt idx="4010">
                  <c:v>67.569999999999993</c:v>
                </c:pt>
                <c:pt idx="4011">
                  <c:v>67.69</c:v>
                </c:pt>
                <c:pt idx="4012">
                  <c:v>67.73</c:v>
                </c:pt>
                <c:pt idx="4013">
                  <c:v>67.8</c:v>
                </c:pt>
                <c:pt idx="4014">
                  <c:v>67.819999999999993</c:v>
                </c:pt>
                <c:pt idx="4015">
                  <c:v>67.89</c:v>
                </c:pt>
                <c:pt idx="4016">
                  <c:v>67.930000000000007</c:v>
                </c:pt>
                <c:pt idx="4017">
                  <c:v>67.98</c:v>
                </c:pt>
                <c:pt idx="4018">
                  <c:v>67.98</c:v>
                </c:pt>
                <c:pt idx="4019">
                  <c:v>67.959999999999994</c:v>
                </c:pt>
                <c:pt idx="4020">
                  <c:v>67.959999999999994</c:v>
                </c:pt>
                <c:pt idx="4021">
                  <c:v>68</c:v>
                </c:pt>
                <c:pt idx="4022">
                  <c:v>67.89</c:v>
                </c:pt>
                <c:pt idx="4023">
                  <c:v>67.84</c:v>
                </c:pt>
                <c:pt idx="4024">
                  <c:v>67.8</c:v>
                </c:pt>
                <c:pt idx="4025">
                  <c:v>67.78</c:v>
                </c:pt>
                <c:pt idx="4026">
                  <c:v>67.75</c:v>
                </c:pt>
                <c:pt idx="4027">
                  <c:v>67.73</c:v>
                </c:pt>
                <c:pt idx="4028">
                  <c:v>67.69</c:v>
                </c:pt>
                <c:pt idx="4029">
                  <c:v>67.599999999999994</c:v>
                </c:pt>
                <c:pt idx="4030">
                  <c:v>67.569999999999993</c:v>
                </c:pt>
                <c:pt idx="4031">
                  <c:v>67.55</c:v>
                </c:pt>
                <c:pt idx="4032">
                  <c:v>67.55</c:v>
                </c:pt>
                <c:pt idx="4033">
                  <c:v>67.55</c:v>
                </c:pt>
                <c:pt idx="4034">
                  <c:v>67.55</c:v>
                </c:pt>
                <c:pt idx="4035">
                  <c:v>67.53</c:v>
                </c:pt>
                <c:pt idx="4036">
                  <c:v>67.62</c:v>
                </c:pt>
                <c:pt idx="4037">
                  <c:v>67.59</c:v>
                </c:pt>
                <c:pt idx="4038">
                  <c:v>67.62</c:v>
                </c:pt>
                <c:pt idx="4039">
                  <c:v>67.709999999999994</c:v>
                </c:pt>
                <c:pt idx="4040">
                  <c:v>67.819999999999993</c:v>
                </c:pt>
                <c:pt idx="4041">
                  <c:v>67.86</c:v>
                </c:pt>
                <c:pt idx="4042">
                  <c:v>67.91</c:v>
                </c:pt>
                <c:pt idx="4043">
                  <c:v>67.84</c:v>
                </c:pt>
                <c:pt idx="4044">
                  <c:v>67.8</c:v>
                </c:pt>
                <c:pt idx="4045">
                  <c:v>67.75</c:v>
                </c:pt>
                <c:pt idx="4046">
                  <c:v>67.569999999999993</c:v>
                </c:pt>
                <c:pt idx="4047">
                  <c:v>67.5</c:v>
                </c:pt>
                <c:pt idx="4048">
                  <c:v>67.459999999999994</c:v>
                </c:pt>
                <c:pt idx="4049">
                  <c:v>67.39</c:v>
                </c:pt>
                <c:pt idx="4050">
                  <c:v>67.349999999999994</c:v>
                </c:pt>
                <c:pt idx="4051">
                  <c:v>67.319999999999993</c:v>
                </c:pt>
                <c:pt idx="4052">
                  <c:v>67.239999999999995</c:v>
                </c:pt>
                <c:pt idx="4053">
                  <c:v>67.260000000000005</c:v>
                </c:pt>
                <c:pt idx="4054">
                  <c:v>67.260000000000005</c:v>
                </c:pt>
                <c:pt idx="4055">
                  <c:v>67.28</c:v>
                </c:pt>
                <c:pt idx="4056">
                  <c:v>67.3</c:v>
                </c:pt>
                <c:pt idx="4057">
                  <c:v>67.260000000000005</c:v>
                </c:pt>
                <c:pt idx="4058">
                  <c:v>67.260000000000005</c:v>
                </c:pt>
                <c:pt idx="4059">
                  <c:v>67.239999999999995</c:v>
                </c:pt>
                <c:pt idx="4060">
                  <c:v>67.19</c:v>
                </c:pt>
                <c:pt idx="4061">
                  <c:v>67.209999999999994</c:v>
                </c:pt>
                <c:pt idx="4062">
                  <c:v>67.12</c:v>
                </c:pt>
                <c:pt idx="4063">
                  <c:v>67.099999999999994</c:v>
                </c:pt>
                <c:pt idx="4064">
                  <c:v>67.05</c:v>
                </c:pt>
                <c:pt idx="4065">
                  <c:v>66.97</c:v>
                </c:pt>
                <c:pt idx="4066">
                  <c:v>66.97</c:v>
                </c:pt>
                <c:pt idx="4067">
                  <c:v>66.97</c:v>
                </c:pt>
                <c:pt idx="4068">
                  <c:v>66.97</c:v>
                </c:pt>
                <c:pt idx="4069">
                  <c:v>66.900000000000006</c:v>
                </c:pt>
                <c:pt idx="4070">
                  <c:v>66.78</c:v>
                </c:pt>
                <c:pt idx="4071">
                  <c:v>66.7</c:v>
                </c:pt>
                <c:pt idx="4072">
                  <c:v>66.69</c:v>
                </c:pt>
                <c:pt idx="4073">
                  <c:v>66.63</c:v>
                </c:pt>
                <c:pt idx="4074">
                  <c:v>66.650000000000006</c:v>
                </c:pt>
                <c:pt idx="4075">
                  <c:v>66.58</c:v>
                </c:pt>
                <c:pt idx="4076">
                  <c:v>66.540000000000006</c:v>
                </c:pt>
                <c:pt idx="4077">
                  <c:v>66.510000000000005</c:v>
                </c:pt>
                <c:pt idx="4078">
                  <c:v>66.430000000000007</c:v>
                </c:pt>
                <c:pt idx="4079">
                  <c:v>66.400000000000006</c:v>
                </c:pt>
                <c:pt idx="4080">
                  <c:v>66.33</c:v>
                </c:pt>
                <c:pt idx="4081">
                  <c:v>66.31</c:v>
                </c:pt>
                <c:pt idx="4082">
                  <c:v>66.27</c:v>
                </c:pt>
                <c:pt idx="4083">
                  <c:v>66.25</c:v>
                </c:pt>
                <c:pt idx="4084">
                  <c:v>66.239999999999995</c:v>
                </c:pt>
                <c:pt idx="4085">
                  <c:v>66.180000000000007</c:v>
                </c:pt>
                <c:pt idx="4086">
                  <c:v>66.13</c:v>
                </c:pt>
                <c:pt idx="4087">
                  <c:v>66.11</c:v>
                </c:pt>
                <c:pt idx="4088">
                  <c:v>66.069999999999993</c:v>
                </c:pt>
                <c:pt idx="4089">
                  <c:v>66</c:v>
                </c:pt>
                <c:pt idx="4090">
                  <c:v>65.98</c:v>
                </c:pt>
                <c:pt idx="4091">
                  <c:v>66</c:v>
                </c:pt>
                <c:pt idx="4092">
                  <c:v>65.89</c:v>
                </c:pt>
                <c:pt idx="4093">
                  <c:v>65.790000000000006</c:v>
                </c:pt>
                <c:pt idx="4094">
                  <c:v>65.66</c:v>
                </c:pt>
                <c:pt idx="4095">
                  <c:v>65.62</c:v>
                </c:pt>
                <c:pt idx="4096">
                  <c:v>65.59</c:v>
                </c:pt>
                <c:pt idx="4097">
                  <c:v>65.62</c:v>
                </c:pt>
                <c:pt idx="4098">
                  <c:v>65.62</c:v>
                </c:pt>
                <c:pt idx="4099">
                  <c:v>65.64</c:v>
                </c:pt>
                <c:pt idx="4100">
                  <c:v>65.62</c:v>
                </c:pt>
                <c:pt idx="4101">
                  <c:v>65.61</c:v>
                </c:pt>
                <c:pt idx="4102">
                  <c:v>65.569999999999993</c:v>
                </c:pt>
                <c:pt idx="4103">
                  <c:v>65.53</c:v>
                </c:pt>
                <c:pt idx="4104">
                  <c:v>65.52</c:v>
                </c:pt>
                <c:pt idx="4105">
                  <c:v>65.459999999999994</c:v>
                </c:pt>
                <c:pt idx="4106">
                  <c:v>65.44</c:v>
                </c:pt>
                <c:pt idx="4107">
                  <c:v>65.44</c:v>
                </c:pt>
                <c:pt idx="4108">
                  <c:v>65.41</c:v>
                </c:pt>
                <c:pt idx="4109">
                  <c:v>65.39</c:v>
                </c:pt>
                <c:pt idx="4110">
                  <c:v>65.37</c:v>
                </c:pt>
                <c:pt idx="4111">
                  <c:v>65.39</c:v>
                </c:pt>
                <c:pt idx="4112">
                  <c:v>65.349999999999994</c:v>
                </c:pt>
                <c:pt idx="4113">
                  <c:v>65.37</c:v>
                </c:pt>
                <c:pt idx="4114">
                  <c:v>65.319999999999993</c:v>
                </c:pt>
                <c:pt idx="4115">
                  <c:v>65.3</c:v>
                </c:pt>
                <c:pt idx="4116">
                  <c:v>65.16</c:v>
                </c:pt>
                <c:pt idx="4117">
                  <c:v>65.03</c:v>
                </c:pt>
                <c:pt idx="4118">
                  <c:v>64.959999999999994</c:v>
                </c:pt>
                <c:pt idx="4119">
                  <c:v>64.989999999999995</c:v>
                </c:pt>
                <c:pt idx="4120">
                  <c:v>64.98</c:v>
                </c:pt>
                <c:pt idx="4121">
                  <c:v>64.959999999999994</c:v>
                </c:pt>
                <c:pt idx="4122">
                  <c:v>64.900000000000006</c:v>
                </c:pt>
                <c:pt idx="4123">
                  <c:v>64.87</c:v>
                </c:pt>
                <c:pt idx="4124">
                  <c:v>64.78</c:v>
                </c:pt>
                <c:pt idx="4125">
                  <c:v>64.72</c:v>
                </c:pt>
                <c:pt idx="4126">
                  <c:v>64.67</c:v>
                </c:pt>
                <c:pt idx="4127">
                  <c:v>64.62</c:v>
                </c:pt>
                <c:pt idx="4128">
                  <c:v>64.62</c:v>
                </c:pt>
                <c:pt idx="4129">
                  <c:v>64.58</c:v>
                </c:pt>
                <c:pt idx="4130">
                  <c:v>64.62</c:v>
                </c:pt>
                <c:pt idx="4131">
                  <c:v>64.62</c:v>
                </c:pt>
                <c:pt idx="4132">
                  <c:v>64.62</c:v>
                </c:pt>
                <c:pt idx="4133">
                  <c:v>64.58</c:v>
                </c:pt>
                <c:pt idx="4134">
                  <c:v>64.58</c:v>
                </c:pt>
                <c:pt idx="4135">
                  <c:v>64.56</c:v>
                </c:pt>
                <c:pt idx="4136">
                  <c:v>64.58</c:v>
                </c:pt>
                <c:pt idx="4137">
                  <c:v>64.56</c:v>
                </c:pt>
                <c:pt idx="4138">
                  <c:v>64.540000000000006</c:v>
                </c:pt>
                <c:pt idx="4139">
                  <c:v>64.53</c:v>
                </c:pt>
                <c:pt idx="4140">
                  <c:v>64.45</c:v>
                </c:pt>
                <c:pt idx="4141">
                  <c:v>64.290000000000006</c:v>
                </c:pt>
                <c:pt idx="4142">
                  <c:v>64.2</c:v>
                </c:pt>
                <c:pt idx="4143">
                  <c:v>64.150000000000006</c:v>
                </c:pt>
                <c:pt idx="4144">
                  <c:v>64.17</c:v>
                </c:pt>
                <c:pt idx="4145">
                  <c:v>64.13</c:v>
                </c:pt>
                <c:pt idx="4146">
                  <c:v>64.09</c:v>
                </c:pt>
                <c:pt idx="4147">
                  <c:v>64.02</c:v>
                </c:pt>
                <c:pt idx="4148">
                  <c:v>63.97</c:v>
                </c:pt>
                <c:pt idx="4149">
                  <c:v>63.9</c:v>
                </c:pt>
                <c:pt idx="4150">
                  <c:v>63.9</c:v>
                </c:pt>
                <c:pt idx="4151">
                  <c:v>63.9</c:v>
                </c:pt>
                <c:pt idx="4152">
                  <c:v>63.86</c:v>
                </c:pt>
                <c:pt idx="4153">
                  <c:v>63.86</c:v>
                </c:pt>
                <c:pt idx="4154">
                  <c:v>63.79</c:v>
                </c:pt>
                <c:pt idx="4155">
                  <c:v>63.77</c:v>
                </c:pt>
                <c:pt idx="4156">
                  <c:v>63.75</c:v>
                </c:pt>
                <c:pt idx="4157">
                  <c:v>63.72</c:v>
                </c:pt>
                <c:pt idx="4158">
                  <c:v>63.75</c:v>
                </c:pt>
                <c:pt idx="4159">
                  <c:v>63.73</c:v>
                </c:pt>
                <c:pt idx="4160">
                  <c:v>63.73</c:v>
                </c:pt>
                <c:pt idx="4161">
                  <c:v>63.73</c:v>
                </c:pt>
                <c:pt idx="4162">
                  <c:v>63.64</c:v>
                </c:pt>
                <c:pt idx="4163">
                  <c:v>63.59</c:v>
                </c:pt>
                <c:pt idx="4164">
                  <c:v>63.5</c:v>
                </c:pt>
                <c:pt idx="4165">
                  <c:v>63.43</c:v>
                </c:pt>
                <c:pt idx="4166">
                  <c:v>63.37</c:v>
                </c:pt>
                <c:pt idx="4167">
                  <c:v>63.21</c:v>
                </c:pt>
                <c:pt idx="4168">
                  <c:v>63.16</c:v>
                </c:pt>
                <c:pt idx="4169">
                  <c:v>63.07</c:v>
                </c:pt>
                <c:pt idx="4170">
                  <c:v>63.09</c:v>
                </c:pt>
                <c:pt idx="4171">
                  <c:v>63.05</c:v>
                </c:pt>
                <c:pt idx="4172">
                  <c:v>63.03</c:v>
                </c:pt>
                <c:pt idx="4173">
                  <c:v>63.01</c:v>
                </c:pt>
                <c:pt idx="4174">
                  <c:v>63.01</c:v>
                </c:pt>
                <c:pt idx="4175">
                  <c:v>63</c:v>
                </c:pt>
                <c:pt idx="4176">
                  <c:v>62.98</c:v>
                </c:pt>
                <c:pt idx="4177">
                  <c:v>63.03</c:v>
                </c:pt>
                <c:pt idx="4178">
                  <c:v>63.05</c:v>
                </c:pt>
                <c:pt idx="4179">
                  <c:v>63.14</c:v>
                </c:pt>
                <c:pt idx="4180">
                  <c:v>63.14</c:v>
                </c:pt>
                <c:pt idx="4181">
                  <c:v>63.16</c:v>
                </c:pt>
                <c:pt idx="4182">
                  <c:v>63.18</c:v>
                </c:pt>
                <c:pt idx="4183">
                  <c:v>63.25</c:v>
                </c:pt>
                <c:pt idx="4184">
                  <c:v>63.34</c:v>
                </c:pt>
                <c:pt idx="4185">
                  <c:v>63.39</c:v>
                </c:pt>
                <c:pt idx="4186">
                  <c:v>63.43</c:v>
                </c:pt>
                <c:pt idx="4187">
                  <c:v>63.41</c:v>
                </c:pt>
                <c:pt idx="4188">
                  <c:v>63.41</c:v>
                </c:pt>
                <c:pt idx="4189">
                  <c:v>63.43</c:v>
                </c:pt>
                <c:pt idx="4190">
                  <c:v>63.27</c:v>
                </c:pt>
                <c:pt idx="4191">
                  <c:v>63.27</c:v>
                </c:pt>
                <c:pt idx="4192">
                  <c:v>63.27</c:v>
                </c:pt>
                <c:pt idx="4193">
                  <c:v>63.27</c:v>
                </c:pt>
                <c:pt idx="4194">
                  <c:v>63.23</c:v>
                </c:pt>
                <c:pt idx="4195">
                  <c:v>63.19</c:v>
                </c:pt>
                <c:pt idx="4196">
                  <c:v>63.16</c:v>
                </c:pt>
                <c:pt idx="4197">
                  <c:v>63.07</c:v>
                </c:pt>
                <c:pt idx="4198">
                  <c:v>63.05</c:v>
                </c:pt>
                <c:pt idx="4199">
                  <c:v>63</c:v>
                </c:pt>
                <c:pt idx="4200">
                  <c:v>63</c:v>
                </c:pt>
                <c:pt idx="4201">
                  <c:v>62.98</c:v>
                </c:pt>
                <c:pt idx="4202">
                  <c:v>63.1</c:v>
                </c:pt>
                <c:pt idx="4203">
                  <c:v>63.16</c:v>
                </c:pt>
                <c:pt idx="4204">
                  <c:v>63.21</c:v>
                </c:pt>
                <c:pt idx="4205">
                  <c:v>63.25</c:v>
                </c:pt>
                <c:pt idx="4206">
                  <c:v>63.37</c:v>
                </c:pt>
                <c:pt idx="4207">
                  <c:v>63.41</c:v>
                </c:pt>
                <c:pt idx="4208">
                  <c:v>63.48</c:v>
                </c:pt>
                <c:pt idx="4209">
                  <c:v>63.52</c:v>
                </c:pt>
                <c:pt idx="4210">
                  <c:v>63.54</c:v>
                </c:pt>
                <c:pt idx="4211">
                  <c:v>63.48</c:v>
                </c:pt>
                <c:pt idx="4212">
                  <c:v>63.43</c:v>
                </c:pt>
                <c:pt idx="4213">
                  <c:v>63.41</c:v>
                </c:pt>
                <c:pt idx="4214">
                  <c:v>63.3</c:v>
                </c:pt>
                <c:pt idx="4215">
                  <c:v>63.27</c:v>
                </c:pt>
                <c:pt idx="4216">
                  <c:v>63.27</c:v>
                </c:pt>
                <c:pt idx="4217">
                  <c:v>63.25</c:v>
                </c:pt>
                <c:pt idx="4218">
                  <c:v>63.21</c:v>
                </c:pt>
                <c:pt idx="4219">
                  <c:v>63.12</c:v>
                </c:pt>
                <c:pt idx="4220">
                  <c:v>63.07</c:v>
                </c:pt>
                <c:pt idx="4221">
                  <c:v>63.03</c:v>
                </c:pt>
                <c:pt idx="4222">
                  <c:v>63.01</c:v>
                </c:pt>
                <c:pt idx="4223">
                  <c:v>63</c:v>
                </c:pt>
                <c:pt idx="4224">
                  <c:v>62.98</c:v>
                </c:pt>
                <c:pt idx="4225">
                  <c:v>62.96</c:v>
                </c:pt>
                <c:pt idx="4226">
                  <c:v>63.01</c:v>
                </c:pt>
                <c:pt idx="4227">
                  <c:v>63.03</c:v>
                </c:pt>
                <c:pt idx="4228">
                  <c:v>63.03</c:v>
                </c:pt>
                <c:pt idx="4229">
                  <c:v>63.07</c:v>
                </c:pt>
                <c:pt idx="4230">
                  <c:v>63.09</c:v>
                </c:pt>
                <c:pt idx="4231">
                  <c:v>63.12</c:v>
                </c:pt>
                <c:pt idx="4232">
                  <c:v>63.1</c:v>
                </c:pt>
                <c:pt idx="4233">
                  <c:v>63.12</c:v>
                </c:pt>
                <c:pt idx="4234">
                  <c:v>63.16</c:v>
                </c:pt>
                <c:pt idx="4235">
                  <c:v>63.14</c:v>
                </c:pt>
                <c:pt idx="4236">
                  <c:v>63.12</c:v>
                </c:pt>
                <c:pt idx="4237">
                  <c:v>63.09</c:v>
                </c:pt>
                <c:pt idx="4238">
                  <c:v>62.96</c:v>
                </c:pt>
                <c:pt idx="4239">
                  <c:v>62.94</c:v>
                </c:pt>
                <c:pt idx="4240">
                  <c:v>62.96</c:v>
                </c:pt>
                <c:pt idx="4241">
                  <c:v>62.94</c:v>
                </c:pt>
                <c:pt idx="4242">
                  <c:v>62.92</c:v>
                </c:pt>
                <c:pt idx="4243">
                  <c:v>62.89</c:v>
                </c:pt>
                <c:pt idx="4244">
                  <c:v>62.85</c:v>
                </c:pt>
                <c:pt idx="4245">
                  <c:v>62.83</c:v>
                </c:pt>
                <c:pt idx="4246">
                  <c:v>62.83</c:v>
                </c:pt>
                <c:pt idx="4247">
                  <c:v>62.8</c:v>
                </c:pt>
                <c:pt idx="4248">
                  <c:v>62.78</c:v>
                </c:pt>
                <c:pt idx="4249">
                  <c:v>62.76</c:v>
                </c:pt>
                <c:pt idx="4250">
                  <c:v>62.82</c:v>
                </c:pt>
                <c:pt idx="4251">
                  <c:v>62.83</c:v>
                </c:pt>
                <c:pt idx="4252">
                  <c:v>62.87</c:v>
                </c:pt>
                <c:pt idx="4253">
                  <c:v>62.94</c:v>
                </c:pt>
                <c:pt idx="4254">
                  <c:v>63</c:v>
                </c:pt>
                <c:pt idx="4255">
                  <c:v>63.05</c:v>
                </c:pt>
                <c:pt idx="4256">
                  <c:v>63.1</c:v>
                </c:pt>
                <c:pt idx="4257">
                  <c:v>63.09</c:v>
                </c:pt>
                <c:pt idx="4258">
                  <c:v>63.09</c:v>
                </c:pt>
                <c:pt idx="4259">
                  <c:v>63.05</c:v>
                </c:pt>
                <c:pt idx="4260">
                  <c:v>63.05</c:v>
                </c:pt>
                <c:pt idx="4261">
                  <c:v>62.92</c:v>
                </c:pt>
                <c:pt idx="4262">
                  <c:v>62.8</c:v>
                </c:pt>
                <c:pt idx="4263">
                  <c:v>62.76</c:v>
                </c:pt>
                <c:pt idx="4264">
                  <c:v>62.74</c:v>
                </c:pt>
                <c:pt idx="4265">
                  <c:v>62.74</c:v>
                </c:pt>
                <c:pt idx="4266">
                  <c:v>62.65</c:v>
                </c:pt>
                <c:pt idx="4267">
                  <c:v>62.65</c:v>
                </c:pt>
                <c:pt idx="4268">
                  <c:v>62.64</c:v>
                </c:pt>
                <c:pt idx="4269">
                  <c:v>62.62</c:v>
                </c:pt>
                <c:pt idx="4270">
                  <c:v>62.62</c:v>
                </c:pt>
                <c:pt idx="4271">
                  <c:v>62.6</c:v>
                </c:pt>
                <c:pt idx="4272">
                  <c:v>62.64</c:v>
                </c:pt>
                <c:pt idx="4273">
                  <c:v>62.65</c:v>
                </c:pt>
                <c:pt idx="4274">
                  <c:v>62.71</c:v>
                </c:pt>
                <c:pt idx="4275">
                  <c:v>62.8</c:v>
                </c:pt>
                <c:pt idx="4276">
                  <c:v>62.8</c:v>
                </c:pt>
                <c:pt idx="4277">
                  <c:v>62.83</c:v>
                </c:pt>
                <c:pt idx="4278">
                  <c:v>62.87</c:v>
                </c:pt>
                <c:pt idx="4279">
                  <c:v>62.94</c:v>
                </c:pt>
                <c:pt idx="4280">
                  <c:v>63.03</c:v>
                </c:pt>
                <c:pt idx="4281">
                  <c:v>63.09</c:v>
                </c:pt>
                <c:pt idx="4282">
                  <c:v>63.1</c:v>
                </c:pt>
                <c:pt idx="4283">
                  <c:v>63.07</c:v>
                </c:pt>
                <c:pt idx="4284">
                  <c:v>63.03</c:v>
                </c:pt>
                <c:pt idx="4285">
                  <c:v>63.03</c:v>
                </c:pt>
                <c:pt idx="4286">
                  <c:v>62.98</c:v>
                </c:pt>
                <c:pt idx="4287">
                  <c:v>62.92</c:v>
                </c:pt>
                <c:pt idx="4288">
                  <c:v>62.89</c:v>
                </c:pt>
                <c:pt idx="4289">
                  <c:v>62.83</c:v>
                </c:pt>
                <c:pt idx="4290">
                  <c:v>62.83</c:v>
                </c:pt>
                <c:pt idx="4291">
                  <c:v>62.82</c:v>
                </c:pt>
                <c:pt idx="4292">
                  <c:v>62.82</c:v>
                </c:pt>
                <c:pt idx="4293">
                  <c:v>62.73</c:v>
                </c:pt>
                <c:pt idx="4294">
                  <c:v>62.71</c:v>
                </c:pt>
                <c:pt idx="4295">
                  <c:v>62.73</c:v>
                </c:pt>
                <c:pt idx="4296">
                  <c:v>62.73</c:v>
                </c:pt>
                <c:pt idx="4297">
                  <c:v>62.71</c:v>
                </c:pt>
                <c:pt idx="4298">
                  <c:v>62.71</c:v>
                </c:pt>
                <c:pt idx="4299">
                  <c:v>62.76</c:v>
                </c:pt>
                <c:pt idx="4300">
                  <c:v>62.78</c:v>
                </c:pt>
                <c:pt idx="4301">
                  <c:v>62.83</c:v>
                </c:pt>
                <c:pt idx="4302">
                  <c:v>62.85</c:v>
                </c:pt>
                <c:pt idx="4303">
                  <c:v>62.87</c:v>
                </c:pt>
                <c:pt idx="4304">
                  <c:v>62.91</c:v>
                </c:pt>
                <c:pt idx="4305">
                  <c:v>62.92</c:v>
                </c:pt>
                <c:pt idx="4306">
                  <c:v>62.96</c:v>
                </c:pt>
                <c:pt idx="4307">
                  <c:v>62.98</c:v>
                </c:pt>
                <c:pt idx="4308">
                  <c:v>62.91</c:v>
                </c:pt>
                <c:pt idx="4309">
                  <c:v>62.82</c:v>
                </c:pt>
                <c:pt idx="4310">
                  <c:v>62.69</c:v>
                </c:pt>
                <c:pt idx="4311">
                  <c:v>62.67</c:v>
                </c:pt>
                <c:pt idx="4312">
                  <c:v>62.65</c:v>
                </c:pt>
                <c:pt idx="4313">
                  <c:v>62.64</c:v>
                </c:pt>
                <c:pt idx="4314">
                  <c:v>62.69</c:v>
                </c:pt>
                <c:pt idx="4315">
                  <c:v>62.69</c:v>
                </c:pt>
                <c:pt idx="4316">
                  <c:v>62.67</c:v>
                </c:pt>
                <c:pt idx="4317">
                  <c:v>62.65</c:v>
                </c:pt>
                <c:pt idx="4318">
                  <c:v>62.69</c:v>
                </c:pt>
                <c:pt idx="4319">
                  <c:v>62.71</c:v>
                </c:pt>
                <c:pt idx="4320">
                  <c:v>62.69</c:v>
                </c:pt>
                <c:pt idx="4321">
                  <c:v>62.67</c:v>
                </c:pt>
                <c:pt idx="4322">
                  <c:v>62.67</c:v>
                </c:pt>
                <c:pt idx="4323">
                  <c:v>62.64</c:v>
                </c:pt>
                <c:pt idx="4324">
                  <c:v>62.64</c:v>
                </c:pt>
                <c:pt idx="4325">
                  <c:v>62.65</c:v>
                </c:pt>
                <c:pt idx="4326">
                  <c:v>62.67</c:v>
                </c:pt>
                <c:pt idx="4327">
                  <c:v>62.71</c:v>
                </c:pt>
                <c:pt idx="4328">
                  <c:v>62.76</c:v>
                </c:pt>
                <c:pt idx="4329">
                  <c:v>62.73</c:v>
                </c:pt>
                <c:pt idx="4330">
                  <c:v>62.69</c:v>
                </c:pt>
                <c:pt idx="4331">
                  <c:v>62.64</c:v>
                </c:pt>
                <c:pt idx="4332">
                  <c:v>62.6</c:v>
                </c:pt>
                <c:pt idx="4333">
                  <c:v>62.56</c:v>
                </c:pt>
                <c:pt idx="4334">
                  <c:v>62.49</c:v>
                </c:pt>
                <c:pt idx="4335">
                  <c:v>62.46</c:v>
                </c:pt>
                <c:pt idx="4336">
                  <c:v>62.42</c:v>
                </c:pt>
                <c:pt idx="4337">
                  <c:v>62.42</c:v>
                </c:pt>
                <c:pt idx="4338">
                  <c:v>62.42</c:v>
                </c:pt>
                <c:pt idx="4339">
                  <c:v>62.4</c:v>
                </c:pt>
                <c:pt idx="4340">
                  <c:v>62.4</c:v>
                </c:pt>
                <c:pt idx="4341">
                  <c:v>62.4</c:v>
                </c:pt>
                <c:pt idx="4342">
                  <c:v>62.38</c:v>
                </c:pt>
                <c:pt idx="4343">
                  <c:v>62.37</c:v>
                </c:pt>
                <c:pt idx="4344">
                  <c:v>62.37</c:v>
                </c:pt>
                <c:pt idx="4345">
                  <c:v>62.33</c:v>
                </c:pt>
                <c:pt idx="4346">
                  <c:v>62.33</c:v>
                </c:pt>
                <c:pt idx="4347">
                  <c:v>62.31</c:v>
                </c:pt>
                <c:pt idx="4348">
                  <c:v>62.35</c:v>
                </c:pt>
                <c:pt idx="4349">
                  <c:v>62.37</c:v>
                </c:pt>
                <c:pt idx="4350">
                  <c:v>62.4</c:v>
                </c:pt>
                <c:pt idx="4351">
                  <c:v>62.44</c:v>
                </c:pt>
                <c:pt idx="4352">
                  <c:v>62.47</c:v>
                </c:pt>
                <c:pt idx="4353">
                  <c:v>62.51</c:v>
                </c:pt>
                <c:pt idx="4354">
                  <c:v>62.51</c:v>
                </c:pt>
                <c:pt idx="4355">
                  <c:v>62.51</c:v>
                </c:pt>
                <c:pt idx="4356">
                  <c:v>62.47</c:v>
                </c:pt>
                <c:pt idx="4357">
                  <c:v>62.46</c:v>
                </c:pt>
                <c:pt idx="4358">
                  <c:v>62.44</c:v>
                </c:pt>
                <c:pt idx="4359">
                  <c:v>62.4</c:v>
                </c:pt>
                <c:pt idx="4360">
                  <c:v>62.42</c:v>
                </c:pt>
                <c:pt idx="4361">
                  <c:v>62.42</c:v>
                </c:pt>
                <c:pt idx="4362">
                  <c:v>62.4</c:v>
                </c:pt>
                <c:pt idx="4363">
                  <c:v>62.4</c:v>
                </c:pt>
              </c:numCache>
            </c:numRef>
          </c:val>
          <c:smooth val="0"/>
        </c:ser>
        <c:ser>
          <c:idx val="4"/>
          <c:order val="5"/>
          <c:tx>
            <c:strRef>
              <c:f>WEBLinks!$A$9</c:f>
              <c:strCache>
                <c:ptCount val="1"/>
                <c:pt idx="0">
                  <c:v>Below Dworshak Water Temp</c:v>
                </c:pt>
              </c:strCache>
            </c:strRef>
          </c:tx>
          <c:spPr>
            <a:ln w="2222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WEBLinks!$AJ$4370:$AJ$8761</c:f>
              <c:numCache>
                <c:formatCode>General</c:formatCode>
                <c:ptCount val="4392"/>
                <c:pt idx="0">
                  <c:v>39.92</c:v>
                </c:pt>
                <c:pt idx="1">
                  <c:v>39.92</c:v>
                </c:pt>
                <c:pt idx="2">
                  <c:v>39.92</c:v>
                </c:pt>
                <c:pt idx="3">
                  <c:v>39.92</c:v>
                </c:pt>
                <c:pt idx="4">
                  <c:v>39.92</c:v>
                </c:pt>
                <c:pt idx="5">
                  <c:v>39.92</c:v>
                </c:pt>
                <c:pt idx="6">
                  <c:v>39.92</c:v>
                </c:pt>
                <c:pt idx="7">
                  <c:v>39.92</c:v>
                </c:pt>
                <c:pt idx="8">
                  <c:v>40.1</c:v>
                </c:pt>
                <c:pt idx="9">
                  <c:v>40.1</c:v>
                </c:pt>
                <c:pt idx="10">
                  <c:v>40.1</c:v>
                </c:pt>
                <c:pt idx="11">
                  <c:v>40.1</c:v>
                </c:pt>
                <c:pt idx="12">
                  <c:v>40.1</c:v>
                </c:pt>
                <c:pt idx="13">
                  <c:v>40.1</c:v>
                </c:pt>
                <c:pt idx="14">
                  <c:v>40.1</c:v>
                </c:pt>
                <c:pt idx="15">
                  <c:v>40.1</c:v>
                </c:pt>
                <c:pt idx="16">
                  <c:v>40.1</c:v>
                </c:pt>
                <c:pt idx="17">
                  <c:v>40.1</c:v>
                </c:pt>
                <c:pt idx="18">
                  <c:v>40.1</c:v>
                </c:pt>
                <c:pt idx="19">
                  <c:v>40.46</c:v>
                </c:pt>
                <c:pt idx="20">
                  <c:v>40.64</c:v>
                </c:pt>
                <c:pt idx="21">
                  <c:v>40.46</c:v>
                </c:pt>
                <c:pt idx="22">
                  <c:v>40.28</c:v>
                </c:pt>
                <c:pt idx="23">
                  <c:v>40.28</c:v>
                </c:pt>
                <c:pt idx="24">
                  <c:v>40.28</c:v>
                </c:pt>
                <c:pt idx="25">
                  <c:v>40.1</c:v>
                </c:pt>
                <c:pt idx="26">
                  <c:v>40.1</c:v>
                </c:pt>
                <c:pt idx="27">
                  <c:v>40.1</c:v>
                </c:pt>
                <c:pt idx="28">
                  <c:v>40.1</c:v>
                </c:pt>
                <c:pt idx="29">
                  <c:v>40.1</c:v>
                </c:pt>
                <c:pt idx="30">
                  <c:v>40.1</c:v>
                </c:pt>
                <c:pt idx="31">
                  <c:v>40.1</c:v>
                </c:pt>
                <c:pt idx="32">
                  <c:v>40.28</c:v>
                </c:pt>
                <c:pt idx="33">
                  <c:v>40.1</c:v>
                </c:pt>
                <c:pt idx="34">
                  <c:v>40.1</c:v>
                </c:pt>
                <c:pt idx="35">
                  <c:v>40.1</c:v>
                </c:pt>
                <c:pt idx="36">
                  <c:v>39.92</c:v>
                </c:pt>
                <c:pt idx="37">
                  <c:v>40.1</c:v>
                </c:pt>
                <c:pt idx="38">
                  <c:v>40.1</c:v>
                </c:pt>
                <c:pt idx="39">
                  <c:v>40.1</c:v>
                </c:pt>
                <c:pt idx="40">
                  <c:v>40.1</c:v>
                </c:pt>
                <c:pt idx="41">
                  <c:v>40.1</c:v>
                </c:pt>
                <c:pt idx="42">
                  <c:v>40.1</c:v>
                </c:pt>
                <c:pt idx="43">
                  <c:v>39.92</c:v>
                </c:pt>
                <c:pt idx="44">
                  <c:v>39.92</c:v>
                </c:pt>
                <c:pt idx="45">
                  <c:v>40.1</c:v>
                </c:pt>
                <c:pt idx="46">
                  <c:v>40.28</c:v>
                </c:pt>
                <c:pt idx="47">
                  <c:v>40.28</c:v>
                </c:pt>
                <c:pt idx="48">
                  <c:v>40.28</c:v>
                </c:pt>
                <c:pt idx="49">
                  <c:v>40.28</c:v>
                </c:pt>
                <c:pt idx="50">
                  <c:v>40.28</c:v>
                </c:pt>
                <c:pt idx="51">
                  <c:v>40.28</c:v>
                </c:pt>
                <c:pt idx="52">
                  <c:v>40.28</c:v>
                </c:pt>
                <c:pt idx="53">
                  <c:v>40.28</c:v>
                </c:pt>
                <c:pt idx="54">
                  <c:v>40.28</c:v>
                </c:pt>
                <c:pt idx="55">
                  <c:v>40.28</c:v>
                </c:pt>
                <c:pt idx="56">
                  <c:v>40.28</c:v>
                </c:pt>
                <c:pt idx="57">
                  <c:v>40.28</c:v>
                </c:pt>
                <c:pt idx="58">
                  <c:v>40.28</c:v>
                </c:pt>
                <c:pt idx="59">
                  <c:v>40.46</c:v>
                </c:pt>
                <c:pt idx="60">
                  <c:v>40.28</c:v>
                </c:pt>
                <c:pt idx="61">
                  <c:v>40.1</c:v>
                </c:pt>
                <c:pt idx="62">
                  <c:v>40.1</c:v>
                </c:pt>
                <c:pt idx="63">
                  <c:v>40.1</c:v>
                </c:pt>
                <c:pt idx="64">
                  <c:v>40.1</c:v>
                </c:pt>
                <c:pt idx="65">
                  <c:v>40.1</c:v>
                </c:pt>
                <c:pt idx="66">
                  <c:v>40.1</c:v>
                </c:pt>
                <c:pt idx="67">
                  <c:v>40.1</c:v>
                </c:pt>
                <c:pt idx="68">
                  <c:v>40.1</c:v>
                </c:pt>
                <c:pt idx="69">
                  <c:v>40.1</c:v>
                </c:pt>
                <c:pt idx="70">
                  <c:v>39.92</c:v>
                </c:pt>
                <c:pt idx="71">
                  <c:v>39.92</c:v>
                </c:pt>
                <c:pt idx="72">
                  <c:v>39.92</c:v>
                </c:pt>
                <c:pt idx="73">
                  <c:v>39.92</c:v>
                </c:pt>
                <c:pt idx="74">
                  <c:v>39.92</c:v>
                </c:pt>
                <c:pt idx="75">
                  <c:v>40.1</c:v>
                </c:pt>
                <c:pt idx="76">
                  <c:v>40.28</c:v>
                </c:pt>
                <c:pt idx="77">
                  <c:v>40.28</c:v>
                </c:pt>
                <c:pt idx="78">
                  <c:v>40.28</c:v>
                </c:pt>
                <c:pt idx="79">
                  <c:v>40.28</c:v>
                </c:pt>
                <c:pt idx="80">
                  <c:v>40.28</c:v>
                </c:pt>
                <c:pt idx="81">
                  <c:v>40.28</c:v>
                </c:pt>
                <c:pt idx="82">
                  <c:v>40.46</c:v>
                </c:pt>
                <c:pt idx="83">
                  <c:v>40.46</c:v>
                </c:pt>
                <c:pt idx="84">
                  <c:v>40.46</c:v>
                </c:pt>
                <c:pt idx="85">
                  <c:v>40.64</c:v>
                </c:pt>
                <c:pt idx="86">
                  <c:v>40.64</c:v>
                </c:pt>
                <c:pt idx="87">
                  <c:v>40.64</c:v>
                </c:pt>
                <c:pt idx="88">
                  <c:v>40.64</c:v>
                </c:pt>
                <c:pt idx="89">
                  <c:v>40.46</c:v>
                </c:pt>
                <c:pt idx="90">
                  <c:v>40.46</c:v>
                </c:pt>
                <c:pt idx="91">
                  <c:v>40.46</c:v>
                </c:pt>
                <c:pt idx="92">
                  <c:v>40.46</c:v>
                </c:pt>
                <c:pt idx="93">
                  <c:v>40.28</c:v>
                </c:pt>
                <c:pt idx="94">
                  <c:v>40.28</c:v>
                </c:pt>
                <c:pt idx="95">
                  <c:v>40.28</c:v>
                </c:pt>
                <c:pt idx="96">
                  <c:v>40.28</c:v>
                </c:pt>
                <c:pt idx="97">
                  <c:v>40.28</c:v>
                </c:pt>
                <c:pt idx="98">
                  <c:v>40.28</c:v>
                </c:pt>
                <c:pt idx="99">
                  <c:v>40.28</c:v>
                </c:pt>
                <c:pt idx="100">
                  <c:v>40.28</c:v>
                </c:pt>
                <c:pt idx="101">
                  <c:v>40.46</c:v>
                </c:pt>
                <c:pt idx="102">
                  <c:v>40.46</c:v>
                </c:pt>
                <c:pt idx="103">
                  <c:v>40.46</c:v>
                </c:pt>
                <c:pt idx="104">
                  <c:v>40.46</c:v>
                </c:pt>
                <c:pt idx="105">
                  <c:v>40.64</c:v>
                </c:pt>
                <c:pt idx="106">
                  <c:v>40.64</c:v>
                </c:pt>
                <c:pt idx="107">
                  <c:v>40.64</c:v>
                </c:pt>
                <c:pt idx="108">
                  <c:v>40.46</c:v>
                </c:pt>
                <c:pt idx="109">
                  <c:v>40.64</c:v>
                </c:pt>
                <c:pt idx="110">
                  <c:v>40.64</c:v>
                </c:pt>
                <c:pt idx="111">
                  <c:v>40.46</c:v>
                </c:pt>
                <c:pt idx="112">
                  <c:v>40.46</c:v>
                </c:pt>
                <c:pt idx="113">
                  <c:v>40.64</c:v>
                </c:pt>
                <c:pt idx="114">
                  <c:v>40.64</c:v>
                </c:pt>
                <c:pt idx="115">
                  <c:v>40.64</c:v>
                </c:pt>
                <c:pt idx="116">
                  <c:v>40.46</c:v>
                </c:pt>
                <c:pt idx="117">
                  <c:v>40.46</c:v>
                </c:pt>
                <c:pt idx="118">
                  <c:v>40.46</c:v>
                </c:pt>
                <c:pt idx="119">
                  <c:v>40.46</c:v>
                </c:pt>
                <c:pt idx="120">
                  <c:v>40.46</c:v>
                </c:pt>
                <c:pt idx="121">
                  <c:v>40.46</c:v>
                </c:pt>
                <c:pt idx="122">
                  <c:v>40.46</c:v>
                </c:pt>
                <c:pt idx="123">
                  <c:v>40.46</c:v>
                </c:pt>
                <c:pt idx="124">
                  <c:v>40.46</c:v>
                </c:pt>
                <c:pt idx="125">
                  <c:v>40.46</c:v>
                </c:pt>
                <c:pt idx="126">
                  <c:v>40.46</c:v>
                </c:pt>
                <c:pt idx="127">
                  <c:v>40.46</c:v>
                </c:pt>
                <c:pt idx="128">
                  <c:v>40.46</c:v>
                </c:pt>
                <c:pt idx="129">
                  <c:v>40.46</c:v>
                </c:pt>
                <c:pt idx="130">
                  <c:v>40.46</c:v>
                </c:pt>
                <c:pt idx="131">
                  <c:v>40.64</c:v>
                </c:pt>
                <c:pt idx="132">
                  <c:v>40.64</c:v>
                </c:pt>
                <c:pt idx="133">
                  <c:v>40.64</c:v>
                </c:pt>
                <c:pt idx="134">
                  <c:v>40.64</c:v>
                </c:pt>
                <c:pt idx="135">
                  <c:v>40.82</c:v>
                </c:pt>
                <c:pt idx="136">
                  <c:v>40.64</c:v>
                </c:pt>
                <c:pt idx="137">
                  <c:v>40.64</c:v>
                </c:pt>
                <c:pt idx="138">
                  <c:v>40.82</c:v>
                </c:pt>
                <c:pt idx="139">
                  <c:v>40.64</c:v>
                </c:pt>
                <c:pt idx="140">
                  <c:v>40.64</c:v>
                </c:pt>
                <c:pt idx="141">
                  <c:v>40.64</c:v>
                </c:pt>
                <c:pt idx="142">
                  <c:v>40.64</c:v>
                </c:pt>
                <c:pt idx="143">
                  <c:v>40.64</c:v>
                </c:pt>
                <c:pt idx="144">
                  <c:v>40.64</c:v>
                </c:pt>
                <c:pt idx="145">
                  <c:v>40.64</c:v>
                </c:pt>
                <c:pt idx="146">
                  <c:v>40.64</c:v>
                </c:pt>
                <c:pt idx="147">
                  <c:v>40.46</c:v>
                </c:pt>
                <c:pt idx="148">
                  <c:v>40.64</c:v>
                </c:pt>
                <c:pt idx="149">
                  <c:v>40.64</c:v>
                </c:pt>
                <c:pt idx="150">
                  <c:v>40.46</c:v>
                </c:pt>
                <c:pt idx="151">
                  <c:v>40.46</c:v>
                </c:pt>
                <c:pt idx="152">
                  <c:v>40.46</c:v>
                </c:pt>
                <c:pt idx="153">
                  <c:v>40.64</c:v>
                </c:pt>
                <c:pt idx="154">
                  <c:v>40.64</c:v>
                </c:pt>
                <c:pt idx="155">
                  <c:v>40.64</c:v>
                </c:pt>
                <c:pt idx="156">
                  <c:v>40.64</c:v>
                </c:pt>
                <c:pt idx="157">
                  <c:v>40.64</c:v>
                </c:pt>
                <c:pt idx="158">
                  <c:v>40.46</c:v>
                </c:pt>
                <c:pt idx="159">
                  <c:v>40.46</c:v>
                </c:pt>
                <c:pt idx="160">
                  <c:v>40.46</c:v>
                </c:pt>
                <c:pt idx="161">
                  <c:v>40.46</c:v>
                </c:pt>
                <c:pt idx="162">
                  <c:v>40.46</c:v>
                </c:pt>
                <c:pt idx="163">
                  <c:v>40.46</c:v>
                </c:pt>
                <c:pt idx="164">
                  <c:v>40.28</c:v>
                </c:pt>
                <c:pt idx="165">
                  <c:v>40.28</c:v>
                </c:pt>
                <c:pt idx="166">
                  <c:v>40.28</c:v>
                </c:pt>
                <c:pt idx="167">
                  <c:v>40.46</c:v>
                </c:pt>
                <c:pt idx="168">
                  <c:v>40.28</c:v>
                </c:pt>
                <c:pt idx="169">
                  <c:v>40.28</c:v>
                </c:pt>
                <c:pt idx="170">
                  <c:v>40.28</c:v>
                </c:pt>
                <c:pt idx="171">
                  <c:v>40.28</c:v>
                </c:pt>
                <c:pt idx="172">
                  <c:v>40.28</c:v>
                </c:pt>
                <c:pt idx="173">
                  <c:v>40.46</c:v>
                </c:pt>
                <c:pt idx="174">
                  <c:v>40.46</c:v>
                </c:pt>
                <c:pt idx="175">
                  <c:v>40.46</c:v>
                </c:pt>
                <c:pt idx="176">
                  <c:v>40.46</c:v>
                </c:pt>
                <c:pt idx="177">
                  <c:v>40.46</c:v>
                </c:pt>
                <c:pt idx="178">
                  <c:v>40.46</c:v>
                </c:pt>
                <c:pt idx="179">
                  <c:v>40.46</c:v>
                </c:pt>
                <c:pt idx="180">
                  <c:v>40.46</c:v>
                </c:pt>
                <c:pt idx="181">
                  <c:v>40.46</c:v>
                </c:pt>
                <c:pt idx="182">
                  <c:v>40.64</c:v>
                </c:pt>
                <c:pt idx="183">
                  <c:v>40.64</c:v>
                </c:pt>
                <c:pt idx="184">
                  <c:v>40.64</c:v>
                </c:pt>
                <c:pt idx="185">
                  <c:v>40.64</c:v>
                </c:pt>
                <c:pt idx="186">
                  <c:v>40.64</c:v>
                </c:pt>
                <c:pt idx="187">
                  <c:v>40.64</c:v>
                </c:pt>
                <c:pt idx="188">
                  <c:v>40.64</c:v>
                </c:pt>
                <c:pt idx="189">
                  <c:v>40.64</c:v>
                </c:pt>
                <c:pt idx="190">
                  <c:v>40.64</c:v>
                </c:pt>
                <c:pt idx="191">
                  <c:v>40.64</c:v>
                </c:pt>
                <c:pt idx="192">
                  <c:v>40.64</c:v>
                </c:pt>
                <c:pt idx="193">
                  <c:v>40.82</c:v>
                </c:pt>
                <c:pt idx="194">
                  <c:v>40.82</c:v>
                </c:pt>
                <c:pt idx="195">
                  <c:v>40.82</c:v>
                </c:pt>
                <c:pt idx="196">
                  <c:v>40.82</c:v>
                </c:pt>
                <c:pt idx="197">
                  <c:v>40.82</c:v>
                </c:pt>
                <c:pt idx="198">
                  <c:v>40.82</c:v>
                </c:pt>
                <c:pt idx="199">
                  <c:v>40.82</c:v>
                </c:pt>
                <c:pt idx="200">
                  <c:v>40.82</c:v>
                </c:pt>
                <c:pt idx="201">
                  <c:v>40.82</c:v>
                </c:pt>
                <c:pt idx="202">
                  <c:v>40.82</c:v>
                </c:pt>
                <c:pt idx="203">
                  <c:v>41</c:v>
                </c:pt>
                <c:pt idx="204">
                  <c:v>40.82</c:v>
                </c:pt>
                <c:pt idx="205">
                  <c:v>40.82</c:v>
                </c:pt>
                <c:pt idx="206">
                  <c:v>40.82</c:v>
                </c:pt>
                <c:pt idx="207">
                  <c:v>40.82</c:v>
                </c:pt>
                <c:pt idx="208">
                  <c:v>40.82</c:v>
                </c:pt>
                <c:pt idx="209">
                  <c:v>40.82</c:v>
                </c:pt>
                <c:pt idx="210">
                  <c:v>40.82</c:v>
                </c:pt>
                <c:pt idx="211">
                  <c:v>40.82</c:v>
                </c:pt>
                <c:pt idx="212">
                  <c:v>40.82</c:v>
                </c:pt>
                <c:pt idx="213">
                  <c:v>40.64</c:v>
                </c:pt>
                <c:pt idx="214">
                  <c:v>40.64</c:v>
                </c:pt>
                <c:pt idx="215">
                  <c:v>40.64</c:v>
                </c:pt>
                <c:pt idx="216">
                  <c:v>40.64</c:v>
                </c:pt>
                <c:pt idx="217">
                  <c:v>40.82</c:v>
                </c:pt>
                <c:pt idx="218">
                  <c:v>40.82</c:v>
                </c:pt>
                <c:pt idx="219">
                  <c:v>41</c:v>
                </c:pt>
                <c:pt idx="220">
                  <c:v>41</c:v>
                </c:pt>
                <c:pt idx="221">
                  <c:v>41</c:v>
                </c:pt>
                <c:pt idx="222">
                  <c:v>41</c:v>
                </c:pt>
                <c:pt idx="223">
                  <c:v>40.82</c:v>
                </c:pt>
                <c:pt idx="224">
                  <c:v>40.82</c:v>
                </c:pt>
                <c:pt idx="225">
                  <c:v>41</c:v>
                </c:pt>
                <c:pt idx="226">
                  <c:v>41</c:v>
                </c:pt>
                <c:pt idx="227">
                  <c:v>41</c:v>
                </c:pt>
                <c:pt idx="228">
                  <c:v>41</c:v>
                </c:pt>
                <c:pt idx="229">
                  <c:v>41</c:v>
                </c:pt>
                <c:pt idx="230">
                  <c:v>41</c:v>
                </c:pt>
                <c:pt idx="231">
                  <c:v>41</c:v>
                </c:pt>
                <c:pt idx="232">
                  <c:v>41</c:v>
                </c:pt>
                <c:pt idx="233">
                  <c:v>41</c:v>
                </c:pt>
                <c:pt idx="234">
                  <c:v>41</c:v>
                </c:pt>
                <c:pt idx="235">
                  <c:v>40.82</c:v>
                </c:pt>
                <c:pt idx="236">
                  <c:v>40.82</c:v>
                </c:pt>
                <c:pt idx="237">
                  <c:v>40.82</c:v>
                </c:pt>
                <c:pt idx="238">
                  <c:v>40.82</c:v>
                </c:pt>
                <c:pt idx="239">
                  <c:v>40.82</c:v>
                </c:pt>
                <c:pt idx="240">
                  <c:v>40.82</c:v>
                </c:pt>
                <c:pt idx="241">
                  <c:v>40.64</c:v>
                </c:pt>
                <c:pt idx="242">
                  <c:v>40.64</c:v>
                </c:pt>
                <c:pt idx="243">
                  <c:v>40.82</c:v>
                </c:pt>
                <c:pt idx="244">
                  <c:v>40.82</c:v>
                </c:pt>
                <c:pt idx="245">
                  <c:v>40.82</c:v>
                </c:pt>
                <c:pt idx="246">
                  <c:v>40.82</c:v>
                </c:pt>
                <c:pt idx="247">
                  <c:v>41</c:v>
                </c:pt>
                <c:pt idx="248">
                  <c:v>41</c:v>
                </c:pt>
                <c:pt idx="249">
                  <c:v>41</c:v>
                </c:pt>
                <c:pt idx="250">
                  <c:v>41</c:v>
                </c:pt>
                <c:pt idx="251">
                  <c:v>41</c:v>
                </c:pt>
                <c:pt idx="252">
                  <c:v>41</c:v>
                </c:pt>
                <c:pt idx="253">
                  <c:v>41</c:v>
                </c:pt>
                <c:pt idx="254">
                  <c:v>41</c:v>
                </c:pt>
                <c:pt idx="255">
                  <c:v>41.18</c:v>
                </c:pt>
                <c:pt idx="256">
                  <c:v>41.18</c:v>
                </c:pt>
                <c:pt idx="257">
                  <c:v>41.18</c:v>
                </c:pt>
                <c:pt idx="258">
                  <c:v>41.18</c:v>
                </c:pt>
                <c:pt idx="259">
                  <c:v>41.18</c:v>
                </c:pt>
                <c:pt idx="260">
                  <c:v>41.18</c:v>
                </c:pt>
                <c:pt idx="261">
                  <c:v>41.18</c:v>
                </c:pt>
                <c:pt idx="262">
                  <c:v>41.18</c:v>
                </c:pt>
                <c:pt idx="263">
                  <c:v>41.18</c:v>
                </c:pt>
                <c:pt idx="264">
                  <c:v>41.18</c:v>
                </c:pt>
                <c:pt idx="265">
                  <c:v>41.18</c:v>
                </c:pt>
                <c:pt idx="266">
                  <c:v>41.18</c:v>
                </c:pt>
                <c:pt idx="267">
                  <c:v>41.18</c:v>
                </c:pt>
                <c:pt idx="268">
                  <c:v>41.18</c:v>
                </c:pt>
                <c:pt idx="269">
                  <c:v>41.18</c:v>
                </c:pt>
                <c:pt idx="270">
                  <c:v>41.18</c:v>
                </c:pt>
                <c:pt idx="271">
                  <c:v>41.18</c:v>
                </c:pt>
                <c:pt idx="272">
                  <c:v>41.18</c:v>
                </c:pt>
                <c:pt idx="273">
                  <c:v>41.18</c:v>
                </c:pt>
                <c:pt idx="274">
                  <c:v>41.18</c:v>
                </c:pt>
                <c:pt idx="275">
                  <c:v>41.18</c:v>
                </c:pt>
                <c:pt idx="276">
                  <c:v>41.18</c:v>
                </c:pt>
                <c:pt idx="277">
                  <c:v>41.18</c:v>
                </c:pt>
                <c:pt idx="278">
                  <c:v>41.18</c:v>
                </c:pt>
                <c:pt idx="279">
                  <c:v>41.18</c:v>
                </c:pt>
                <c:pt idx="280">
                  <c:v>41.18</c:v>
                </c:pt>
                <c:pt idx="281">
                  <c:v>41.18</c:v>
                </c:pt>
                <c:pt idx="282">
                  <c:v>41.18</c:v>
                </c:pt>
                <c:pt idx="283">
                  <c:v>41.18</c:v>
                </c:pt>
                <c:pt idx="284">
                  <c:v>41.18</c:v>
                </c:pt>
                <c:pt idx="285">
                  <c:v>41.18</c:v>
                </c:pt>
                <c:pt idx="286">
                  <c:v>41</c:v>
                </c:pt>
                <c:pt idx="287">
                  <c:v>41</c:v>
                </c:pt>
                <c:pt idx="288">
                  <c:v>41</c:v>
                </c:pt>
                <c:pt idx="289">
                  <c:v>41</c:v>
                </c:pt>
                <c:pt idx="290">
                  <c:v>41</c:v>
                </c:pt>
                <c:pt idx="291">
                  <c:v>41</c:v>
                </c:pt>
                <c:pt idx="292">
                  <c:v>41</c:v>
                </c:pt>
                <c:pt idx="293">
                  <c:v>41</c:v>
                </c:pt>
                <c:pt idx="294">
                  <c:v>41</c:v>
                </c:pt>
                <c:pt idx="295">
                  <c:v>41</c:v>
                </c:pt>
                <c:pt idx="296">
                  <c:v>41</c:v>
                </c:pt>
                <c:pt idx="297">
                  <c:v>41</c:v>
                </c:pt>
                <c:pt idx="298">
                  <c:v>41</c:v>
                </c:pt>
                <c:pt idx="299">
                  <c:v>41</c:v>
                </c:pt>
                <c:pt idx="300">
                  <c:v>41</c:v>
                </c:pt>
                <c:pt idx="301">
                  <c:v>41</c:v>
                </c:pt>
                <c:pt idx="302">
                  <c:v>41</c:v>
                </c:pt>
                <c:pt idx="303">
                  <c:v>41</c:v>
                </c:pt>
                <c:pt idx="304">
                  <c:v>41</c:v>
                </c:pt>
                <c:pt idx="305">
                  <c:v>41</c:v>
                </c:pt>
                <c:pt idx="306">
                  <c:v>41</c:v>
                </c:pt>
                <c:pt idx="307">
                  <c:v>41</c:v>
                </c:pt>
                <c:pt idx="308">
                  <c:v>41</c:v>
                </c:pt>
                <c:pt idx="309">
                  <c:v>41</c:v>
                </c:pt>
                <c:pt idx="310">
                  <c:v>40.82</c:v>
                </c:pt>
                <c:pt idx="311">
                  <c:v>40.82</c:v>
                </c:pt>
                <c:pt idx="312">
                  <c:v>40.82</c:v>
                </c:pt>
                <c:pt idx="313">
                  <c:v>40.64</c:v>
                </c:pt>
                <c:pt idx="314">
                  <c:v>40.82</c:v>
                </c:pt>
                <c:pt idx="315">
                  <c:v>40.82</c:v>
                </c:pt>
                <c:pt idx="316">
                  <c:v>40.82</c:v>
                </c:pt>
                <c:pt idx="317">
                  <c:v>40.82</c:v>
                </c:pt>
                <c:pt idx="318">
                  <c:v>40.64</c:v>
                </c:pt>
                <c:pt idx="319">
                  <c:v>40.64</c:v>
                </c:pt>
                <c:pt idx="320">
                  <c:v>40.64</c:v>
                </c:pt>
                <c:pt idx="321">
                  <c:v>40.64</c:v>
                </c:pt>
                <c:pt idx="322">
                  <c:v>40.64</c:v>
                </c:pt>
                <c:pt idx="323">
                  <c:v>40.64</c:v>
                </c:pt>
                <c:pt idx="324">
                  <c:v>40.64</c:v>
                </c:pt>
                <c:pt idx="325">
                  <c:v>40.64</c:v>
                </c:pt>
                <c:pt idx="326">
                  <c:v>40.82</c:v>
                </c:pt>
                <c:pt idx="327">
                  <c:v>40.82</c:v>
                </c:pt>
                <c:pt idx="328">
                  <c:v>41</c:v>
                </c:pt>
                <c:pt idx="329">
                  <c:v>41</c:v>
                </c:pt>
                <c:pt idx="330">
                  <c:v>41</c:v>
                </c:pt>
                <c:pt idx="331">
                  <c:v>40.82</c:v>
                </c:pt>
                <c:pt idx="332">
                  <c:v>40.82</c:v>
                </c:pt>
                <c:pt idx="333">
                  <c:v>40.82</c:v>
                </c:pt>
                <c:pt idx="334">
                  <c:v>40.82</c:v>
                </c:pt>
                <c:pt idx="335">
                  <c:v>40.82</c:v>
                </c:pt>
                <c:pt idx="336">
                  <c:v>40.82</c:v>
                </c:pt>
                <c:pt idx="337">
                  <c:v>40.82</c:v>
                </c:pt>
                <c:pt idx="338">
                  <c:v>40.82</c:v>
                </c:pt>
                <c:pt idx="339">
                  <c:v>40.82</c:v>
                </c:pt>
                <c:pt idx="340">
                  <c:v>40.82</c:v>
                </c:pt>
                <c:pt idx="341">
                  <c:v>41</c:v>
                </c:pt>
                <c:pt idx="342">
                  <c:v>41</c:v>
                </c:pt>
                <c:pt idx="343">
                  <c:v>41</c:v>
                </c:pt>
                <c:pt idx="344">
                  <c:v>41</c:v>
                </c:pt>
                <c:pt idx="345">
                  <c:v>40.82</c:v>
                </c:pt>
                <c:pt idx="346">
                  <c:v>40.82</c:v>
                </c:pt>
                <c:pt idx="347">
                  <c:v>41</c:v>
                </c:pt>
                <c:pt idx="348">
                  <c:v>41</c:v>
                </c:pt>
                <c:pt idx="349">
                  <c:v>41.18</c:v>
                </c:pt>
                <c:pt idx="350">
                  <c:v>41.18</c:v>
                </c:pt>
                <c:pt idx="351">
                  <c:v>41.18</c:v>
                </c:pt>
                <c:pt idx="352">
                  <c:v>41.18</c:v>
                </c:pt>
                <c:pt idx="353">
                  <c:v>41.18</c:v>
                </c:pt>
                <c:pt idx="354">
                  <c:v>41.18</c:v>
                </c:pt>
                <c:pt idx="355">
                  <c:v>41.18</c:v>
                </c:pt>
                <c:pt idx="356">
                  <c:v>41</c:v>
                </c:pt>
                <c:pt idx="357">
                  <c:v>41</c:v>
                </c:pt>
                <c:pt idx="358">
                  <c:v>41</c:v>
                </c:pt>
                <c:pt idx="359">
                  <c:v>41</c:v>
                </c:pt>
                <c:pt idx="360">
                  <c:v>41</c:v>
                </c:pt>
                <c:pt idx="361">
                  <c:v>41</c:v>
                </c:pt>
                <c:pt idx="362">
                  <c:v>41</c:v>
                </c:pt>
                <c:pt idx="363">
                  <c:v>41</c:v>
                </c:pt>
                <c:pt idx="364">
                  <c:v>41</c:v>
                </c:pt>
                <c:pt idx="365">
                  <c:v>41</c:v>
                </c:pt>
                <c:pt idx="366">
                  <c:v>41</c:v>
                </c:pt>
                <c:pt idx="367">
                  <c:v>41.18</c:v>
                </c:pt>
                <c:pt idx="368">
                  <c:v>41.18</c:v>
                </c:pt>
                <c:pt idx="369">
                  <c:v>41.18</c:v>
                </c:pt>
                <c:pt idx="370">
                  <c:v>41.18</c:v>
                </c:pt>
                <c:pt idx="371">
                  <c:v>41.18</c:v>
                </c:pt>
                <c:pt idx="372">
                  <c:v>41.18</c:v>
                </c:pt>
                <c:pt idx="373">
                  <c:v>41.18</c:v>
                </c:pt>
                <c:pt idx="374">
                  <c:v>41.18</c:v>
                </c:pt>
                <c:pt idx="375">
                  <c:v>41.18</c:v>
                </c:pt>
                <c:pt idx="376">
                  <c:v>41.18</c:v>
                </c:pt>
                <c:pt idx="377">
                  <c:v>41.18</c:v>
                </c:pt>
                <c:pt idx="378">
                  <c:v>41.36</c:v>
                </c:pt>
                <c:pt idx="379">
                  <c:v>41.54</c:v>
                </c:pt>
                <c:pt idx="380">
                  <c:v>41.54</c:v>
                </c:pt>
                <c:pt idx="381">
                  <c:v>41.36</c:v>
                </c:pt>
                <c:pt idx="382">
                  <c:v>41.36</c:v>
                </c:pt>
                <c:pt idx="383">
                  <c:v>41.36</c:v>
                </c:pt>
                <c:pt idx="384">
                  <c:v>41.36</c:v>
                </c:pt>
                <c:pt idx="385">
                  <c:v>41.18</c:v>
                </c:pt>
                <c:pt idx="386">
                  <c:v>41.18</c:v>
                </c:pt>
                <c:pt idx="387">
                  <c:v>41.18</c:v>
                </c:pt>
                <c:pt idx="388">
                  <c:v>41.18</c:v>
                </c:pt>
                <c:pt idx="389">
                  <c:v>41.18</c:v>
                </c:pt>
                <c:pt idx="390">
                  <c:v>41.18</c:v>
                </c:pt>
                <c:pt idx="391">
                  <c:v>41.18</c:v>
                </c:pt>
                <c:pt idx="392">
                  <c:v>41.18</c:v>
                </c:pt>
                <c:pt idx="393">
                  <c:v>41</c:v>
                </c:pt>
                <c:pt idx="394">
                  <c:v>41</c:v>
                </c:pt>
                <c:pt idx="395">
                  <c:v>41.18</c:v>
                </c:pt>
                <c:pt idx="396">
                  <c:v>41.18</c:v>
                </c:pt>
                <c:pt idx="397">
                  <c:v>41.36</c:v>
                </c:pt>
                <c:pt idx="398">
                  <c:v>41.36</c:v>
                </c:pt>
                <c:pt idx="399">
                  <c:v>41.36</c:v>
                </c:pt>
                <c:pt idx="400">
                  <c:v>41.18</c:v>
                </c:pt>
                <c:pt idx="401">
                  <c:v>41.18</c:v>
                </c:pt>
                <c:pt idx="402">
                  <c:v>41.36</c:v>
                </c:pt>
                <c:pt idx="403">
                  <c:v>41.36</c:v>
                </c:pt>
                <c:pt idx="404">
                  <c:v>41.36</c:v>
                </c:pt>
                <c:pt idx="405">
                  <c:v>41.36</c:v>
                </c:pt>
                <c:pt idx="406">
                  <c:v>41.18</c:v>
                </c:pt>
                <c:pt idx="407">
                  <c:v>41.18</c:v>
                </c:pt>
                <c:pt idx="408">
                  <c:v>41</c:v>
                </c:pt>
                <c:pt idx="409">
                  <c:v>41</c:v>
                </c:pt>
                <c:pt idx="410">
                  <c:v>41.18</c:v>
                </c:pt>
                <c:pt idx="411">
                  <c:v>41.18</c:v>
                </c:pt>
                <c:pt idx="412">
                  <c:v>41.18</c:v>
                </c:pt>
                <c:pt idx="413">
                  <c:v>41</c:v>
                </c:pt>
                <c:pt idx="414">
                  <c:v>41</c:v>
                </c:pt>
                <c:pt idx="415">
                  <c:v>41</c:v>
                </c:pt>
                <c:pt idx="416">
                  <c:v>41</c:v>
                </c:pt>
                <c:pt idx="417">
                  <c:v>41</c:v>
                </c:pt>
                <c:pt idx="418">
                  <c:v>41</c:v>
                </c:pt>
                <c:pt idx="419">
                  <c:v>41</c:v>
                </c:pt>
                <c:pt idx="420">
                  <c:v>41.18</c:v>
                </c:pt>
                <c:pt idx="421">
                  <c:v>41.18</c:v>
                </c:pt>
                <c:pt idx="422">
                  <c:v>41.36</c:v>
                </c:pt>
                <c:pt idx="423">
                  <c:v>41.54</c:v>
                </c:pt>
                <c:pt idx="424">
                  <c:v>41.54</c:v>
                </c:pt>
                <c:pt idx="425">
                  <c:v>41.54</c:v>
                </c:pt>
                <c:pt idx="426">
                  <c:v>41.54</c:v>
                </c:pt>
                <c:pt idx="427">
                  <c:v>41.36</c:v>
                </c:pt>
                <c:pt idx="428">
                  <c:v>41.18</c:v>
                </c:pt>
                <c:pt idx="429">
                  <c:v>41.18</c:v>
                </c:pt>
                <c:pt idx="430">
                  <c:v>41.18</c:v>
                </c:pt>
                <c:pt idx="431">
                  <c:v>41.18</c:v>
                </c:pt>
                <c:pt idx="432">
                  <c:v>41.36</c:v>
                </c:pt>
                <c:pt idx="433">
                  <c:v>41.36</c:v>
                </c:pt>
                <c:pt idx="434">
                  <c:v>41.36</c:v>
                </c:pt>
                <c:pt idx="435">
                  <c:v>41.18</c:v>
                </c:pt>
                <c:pt idx="436">
                  <c:v>41.18</c:v>
                </c:pt>
                <c:pt idx="437">
                  <c:v>41.18</c:v>
                </c:pt>
                <c:pt idx="438">
                  <c:v>41.36</c:v>
                </c:pt>
                <c:pt idx="439">
                  <c:v>41.36</c:v>
                </c:pt>
                <c:pt idx="440">
                  <c:v>41.36</c:v>
                </c:pt>
                <c:pt idx="441">
                  <c:v>41.18</c:v>
                </c:pt>
                <c:pt idx="442">
                  <c:v>41.18</c:v>
                </c:pt>
                <c:pt idx="443">
                  <c:v>41.36</c:v>
                </c:pt>
                <c:pt idx="444">
                  <c:v>41.36</c:v>
                </c:pt>
                <c:pt idx="445">
                  <c:v>41.36</c:v>
                </c:pt>
                <c:pt idx="446">
                  <c:v>41.36</c:v>
                </c:pt>
                <c:pt idx="447">
                  <c:v>41.18</c:v>
                </c:pt>
                <c:pt idx="448">
                  <c:v>41.36</c:v>
                </c:pt>
                <c:pt idx="449">
                  <c:v>41.54</c:v>
                </c:pt>
                <c:pt idx="450">
                  <c:v>41.54</c:v>
                </c:pt>
                <c:pt idx="451">
                  <c:v>41.54</c:v>
                </c:pt>
                <c:pt idx="452">
                  <c:v>41.36</c:v>
                </c:pt>
                <c:pt idx="453">
                  <c:v>41.36</c:v>
                </c:pt>
                <c:pt idx="454">
                  <c:v>41.36</c:v>
                </c:pt>
                <c:pt idx="455">
                  <c:v>41.36</c:v>
                </c:pt>
                <c:pt idx="456">
                  <c:v>41.36</c:v>
                </c:pt>
                <c:pt idx="457">
                  <c:v>41.36</c:v>
                </c:pt>
                <c:pt idx="458">
                  <c:v>41.18</c:v>
                </c:pt>
                <c:pt idx="459">
                  <c:v>41.18</c:v>
                </c:pt>
                <c:pt idx="460">
                  <c:v>41.18</c:v>
                </c:pt>
                <c:pt idx="461">
                  <c:v>41.18</c:v>
                </c:pt>
                <c:pt idx="462">
                  <c:v>41.18</c:v>
                </c:pt>
                <c:pt idx="463">
                  <c:v>41.18</c:v>
                </c:pt>
                <c:pt idx="464">
                  <c:v>41.18</c:v>
                </c:pt>
                <c:pt idx="465">
                  <c:v>41.18</c:v>
                </c:pt>
                <c:pt idx="466">
                  <c:v>41.18</c:v>
                </c:pt>
                <c:pt idx="467">
                  <c:v>41.18</c:v>
                </c:pt>
                <c:pt idx="468">
                  <c:v>41.36</c:v>
                </c:pt>
                <c:pt idx="469">
                  <c:v>41.36</c:v>
                </c:pt>
                <c:pt idx="470">
                  <c:v>41.36</c:v>
                </c:pt>
                <c:pt idx="471">
                  <c:v>41.36</c:v>
                </c:pt>
                <c:pt idx="472">
                  <c:v>41.54</c:v>
                </c:pt>
                <c:pt idx="473">
                  <c:v>41.54</c:v>
                </c:pt>
                <c:pt idx="474">
                  <c:v>41.54</c:v>
                </c:pt>
                <c:pt idx="475">
                  <c:v>41.54</c:v>
                </c:pt>
                <c:pt idx="476">
                  <c:v>41.36</c:v>
                </c:pt>
                <c:pt idx="477">
                  <c:v>41.18</c:v>
                </c:pt>
                <c:pt idx="478">
                  <c:v>41</c:v>
                </c:pt>
                <c:pt idx="479">
                  <c:v>41.18</c:v>
                </c:pt>
                <c:pt idx="480">
                  <c:v>41.18</c:v>
                </c:pt>
                <c:pt idx="481">
                  <c:v>41.36</c:v>
                </c:pt>
                <c:pt idx="482">
                  <c:v>41.36</c:v>
                </c:pt>
                <c:pt idx="483">
                  <c:v>41.18</c:v>
                </c:pt>
                <c:pt idx="484">
                  <c:v>41.18</c:v>
                </c:pt>
                <c:pt idx="485">
                  <c:v>41.18</c:v>
                </c:pt>
                <c:pt idx="486">
                  <c:v>41.18</c:v>
                </c:pt>
                <c:pt idx="487">
                  <c:v>41.18</c:v>
                </c:pt>
                <c:pt idx="488">
                  <c:v>41.18</c:v>
                </c:pt>
                <c:pt idx="489">
                  <c:v>41.18</c:v>
                </c:pt>
                <c:pt idx="490">
                  <c:v>41.18</c:v>
                </c:pt>
                <c:pt idx="491">
                  <c:v>41.36</c:v>
                </c:pt>
                <c:pt idx="492">
                  <c:v>41.54</c:v>
                </c:pt>
                <c:pt idx="493">
                  <c:v>41.54</c:v>
                </c:pt>
                <c:pt idx="494">
                  <c:v>41.54</c:v>
                </c:pt>
                <c:pt idx="495">
                  <c:v>41.72</c:v>
                </c:pt>
                <c:pt idx="496">
                  <c:v>41.9</c:v>
                </c:pt>
                <c:pt idx="497">
                  <c:v>41.9</c:v>
                </c:pt>
                <c:pt idx="498">
                  <c:v>41.72</c:v>
                </c:pt>
                <c:pt idx="499">
                  <c:v>41.72</c:v>
                </c:pt>
                <c:pt idx="500">
                  <c:v>41.72</c:v>
                </c:pt>
                <c:pt idx="501">
                  <c:v>41.72</c:v>
                </c:pt>
                <c:pt idx="502">
                  <c:v>41.72</c:v>
                </c:pt>
                <c:pt idx="503">
                  <c:v>41.54</c:v>
                </c:pt>
                <c:pt idx="504">
                  <c:v>41.36</c:v>
                </c:pt>
                <c:pt idx="505">
                  <c:v>41.72</c:v>
                </c:pt>
                <c:pt idx="506">
                  <c:v>41.54</c:v>
                </c:pt>
                <c:pt idx="507">
                  <c:v>41.36</c:v>
                </c:pt>
                <c:pt idx="508">
                  <c:v>41.18</c:v>
                </c:pt>
                <c:pt idx="509">
                  <c:v>41.36</c:v>
                </c:pt>
                <c:pt idx="510">
                  <c:v>41.36</c:v>
                </c:pt>
                <c:pt idx="511">
                  <c:v>41.54</c:v>
                </c:pt>
                <c:pt idx="512">
                  <c:v>41.54</c:v>
                </c:pt>
                <c:pt idx="513">
                  <c:v>41.18</c:v>
                </c:pt>
                <c:pt idx="514">
                  <c:v>41.18</c:v>
                </c:pt>
                <c:pt idx="515">
                  <c:v>41.18</c:v>
                </c:pt>
                <c:pt idx="516">
                  <c:v>41.18</c:v>
                </c:pt>
                <c:pt idx="517">
                  <c:v>41.36</c:v>
                </c:pt>
                <c:pt idx="518">
                  <c:v>41.36</c:v>
                </c:pt>
                <c:pt idx="519">
                  <c:v>41.36</c:v>
                </c:pt>
                <c:pt idx="520">
                  <c:v>41.36</c:v>
                </c:pt>
                <c:pt idx="521">
                  <c:v>41.54</c:v>
                </c:pt>
                <c:pt idx="522">
                  <c:v>41.54</c:v>
                </c:pt>
                <c:pt idx="523">
                  <c:v>41.54</c:v>
                </c:pt>
                <c:pt idx="524">
                  <c:v>41.54</c:v>
                </c:pt>
                <c:pt idx="525">
                  <c:v>41.36</c:v>
                </c:pt>
                <c:pt idx="526">
                  <c:v>41.36</c:v>
                </c:pt>
                <c:pt idx="527">
                  <c:v>41.36</c:v>
                </c:pt>
                <c:pt idx="528">
                  <c:v>41.54</c:v>
                </c:pt>
                <c:pt idx="529">
                  <c:v>41.54</c:v>
                </c:pt>
                <c:pt idx="530">
                  <c:v>41.36</c:v>
                </c:pt>
                <c:pt idx="531">
                  <c:v>41.54</c:v>
                </c:pt>
                <c:pt idx="532">
                  <c:v>41.36</c:v>
                </c:pt>
                <c:pt idx="533">
                  <c:v>41.36</c:v>
                </c:pt>
                <c:pt idx="534">
                  <c:v>41.54</c:v>
                </c:pt>
                <c:pt idx="535">
                  <c:v>41.36</c:v>
                </c:pt>
                <c:pt idx="536">
                  <c:v>41.18</c:v>
                </c:pt>
                <c:pt idx="537">
                  <c:v>41.18</c:v>
                </c:pt>
                <c:pt idx="538">
                  <c:v>41.18</c:v>
                </c:pt>
                <c:pt idx="539">
                  <c:v>41.36</c:v>
                </c:pt>
                <c:pt idx="540">
                  <c:v>41.54</c:v>
                </c:pt>
                <c:pt idx="541">
                  <c:v>41.54</c:v>
                </c:pt>
                <c:pt idx="542">
                  <c:v>41.54</c:v>
                </c:pt>
                <c:pt idx="543">
                  <c:v>41.54</c:v>
                </c:pt>
                <c:pt idx="544">
                  <c:v>41.54</c:v>
                </c:pt>
                <c:pt idx="545">
                  <c:v>41.54</c:v>
                </c:pt>
                <c:pt idx="546">
                  <c:v>41.54</c:v>
                </c:pt>
                <c:pt idx="547">
                  <c:v>41.72</c:v>
                </c:pt>
                <c:pt idx="548">
                  <c:v>41.54</c:v>
                </c:pt>
                <c:pt idx="549">
                  <c:v>41.54</c:v>
                </c:pt>
                <c:pt idx="550">
                  <c:v>41.36</c:v>
                </c:pt>
                <c:pt idx="551">
                  <c:v>41.36</c:v>
                </c:pt>
                <c:pt idx="552">
                  <c:v>41.36</c:v>
                </c:pt>
                <c:pt idx="553">
                  <c:v>41.36</c:v>
                </c:pt>
                <c:pt idx="554">
                  <c:v>41.18</c:v>
                </c:pt>
                <c:pt idx="555">
                  <c:v>41</c:v>
                </c:pt>
                <c:pt idx="556">
                  <c:v>41</c:v>
                </c:pt>
                <c:pt idx="557">
                  <c:v>41</c:v>
                </c:pt>
                <c:pt idx="558">
                  <c:v>41.18</c:v>
                </c:pt>
                <c:pt idx="559">
                  <c:v>41.18</c:v>
                </c:pt>
                <c:pt idx="560">
                  <c:v>41.18</c:v>
                </c:pt>
                <c:pt idx="561">
                  <c:v>41</c:v>
                </c:pt>
                <c:pt idx="562">
                  <c:v>41</c:v>
                </c:pt>
                <c:pt idx="563">
                  <c:v>41</c:v>
                </c:pt>
                <c:pt idx="564">
                  <c:v>41.18</c:v>
                </c:pt>
                <c:pt idx="565">
                  <c:v>41.18</c:v>
                </c:pt>
                <c:pt idx="566">
                  <c:v>41.18</c:v>
                </c:pt>
                <c:pt idx="567">
                  <c:v>41.36</c:v>
                </c:pt>
                <c:pt idx="568">
                  <c:v>41.54</c:v>
                </c:pt>
                <c:pt idx="569">
                  <c:v>41.54</c:v>
                </c:pt>
                <c:pt idx="570">
                  <c:v>41.36</c:v>
                </c:pt>
                <c:pt idx="571">
                  <c:v>41.36</c:v>
                </c:pt>
                <c:pt idx="572">
                  <c:v>41.36</c:v>
                </c:pt>
                <c:pt idx="573">
                  <c:v>41.36</c:v>
                </c:pt>
                <c:pt idx="574">
                  <c:v>41.18</c:v>
                </c:pt>
                <c:pt idx="575">
                  <c:v>41.36</c:v>
                </c:pt>
                <c:pt idx="576">
                  <c:v>41.36</c:v>
                </c:pt>
                <c:pt idx="577">
                  <c:v>41.36</c:v>
                </c:pt>
                <c:pt idx="578">
                  <c:v>41.36</c:v>
                </c:pt>
                <c:pt idx="579">
                  <c:v>41.36</c:v>
                </c:pt>
                <c:pt idx="580">
                  <c:v>41.18</c:v>
                </c:pt>
                <c:pt idx="581">
                  <c:v>41.18</c:v>
                </c:pt>
                <c:pt idx="582">
                  <c:v>41.18</c:v>
                </c:pt>
                <c:pt idx="583">
                  <c:v>41.18</c:v>
                </c:pt>
                <c:pt idx="584">
                  <c:v>41.36</c:v>
                </c:pt>
                <c:pt idx="585">
                  <c:v>41.36</c:v>
                </c:pt>
                <c:pt idx="586">
                  <c:v>41.36</c:v>
                </c:pt>
                <c:pt idx="587">
                  <c:v>41.36</c:v>
                </c:pt>
                <c:pt idx="588">
                  <c:v>41.36</c:v>
                </c:pt>
                <c:pt idx="589">
                  <c:v>41.36</c:v>
                </c:pt>
                <c:pt idx="590">
                  <c:v>41.36</c:v>
                </c:pt>
                <c:pt idx="591">
                  <c:v>41.54</c:v>
                </c:pt>
                <c:pt idx="592">
                  <c:v>41.54</c:v>
                </c:pt>
                <c:pt idx="593">
                  <c:v>41.36</c:v>
                </c:pt>
                <c:pt idx="594">
                  <c:v>41.36</c:v>
                </c:pt>
                <c:pt idx="595">
                  <c:v>41.36</c:v>
                </c:pt>
                <c:pt idx="596">
                  <c:v>41.36</c:v>
                </c:pt>
                <c:pt idx="597">
                  <c:v>41.36</c:v>
                </c:pt>
                <c:pt idx="598">
                  <c:v>41.36</c:v>
                </c:pt>
                <c:pt idx="599">
                  <c:v>41.18</c:v>
                </c:pt>
                <c:pt idx="600">
                  <c:v>41.18</c:v>
                </c:pt>
                <c:pt idx="601">
                  <c:v>41.18</c:v>
                </c:pt>
                <c:pt idx="602">
                  <c:v>41.36</c:v>
                </c:pt>
                <c:pt idx="603">
                  <c:v>41.18</c:v>
                </c:pt>
                <c:pt idx="604">
                  <c:v>41.18</c:v>
                </c:pt>
                <c:pt idx="605">
                  <c:v>41.18</c:v>
                </c:pt>
                <c:pt idx="606">
                  <c:v>41.18</c:v>
                </c:pt>
                <c:pt idx="607">
                  <c:v>41.18</c:v>
                </c:pt>
                <c:pt idx="608">
                  <c:v>41</c:v>
                </c:pt>
                <c:pt idx="609">
                  <c:v>41</c:v>
                </c:pt>
                <c:pt idx="610">
                  <c:v>41.18</c:v>
                </c:pt>
                <c:pt idx="611">
                  <c:v>41.36</c:v>
                </c:pt>
                <c:pt idx="612">
                  <c:v>41.36</c:v>
                </c:pt>
                <c:pt idx="613">
                  <c:v>41.72</c:v>
                </c:pt>
                <c:pt idx="614">
                  <c:v>41.72</c:v>
                </c:pt>
                <c:pt idx="615">
                  <c:v>41.54</c:v>
                </c:pt>
                <c:pt idx="616">
                  <c:v>41.72</c:v>
                </c:pt>
                <c:pt idx="617">
                  <c:v>41.72</c:v>
                </c:pt>
                <c:pt idx="618">
                  <c:v>41.54</c:v>
                </c:pt>
                <c:pt idx="619">
                  <c:v>41.72</c:v>
                </c:pt>
                <c:pt idx="620">
                  <c:v>41.72</c:v>
                </c:pt>
                <c:pt idx="621">
                  <c:v>41.72</c:v>
                </c:pt>
                <c:pt idx="622">
                  <c:v>41.54</c:v>
                </c:pt>
                <c:pt idx="623">
                  <c:v>41.36</c:v>
                </c:pt>
                <c:pt idx="624">
                  <c:v>41.18</c:v>
                </c:pt>
                <c:pt idx="625">
                  <c:v>41.18</c:v>
                </c:pt>
                <c:pt idx="626">
                  <c:v>41.36</c:v>
                </c:pt>
                <c:pt idx="627">
                  <c:v>41.36</c:v>
                </c:pt>
                <c:pt idx="628">
                  <c:v>41.18</c:v>
                </c:pt>
                <c:pt idx="629">
                  <c:v>41.36</c:v>
                </c:pt>
                <c:pt idx="630">
                  <c:v>41.18</c:v>
                </c:pt>
                <c:pt idx="631">
                  <c:v>41</c:v>
                </c:pt>
                <c:pt idx="632">
                  <c:v>40.82</c:v>
                </c:pt>
                <c:pt idx="633">
                  <c:v>41</c:v>
                </c:pt>
                <c:pt idx="634">
                  <c:v>41</c:v>
                </c:pt>
                <c:pt idx="635">
                  <c:v>41</c:v>
                </c:pt>
                <c:pt idx="636">
                  <c:v>41.18</c:v>
                </c:pt>
                <c:pt idx="637">
                  <c:v>41.18</c:v>
                </c:pt>
                <c:pt idx="638">
                  <c:v>41.18</c:v>
                </c:pt>
                <c:pt idx="639">
                  <c:v>41.36</c:v>
                </c:pt>
                <c:pt idx="640">
                  <c:v>41.54</c:v>
                </c:pt>
                <c:pt idx="641">
                  <c:v>41.54</c:v>
                </c:pt>
                <c:pt idx="642">
                  <c:v>41.36</c:v>
                </c:pt>
                <c:pt idx="643">
                  <c:v>41.36</c:v>
                </c:pt>
                <c:pt idx="644">
                  <c:v>41.54</c:v>
                </c:pt>
                <c:pt idx="645">
                  <c:v>41.36</c:v>
                </c:pt>
                <c:pt idx="646">
                  <c:v>41.36</c:v>
                </c:pt>
                <c:pt idx="647">
                  <c:v>41.36</c:v>
                </c:pt>
                <c:pt idx="648">
                  <c:v>41.36</c:v>
                </c:pt>
                <c:pt idx="649">
                  <c:v>41.18</c:v>
                </c:pt>
                <c:pt idx="650">
                  <c:v>41.36</c:v>
                </c:pt>
                <c:pt idx="651">
                  <c:v>41.36</c:v>
                </c:pt>
                <c:pt idx="652">
                  <c:v>41.18</c:v>
                </c:pt>
                <c:pt idx="653">
                  <c:v>41</c:v>
                </c:pt>
                <c:pt idx="654">
                  <c:v>41.18</c:v>
                </c:pt>
                <c:pt idx="655">
                  <c:v>41.18</c:v>
                </c:pt>
                <c:pt idx="656">
                  <c:v>41</c:v>
                </c:pt>
                <c:pt idx="657">
                  <c:v>41</c:v>
                </c:pt>
                <c:pt idx="658">
                  <c:v>41</c:v>
                </c:pt>
                <c:pt idx="659">
                  <c:v>41.18</c:v>
                </c:pt>
                <c:pt idx="660">
                  <c:v>41.18</c:v>
                </c:pt>
                <c:pt idx="661">
                  <c:v>41.36</c:v>
                </c:pt>
                <c:pt idx="662">
                  <c:v>41.54</c:v>
                </c:pt>
                <c:pt idx="663">
                  <c:v>41.54</c:v>
                </c:pt>
                <c:pt idx="664">
                  <c:v>41.54</c:v>
                </c:pt>
                <c:pt idx="665">
                  <c:v>41.72</c:v>
                </c:pt>
                <c:pt idx="666">
                  <c:v>41.72</c:v>
                </c:pt>
                <c:pt idx="667">
                  <c:v>41.72</c:v>
                </c:pt>
                <c:pt idx="668">
                  <c:v>41.54</c:v>
                </c:pt>
                <c:pt idx="669">
                  <c:v>41.36</c:v>
                </c:pt>
                <c:pt idx="670">
                  <c:v>41.36</c:v>
                </c:pt>
                <c:pt idx="671">
                  <c:v>41.18</c:v>
                </c:pt>
                <c:pt idx="672">
                  <c:v>41.36</c:v>
                </c:pt>
                <c:pt idx="673">
                  <c:v>41.36</c:v>
                </c:pt>
                <c:pt idx="674">
                  <c:v>41.36</c:v>
                </c:pt>
                <c:pt idx="675">
                  <c:v>41.36</c:v>
                </c:pt>
                <c:pt idx="676">
                  <c:v>41.36</c:v>
                </c:pt>
                <c:pt idx="677">
                  <c:v>41.18</c:v>
                </c:pt>
                <c:pt idx="678">
                  <c:v>41.36</c:v>
                </c:pt>
                <c:pt idx="679">
                  <c:v>41.18</c:v>
                </c:pt>
                <c:pt idx="680">
                  <c:v>41.36</c:v>
                </c:pt>
                <c:pt idx="681">
                  <c:v>41.36</c:v>
                </c:pt>
                <c:pt idx="682">
                  <c:v>41.36</c:v>
                </c:pt>
                <c:pt idx="683">
                  <c:v>41.54</c:v>
                </c:pt>
                <c:pt idx="684">
                  <c:v>41.54</c:v>
                </c:pt>
                <c:pt idx="685">
                  <c:v>41.54</c:v>
                </c:pt>
                <c:pt idx="686">
                  <c:v>41.72</c:v>
                </c:pt>
                <c:pt idx="687">
                  <c:v>41.9</c:v>
                </c:pt>
                <c:pt idx="688">
                  <c:v>42.08</c:v>
                </c:pt>
                <c:pt idx="689">
                  <c:v>42.08</c:v>
                </c:pt>
                <c:pt idx="690">
                  <c:v>42.08</c:v>
                </c:pt>
                <c:pt idx="691">
                  <c:v>41.9</c:v>
                </c:pt>
                <c:pt idx="692">
                  <c:v>41.72</c:v>
                </c:pt>
                <c:pt idx="693">
                  <c:v>41.72</c:v>
                </c:pt>
                <c:pt idx="694">
                  <c:v>41.54</c:v>
                </c:pt>
                <c:pt idx="695">
                  <c:v>41.54</c:v>
                </c:pt>
                <c:pt idx="696">
                  <c:v>41.54</c:v>
                </c:pt>
                <c:pt idx="697">
                  <c:v>41.54</c:v>
                </c:pt>
                <c:pt idx="698">
                  <c:v>41.54</c:v>
                </c:pt>
                <c:pt idx="699">
                  <c:v>41.36</c:v>
                </c:pt>
                <c:pt idx="700">
                  <c:v>41.54</c:v>
                </c:pt>
                <c:pt idx="701">
                  <c:v>41.54</c:v>
                </c:pt>
                <c:pt idx="702">
                  <c:v>41.54</c:v>
                </c:pt>
                <c:pt idx="703">
                  <c:v>41.36</c:v>
                </c:pt>
                <c:pt idx="704">
                  <c:v>41.18</c:v>
                </c:pt>
                <c:pt idx="705">
                  <c:v>41.18</c:v>
                </c:pt>
                <c:pt idx="706">
                  <c:v>41.36</c:v>
                </c:pt>
                <c:pt idx="707">
                  <c:v>41.54</c:v>
                </c:pt>
                <c:pt idx="708">
                  <c:v>41.54</c:v>
                </c:pt>
                <c:pt idx="709">
                  <c:v>41.72</c:v>
                </c:pt>
                <c:pt idx="710">
                  <c:v>41.9</c:v>
                </c:pt>
                <c:pt idx="711">
                  <c:v>42.08</c:v>
                </c:pt>
                <c:pt idx="712">
                  <c:v>42.44</c:v>
                </c:pt>
                <c:pt idx="713">
                  <c:v>42.44</c:v>
                </c:pt>
                <c:pt idx="714">
                  <c:v>42.26</c:v>
                </c:pt>
                <c:pt idx="715">
                  <c:v>42.26</c:v>
                </c:pt>
                <c:pt idx="716">
                  <c:v>42.26</c:v>
                </c:pt>
                <c:pt idx="717">
                  <c:v>42.26</c:v>
                </c:pt>
                <c:pt idx="718">
                  <c:v>42.08</c:v>
                </c:pt>
                <c:pt idx="719">
                  <c:v>42.08</c:v>
                </c:pt>
                <c:pt idx="720">
                  <c:v>41.9</c:v>
                </c:pt>
                <c:pt idx="721">
                  <c:v>41.9</c:v>
                </c:pt>
                <c:pt idx="722">
                  <c:v>41.9</c:v>
                </c:pt>
                <c:pt idx="723">
                  <c:v>42.08</c:v>
                </c:pt>
                <c:pt idx="724">
                  <c:v>42.08</c:v>
                </c:pt>
                <c:pt idx="725">
                  <c:v>41.72</c:v>
                </c:pt>
                <c:pt idx="726">
                  <c:v>41.72</c:v>
                </c:pt>
                <c:pt idx="727">
                  <c:v>41.72</c:v>
                </c:pt>
                <c:pt idx="728">
                  <c:v>41.72</c:v>
                </c:pt>
                <c:pt idx="729">
                  <c:v>41.54</c:v>
                </c:pt>
                <c:pt idx="730">
                  <c:v>41.54</c:v>
                </c:pt>
                <c:pt idx="731">
                  <c:v>41.54</c:v>
                </c:pt>
                <c:pt idx="732">
                  <c:v>41.54</c:v>
                </c:pt>
                <c:pt idx="733">
                  <c:v>41.72</c:v>
                </c:pt>
                <c:pt idx="734">
                  <c:v>41.9</c:v>
                </c:pt>
                <c:pt idx="735">
                  <c:v>42.08</c:v>
                </c:pt>
                <c:pt idx="736">
                  <c:v>42.08</c:v>
                </c:pt>
                <c:pt idx="737">
                  <c:v>42.08</c:v>
                </c:pt>
                <c:pt idx="738">
                  <c:v>42.26</c:v>
                </c:pt>
                <c:pt idx="739">
                  <c:v>42.26</c:v>
                </c:pt>
                <c:pt idx="740">
                  <c:v>42.26</c:v>
                </c:pt>
                <c:pt idx="741">
                  <c:v>42.08</c:v>
                </c:pt>
                <c:pt idx="742">
                  <c:v>41.9</c:v>
                </c:pt>
                <c:pt idx="743">
                  <c:v>41.72</c:v>
                </c:pt>
                <c:pt idx="744">
                  <c:v>41.54</c:v>
                </c:pt>
                <c:pt idx="745">
                  <c:v>41.54</c:v>
                </c:pt>
                <c:pt idx="746">
                  <c:v>41.54</c:v>
                </c:pt>
                <c:pt idx="747">
                  <c:v>41.72</c:v>
                </c:pt>
                <c:pt idx="748">
                  <c:v>41.72</c:v>
                </c:pt>
                <c:pt idx="749">
                  <c:v>41.72</c:v>
                </c:pt>
                <c:pt idx="750">
                  <c:v>41.54</c:v>
                </c:pt>
                <c:pt idx="751">
                  <c:v>41.72</c:v>
                </c:pt>
                <c:pt idx="752">
                  <c:v>41.72</c:v>
                </c:pt>
                <c:pt idx="753">
                  <c:v>41.9</c:v>
                </c:pt>
                <c:pt idx="754">
                  <c:v>41.9</c:v>
                </c:pt>
                <c:pt idx="755">
                  <c:v>41.9</c:v>
                </c:pt>
                <c:pt idx="756">
                  <c:v>42.08</c:v>
                </c:pt>
                <c:pt idx="757">
                  <c:v>42.08</c:v>
                </c:pt>
                <c:pt idx="758">
                  <c:v>42.26</c:v>
                </c:pt>
                <c:pt idx="759">
                  <c:v>42.44</c:v>
                </c:pt>
                <c:pt idx="760">
                  <c:v>42.62</c:v>
                </c:pt>
                <c:pt idx="761">
                  <c:v>42.62</c:v>
                </c:pt>
                <c:pt idx="762">
                  <c:v>42.62</c:v>
                </c:pt>
                <c:pt idx="763">
                  <c:v>42.44</c:v>
                </c:pt>
                <c:pt idx="764">
                  <c:v>42.44</c:v>
                </c:pt>
                <c:pt idx="765">
                  <c:v>42.44</c:v>
                </c:pt>
                <c:pt idx="766">
                  <c:v>42.26</c:v>
                </c:pt>
                <c:pt idx="767">
                  <c:v>42.08</c:v>
                </c:pt>
                <c:pt idx="768">
                  <c:v>41.9</c:v>
                </c:pt>
                <c:pt idx="769">
                  <c:v>41.9</c:v>
                </c:pt>
                <c:pt idx="770">
                  <c:v>41.9</c:v>
                </c:pt>
                <c:pt idx="771">
                  <c:v>41.9</c:v>
                </c:pt>
                <c:pt idx="772">
                  <c:v>41.9</c:v>
                </c:pt>
                <c:pt idx="773">
                  <c:v>41.9</c:v>
                </c:pt>
                <c:pt idx="774">
                  <c:v>41.9</c:v>
                </c:pt>
                <c:pt idx="775">
                  <c:v>41.9</c:v>
                </c:pt>
                <c:pt idx="776">
                  <c:v>42.08</c:v>
                </c:pt>
                <c:pt idx="777">
                  <c:v>42.08</c:v>
                </c:pt>
                <c:pt idx="778">
                  <c:v>42.08</c:v>
                </c:pt>
                <c:pt idx="779">
                  <c:v>42.08</c:v>
                </c:pt>
                <c:pt idx="780">
                  <c:v>42.26</c:v>
                </c:pt>
                <c:pt idx="781">
                  <c:v>42.44</c:v>
                </c:pt>
                <c:pt idx="782">
                  <c:v>42.62</c:v>
                </c:pt>
                <c:pt idx="783">
                  <c:v>42.8</c:v>
                </c:pt>
                <c:pt idx="784">
                  <c:v>42.98</c:v>
                </c:pt>
                <c:pt idx="785">
                  <c:v>42.8</c:v>
                </c:pt>
                <c:pt idx="786">
                  <c:v>42.8</c:v>
                </c:pt>
                <c:pt idx="787">
                  <c:v>42.8</c:v>
                </c:pt>
                <c:pt idx="788">
                  <c:v>42.62</c:v>
                </c:pt>
                <c:pt idx="789">
                  <c:v>42.44</c:v>
                </c:pt>
                <c:pt idx="790">
                  <c:v>42.26</c:v>
                </c:pt>
                <c:pt idx="791">
                  <c:v>42.26</c:v>
                </c:pt>
                <c:pt idx="792">
                  <c:v>42.08</c:v>
                </c:pt>
                <c:pt idx="793">
                  <c:v>42.08</c:v>
                </c:pt>
                <c:pt idx="794">
                  <c:v>42.08</c:v>
                </c:pt>
                <c:pt idx="795">
                  <c:v>42.08</c:v>
                </c:pt>
                <c:pt idx="796">
                  <c:v>42.08</c:v>
                </c:pt>
                <c:pt idx="797">
                  <c:v>42.08</c:v>
                </c:pt>
                <c:pt idx="798">
                  <c:v>42.26</c:v>
                </c:pt>
                <c:pt idx="799">
                  <c:v>42.26</c:v>
                </c:pt>
                <c:pt idx="800">
                  <c:v>42.26</c:v>
                </c:pt>
                <c:pt idx="801">
                  <c:v>42.26</c:v>
                </c:pt>
                <c:pt idx="802">
                  <c:v>42.26</c:v>
                </c:pt>
                <c:pt idx="803">
                  <c:v>42.44</c:v>
                </c:pt>
                <c:pt idx="804">
                  <c:v>42.44</c:v>
                </c:pt>
                <c:pt idx="805">
                  <c:v>42.44</c:v>
                </c:pt>
                <c:pt idx="806">
                  <c:v>42.62</c:v>
                </c:pt>
                <c:pt idx="807">
                  <c:v>42.62</c:v>
                </c:pt>
                <c:pt idx="808">
                  <c:v>42.8</c:v>
                </c:pt>
                <c:pt idx="809">
                  <c:v>42.8</c:v>
                </c:pt>
                <c:pt idx="810">
                  <c:v>42.62</c:v>
                </c:pt>
                <c:pt idx="811">
                  <c:v>42.8</c:v>
                </c:pt>
                <c:pt idx="812">
                  <c:v>42.8</c:v>
                </c:pt>
                <c:pt idx="813">
                  <c:v>42.62</c:v>
                </c:pt>
                <c:pt idx="814">
                  <c:v>42.44</c:v>
                </c:pt>
                <c:pt idx="815">
                  <c:v>42.44</c:v>
                </c:pt>
                <c:pt idx="816">
                  <c:v>42.44</c:v>
                </c:pt>
                <c:pt idx="817">
                  <c:v>42.26</c:v>
                </c:pt>
                <c:pt idx="818">
                  <c:v>42.26</c:v>
                </c:pt>
                <c:pt idx="819">
                  <c:v>42.08</c:v>
                </c:pt>
                <c:pt idx="820">
                  <c:v>42.26</c:v>
                </c:pt>
                <c:pt idx="821">
                  <c:v>42.26</c:v>
                </c:pt>
                <c:pt idx="822">
                  <c:v>42.26</c:v>
                </c:pt>
                <c:pt idx="823">
                  <c:v>42.08</c:v>
                </c:pt>
                <c:pt idx="824">
                  <c:v>42.08</c:v>
                </c:pt>
                <c:pt idx="825">
                  <c:v>42.08</c:v>
                </c:pt>
                <c:pt idx="826">
                  <c:v>42.08</c:v>
                </c:pt>
                <c:pt idx="827">
                  <c:v>42.26</c:v>
                </c:pt>
                <c:pt idx="828">
                  <c:v>42.26</c:v>
                </c:pt>
                <c:pt idx="829">
                  <c:v>42.26</c:v>
                </c:pt>
                <c:pt idx="830">
                  <c:v>42.26</c:v>
                </c:pt>
                <c:pt idx="831">
                  <c:v>42.44</c:v>
                </c:pt>
                <c:pt idx="832">
                  <c:v>42.26</c:v>
                </c:pt>
                <c:pt idx="833">
                  <c:v>42.26</c:v>
                </c:pt>
                <c:pt idx="834">
                  <c:v>42.44</c:v>
                </c:pt>
                <c:pt idx="835">
                  <c:v>42.44</c:v>
                </c:pt>
                <c:pt idx="836">
                  <c:v>42.44</c:v>
                </c:pt>
                <c:pt idx="837">
                  <c:v>42.44</c:v>
                </c:pt>
                <c:pt idx="838">
                  <c:v>42.26</c:v>
                </c:pt>
                <c:pt idx="839">
                  <c:v>42.26</c:v>
                </c:pt>
                <c:pt idx="840">
                  <c:v>42.26</c:v>
                </c:pt>
                <c:pt idx="841">
                  <c:v>42.08</c:v>
                </c:pt>
                <c:pt idx="842">
                  <c:v>42.08</c:v>
                </c:pt>
                <c:pt idx="843">
                  <c:v>42.08</c:v>
                </c:pt>
                <c:pt idx="844">
                  <c:v>42.08</c:v>
                </c:pt>
                <c:pt idx="845">
                  <c:v>42.08</c:v>
                </c:pt>
                <c:pt idx="846">
                  <c:v>42.26</c:v>
                </c:pt>
                <c:pt idx="847">
                  <c:v>42.26</c:v>
                </c:pt>
                <c:pt idx="848">
                  <c:v>42.08</c:v>
                </c:pt>
                <c:pt idx="849">
                  <c:v>42.08</c:v>
                </c:pt>
                <c:pt idx="850">
                  <c:v>42.08</c:v>
                </c:pt>
                <c:pt idx="851">
                  <c:v>42.08</c:v>
                </c:pt>
                <c:pt idx="852">
                  <c:v>42.08</c:v>
                </c:pt>
                <c:pt idx="853">
                  <c:v>42.08</c:v>
                </c:pt>
                <c:pt idx="854">
                  <c:v>42.26</c:v>
                </c:pt>
                <c:pt idx="855">
                  <c:v>42.26</c:v>
                </c:pt>
                <c:pt idx="856">
                  <c:v>42.44</c:v>
                </c:pt>
                <c:pt idx="857">
                  <c:v>42.44</c:v>
                </c:pt>
                <c:pt idx="858">
                  <c:v>42.62</c:v>
                </c:pt>
                <c:pt idx="859">
                  <c:v>42.62</c:v>
                </c:pt>
                <c:pt idx="860">
                  <c:v>42.44</c:v>
                </c:pt>
                <c:pt idx="861">
                  <c:v>42.26</c:v>
                </c:pt>
                <c:pt idx="862">
                  <c:v>42.08</c:v>
                </c:pt>
                <c:pt idx="863">
                  <c:v>42.08</c:v>
                </c:pt>
                <c:pt idx="864">
                  <c:v>42.08</c:v>
                </c:pt>
                <c:pt idx="865">
                  <c:v>42.08</c:v>
                </c:pt>
                <c:pt idx="866">
                  <c:v>41.9</c:v>
                </c:pt>
                <c:pt idx="867">
                  <c:v>41.9</c:v>
                </c:pt>
                <c:pt idx="868">
                  <c:v>41.9</c:v>
                </c:pt>
                <c:pt idx="869">
                  <c:v>41.9</c:v>
                </c:pt>
                <c:pt idx="870">
                  <c:v>41.9</c:v>
                </c:pt>
                <c:pt idx="871">
                  <c:v>41.9</c:v>
                </c:pt>
                <c:pt idx="872">
                  <c:v>41.9</c:v>
                </c:pt>
                <c:pt idx="873">
                  <c:v>41.9</c:v>
                </c:pt>
                <c:pt idx="874">
                  <c:v>42.08</c:v>
                </c:pt>
                <c:pt idx="875">
                  <c:v>42.08</c:v>
                </c:pt>
                <c:pt idx="876">
                  <c:v>42.26</c:v>
                </c:pt>
                <c:pt idx="877">
                  <c:v>42.44</c:v>
                </c:pt>
                <c:pt idx="878">
                  <c:v>42.62</c:v>
                </c:pt>
                <c:pt idx="879">
                  <c:v>42.62</c:v>
                </c:pt>
                <c:pt idx="880">
                  <c:v>42.8</c:v>
                </c:pt>
                <c:pt idx="881">
                  <c:v>42.8</c:v>
                </c:pt>
                <c:pt idx="882">
                  <c:v>42.8</c:v>
                </c:pt>
                <c:pt idx="883">
                  <c:v>42.8</c:v>
                </c:pt>
                <c:pt idx="884">
                  <c:v>42.62</c:v>
                </c:pt>
                <c:pt idx="885">
                  <c:v>42.44</c:v>
                </c:pt>
                <c:pt idx="886">
                  <c:v>42.44</c:v>
                </c:pt>
                <c:pt idx="887">
                  <c:v>42.26</c:v>
                </c:pt>
                <c:pt idx="888">
                  <c:v>42.08</c:v>
                </c:pt>
                <c:pt idx="889">
                  <c:v>42.08</c:v>
                </c:pt>
                <c:pt idx="890">
                  <c:v>42.08</c:v>
                </c:pt>
                <c:pt idx="891">
                  <c:v>42.08</c:v>
                </c:pt>
                <c:pt idx="892">
                  <c:v>42.08</c:v>
                </c:pt>
                <c:pt idx="893">
                  <c:v>42.08</c:v>
                </c:pt>
                <c:pt idx="894">
                  <c:v>42.26</c:v>
                </c:pt>
                <c:pt idx="895">
                  <c:v>42.26</c:v>
                </c:pt>
                <c:pt idx="896">
                  <c:v>42.08</c:v>
                </c:pt>
                <c:pt idx="897">
                  <c:v>42.08</c:v>
                </c:pt>
                <c:pt idx="898">
                  <c:v>42.08</c:v>
                </c:pt>
                <c:pt idx="899">
                  <c:v>42.26</c:v>
                </c:pt>
                <c:pt idx="900">
                  <c:v>42.44</c:v>
                </c:pt>
                <c:pt idx="901">
                  <c:v>42.62</c:v>
                </c:pt>
                <c:pt idx="902">
                  <c:v>42.8</c:v>
                </c:pt>
                <c:pt idx="903">
                  <c:v>42.98</c:v>
                </c:pt>
                <c:pt idx="904">
                  <c:v>42.98</c:v>
                </c:pt>
                <c:pt idx="905">
                  <c:v>42.98</c:v>
                </c:pt>
                <c:pt idx="906">
                  <c:v>42.98</c:v>
                </c:pt>
                <c:pt idx="907">
                  <c:v>42.98</c:v>
                </c:pt>
                <c:pt idx="908">
                  <c:v>42.8</c:v>
                </c:pt>
                <c:pt idx="909">
                  <c:v>42.62</c:v>
                </c:pt>
                <c:pt idx="910">
                  <c:v>42.44</c:v>
                </c:pt>
                <c:pt idx="911">
                  <c:v>42.26</c:v>
                </c:pt>
                <c:pt idx="912">
                  <c:v>42.08</c:v>
                </c:pt>
                <c:pt idx="913">
                  <c:v>42.08</c:v>
                </c:pt>
                <c:pt idx="914">
                  <c:v>42.08</c:v>
                </c:pt>
                <c:pt idx="915">
                  <c:v>42.08</c:v>
                </c:pt>
                <c:pt idx="916">
                  <c:v>42.08</c:v>
                </c:pt>
                <c:pt idx="917">
                  <c:v>42.08</c:v>
                </c:pt>
                <c:pt idx="918">
                  <c:v>42.08</c:v>
                </c:pt>
                <c:pt idx="919">
                  <c:v>42.08</c:v>
                </c:pt>
                <c:pt idx="920">
                  <c:v>42.08</c:v>
                </c:pt>
                <c:pt idx="921">
                  <c:v>42.08</c:v>
                </c:pt>
                <c:pt idx="922">
                  <c:v>42.26</c:v>
                </c:pt>
                <c:pt idx="923">
                  <c:v>42.26</c:v>
                </c:pt>
                <c:pt idx="924">
                  <c:v>42.44</c:v>
                </c:pt>
                <c:pt idx="925">
                  <c:v>42.62</c:v>
                </c:pt>
                <c:pt idx="926">
                  <c:v>42.8</c:v>
                </c:pt>
                <c:pt idx="927">
                  <c:v>42.8</c:v>
                </c:pt>
                <c:pt idx="928">
                  <c:v>42.8</c:v>
                </c:pt>
                <c:pt idx="929">
                  <c:v>42.98</c:v>
                </c:pt>
                <c:pt idx="930">
                  <c:v>42.98</c:v>
                </c:pt>
                <c:pt idx="931">
                  <c:v>42.8</c:v>
                </c:pt>
                <c:pt idx="932">
                  <c:v>42.62</c:v>
                </c:pt>
                <c:pt idx="933">
                  <c:v>42.62</c:v>
                </c:pt>
                <c:pt idx="934">
                  <c:v>42.44</c:v>
                </c:pt>
                <c:pt idx="935">
                  <c:v>42.26</c:v>
                </c:pt>
                <c:pt idx="936">
                  <c:v>42.26</c:v>
                </c:pt>
                <c:pt idx="937">
                  <c:v>42.26</c:v>
                </c:pt>
                <c:pt idx="938">
                  <c:v>42.26</c:v>
                </c:pt>
                <c:pt idx="939">
                  <c:v>42.26</c:v>
                </c:pt>
                <c:pt idx="940">
                  <c:v>42.26</c:v>
                </c:pt>
                <c:pt idx="941">
                  <c:v>42.26</c:v>
                </c:pt>
                <c:pt idx="942">
                  <c:v>42.26</c:v>
                </c:pt>
                <c:pt idx="943">
                  <c:v>42.44</c:v>
                </c:pt>
                <c:pt idx="944">
                  <c:v>42.44</c:v>
                </c:pt>
                <c:pt idx="945">
                  <c:v>42.44</c:v>
                </c:pt>
                <c:pt idx="946">
                  <c:v>42.62</c:v>
                </c:pt>
                <c:pt idx="947">
                  <c:v>42.62</c:v>
                </c:pt>
                <c:pt idx="948">
                  <c:v>42.62</c:v>
                </c:pt>
                <c:pt idx="949">
                  <c:v>42.8</c:v>
                </c:pt>
                <c:pt idx="950">
                  <c:v>42.98</c:v>
                </c:pt>
                <c:pt idx="951">
                  <c:v>43.16</c:v>
                </c:pt>
                <c:pt idx="952">
                  <c:v>43.16</c:v>
                </c:pt>
                <c:pt idx="953">
                  <c:v>43.16</c:v>
                </c:pt>
                <c:pt idx="954">
                  <c:v>42.98</c:v>
                </c:pt>
                <c:pt idx="955">
                  <c:v>42.8</c:v>
                </c:pt>
                <c:pt idx="956">
                  <c:v>42.8</c:v>
                </c:pt>
                <c:pt idx="957">
                  <c:v>42.8</c:v>
                </c:pt>
                <c:pt idx="958">
                  <c:v>42.8</c:v>
                </c:pt>
                <c:pt idx="959">
                  <c:v>42.8</c:v>
                </c:pt>
                <c:pt idx="960">
                  <c:v>42.62</c:v>
                </c:pt>
                <c:pt idx="961">
                  <c:v>42.8</c:v>
                </c:pt>
                <c:pt idx="962">
                  <c:v>42.8</c:v>
                </c:pt>
                <c:pt idx="963">
                  <c:v>42.44</c:v>
                </c:pt>
                <c:pt idx="964">
                  <c:v>42.26</c:v>
                </c:pt>
                <c:pt idx="965">
                  <c:v>42.44</c:v>
                </c:pt>
                <c:pt idx="966">
                  <c:v>42.44</c:v>
                </c:pt>
                <c:pt idx="967">
                  <c:v>42.26</c:v>
                </c:pt>
                <c:pt idx="968">
                  <c:v>42.26</c:v>
                </c:pt>
                <c:pt idx="969">
                  <c:v>42.26</c:v>
                </c:pt>
                <c:pt idx="970">
                  <c:v>42.26</c:v>
                </c:pt>
                <c:pt idx="971">
                  <c:v>42.44</c:v>
                </c:pt>
                <c:pt idx="972">
                  <c:v>42.44</c:v>
                </c:pt>
                <c:pt idx="973">
                  <c:v>42.8</c:v>
                </c:pt>
                <c:pt idx="974">
                  <c:v>42.8</c:v>
                </c:pt>
                <c:pt idx="975">
                  <c:v>42.62</c:v>
                </c:pt>
                <c:pt idx="976">
                  <c:v>42.8</c:v>
                </c:pt>
                <c:pt idx="977">
                  <c:v>42.8</c:v>
                </c:pt>
                <c:pt idx="978">
                  <c:v>42.62</c:v>
                </c:pt>
                <c:pt idx="979">
                  <c:v>42.62</c:v>
                </c:pt>
                <c:pt idx="980">
                  <c:v>42.8</c:v>
                </c:pt>
                <c:pt idx="981">
                  <c:v>42.62</c:v>
                </c:pt>
                <c:pt idx="982">
                  <c:v>42.62</c:v>
                </c:pt>
                <c:pt idx="983">
                  <c:v>42.44</c:v>
                </c:pt>
                <c:pt idx="984">
                  <c:v>42.26</c:v>
                </c:pt>
                <c:pt idx="985">
                  <c:v>42.26</c:v>
                </c:pt>
                <c:pt idx="986">
                  <c:v>42.44</c:v>
                </c:pt>
                <c:pt idx="987">
                  <c:v>42.44</c:v>
                </c:pt>
                <c:pt idx="988">
                  <c:v>42.44</c:v>
                </c:pt>
                <c:pt idx="989">
                  <c:v>42.26</c:v>
                </c:pt>
                <c:pt idx="990">
                  <c:v>42.26</c:v>
                </c:pt>
                <c:pt idx="991">
                  <c:v>42.26</c:v>
                </c:pt>
                <c:pt idx="992">
                  <c:v>42.26</c:v>
                </c:pt>
                <c:pt idx="993">
                  <c:v>42.26</c:v>
                </c:pt>
                <c:pt idx="994">
                  <c:v>42.26</c:v>
                </c:pt>
                <c:pt idx="995">
                  <c:v>42.26</c:v>
                </c:pt>
                <c:pt idx="996">
                  <c:v>42.08</c:v>
                </c:pt>
                <c:pt idx="997">
                  <c:v>42.26</c:v>
                </c:pt>
                <c:pt idx="998">
                  <c:v>42.44</c:v>
                </c:pt>
                <c:pt idx="999">
                  <c:v>42.62</c:v>
                </c:pt>
                <c:pt idx="1000">
                  <c:v>42.62</c:v>
                </c:pt>
                <c:pt idx="1001">
                  <c:v>42.44</c:v>
                </c:pt>
                <c:pt idx="1002">
                  <c:v>42.26</c:v>
                </c:pt>
                <c:pt idx="1003">
                  <c:v>42.26</c:v>
                </c:pt>
                <c:pt idx="1004">
                  <c:v>42.08</c:v>
                </c:pt>
                <c:pt idx="1005">
                  <c:v>42.08</c:v>
                </c:pt>
                <c:pt idx="1006">
                  <c:v>42.26</c:v>
                </c:pt>
                <c:pt idx="1007">
                  <c:v>42.26</c:v>
                </c:pt>
                <c:pt idx="1008">
                  <c:v>42.08</c:v>
                </c:pt>
                <c:pt idx="1009">
                  <c:v>41.9</c:v>
                </c:pt>
                <c:pt idx="1010">
                  <c:v>42.08</c:v>
                </c:pt>
                <c:pt idx="1011">
                  <c:v>42.26</c:v>
                </c:pt>
                <c:pt idx="1012">
                  <c:v>42.08</c:v>
                </c:pt>
                <c:pt idx="1013">
                  <c:v>41.9</c:v>
                </c:pt>
                <c:pt idx="1014">
                  <c:v>42.08</c:v>
                </c:pt>
                <c:pt idx="1015">
                  <c:v>42.08</c:v>
                </c:pt>
                <c:pt idx="1016">
                  <c:v>42.26</c:v>
                </c:pt>
                <c:pt idx="1017">
                  <c:v>42.26</c:v>
                </c:pt>
                <c:pt idx="1018">
                  <c:v>42.26</c:v>
                </c:pt>
                <c:pt idx="1019">
                  <c:v>42.44</c:v>
                </c:pt>
                <c:pt idx="1020">
                  <c:v>42.62</c:v>
                </c:pt>
                <c:pt idx="1021">
                  <c:v>42.8</c:v>
                </c:pt>
                <c:pt idx="1022">
                  <c:v>42.8</c:v>
                </c:pt>
                <c:pt idx="1023">
                  <c:v>42.62</c:v>
                </c:pt>
                <c:pt idx="1024">
                  <c:v>42.8</c:v>
                </c:pt>
                <c:pt idx="1025">
                  <c:v>42.98</c:v>
                </c:pt>
                <c:pt idx="1026">
                  <c:v>42.8</c:v>
                </c:pt>
                <c:pt idx="1027">
                  <c:v>42.8</c:v>
                </c:pt>
                <c:pt idx="1028">
                  <c:v>42.62</c:v>
                </c:pt>
                <c:pt idx="1029">
                  <c:v>42.62</c:v>
                </c:pt>
                <c:pt idx="1030">
                  <c:v>42.44</c:v>
                </c:pt>
                <c:pt idx="1031">
                  <c:v>42.44</c:v>
                </c:pt>
                <c:pt idx="1032">
                  <c:v>42.44</c:v>
                </c:pt>
                <c:pt idx="1033">
                  <c:v>42.44</c:v>
                </c:pt>
                <c:pt idx="1034">
                  <c:v>42.44</c:v>
                </c:pt>
                <c:pt idx="1035">
                  <c:v>42.26</c:v>
                </c:pt>
                <c:pt idx="1036">
                  <c:v>42.08</c:v>
                </c:pt>
                <c:pt idx="1037">
                  <c:v>42.08</c:v>
                </c:pt>
                <c:pt idx="1038">
                  <c:v>42.26</c:v>
                </c:pt>
                <c:pt idx="1039">
                  <c:v>42.26</c:v>
                </c:pt>
                <c:pt idx="1040">
                  <c:v>42.26</c:v>
                </c:pt>
                <c:pt idx="1041">
                  <c:v>42.08</c:v>
                </c:pt>
                <c:pt idx="1042">
                  <c:v>42.26</c:v>
                </c:pt>
                <c:pt idx="1043">
                  <c:v>42.44</c:v>
                </c:pt>
                <c:pt idx="1044">
                  <c:v>42.44</c:v>
                </c:pt>
                <c:pt idx="1045">
                  <c:v>42.8</c:v>
                </c:pt>
                <c:pt idx="1046">
                  <c:v>42.98</c:v>
                </c:pt>
                <c:pt idx="1047">
                  <c:v>43.16</c:v>
                </c:pt>
                <c:pt idx="1048">
                  <c:v>42.98</c:v>
                </c:pt>
                <c:pt idx="1049">
                  <c:v>42.8</c:v>
                </c:pt>
                <c:pt idx="1050">
                  <c:v>42.98</c:v>
                </c:pt>
                <c:pt idx="1051">
                  <c:v>42.8</c:v>
                </c:pt>
                <c:pt idx="1052">
                  <c:v>42.8</c:v>
                </c:pt>
                <c:pt idx="1053">
                  <c:v>42.62</c:v>
                </c:pt>
                <c:pt idx="1054">
                  <c:v>42.44</c:v>
                </c:pt>
                <c:pt idx="1055">
                  <c:v>42.44</c:v>
                </c:pt>
                <c:pt idx="1056">
                  <c:v>42.44</c:v>
                </c:pt>
                <c:pt idx="1057">
                  <c:v>42.44</c:v>
                </c:pt>
                <c:pt idx="1058">
                  <c:v>42.44</c:v>
                </c:pt>
                <c:pt idx="1059">
                  <c:v>42.44</c:v>
                </c:pt>
                <c:pt idx="1060">
                  <c:v>42.44</c:v>
                </c:pt>
                <c:pt idx="1061">
                  <c:v>42.44</c:v>
                </c:pt>
                <c:pt idx="1062">
                  <c:v>42.44</c:v>
                </c:pt>
                <c:pt idx="1063">
                  <c:v>42.44</c:v>
                </c:pt>
                <c:pt idx="1064">
                  <c:v>42.44</c:v>
                </c:pt>
                <c:pt idx="1065">
                  <c:v>42.44</c:v>
                </c:pt>
                <c:pt idx="1066">
                  <c:v>42.44</c:v>
                </c:pt>
                <c:pt idx="1067">
                  <c:v>42.44</c:v>
                </c:pt>
                <c:pt idx="1068">
                  <c:v>42.44</c:v>
                </c:pt>
                <c:pt idx="1069">
                  <c:v>42.44</c:v>
                </c:pt>
                <c:pt idx="1070">
                  <c:v>42.62</c:v>
                </c:pt>
                <c:pt idx="1071">
                  <c:v>42.62</c:v>
                </c:pt>
                <c:pt idx="1072">
                  <c:v>42.62</c:v>
                </c:pt>
                <c:pt idx="1073">
                  <c:v>42.8</c:v>
                </c:pt>
                <c:pt idx="1074">
                  <c:v>42.44</c:v>
                </c:pt>
                <c:pt idx="1075">
                  <c:v>42.44</c:v>
                </c:pt>
                <c:pt idx="1076">
                  <c:v>42.44</c:v>
                </c:pt>
                <c:pt idx="1077">
                  <c:v>42.26</c:v>
                </c:pt>
                <c:pt idx="1078">
                  <c:v>42.44</c:v>
                </c:pt>
                <c:pt idx="1079">
                  <c:v>42.44</c:v>
                </c:pt>
                <c:pt idx="1080">
                  <c:v>42.44</c:v>
                </c:pt>
                <c:pt idx="1081">
                  <c:v>42.26</c:v>
                </c:pt>
                <c:pt idx="1082">
                  <c:v>42.44</c:v>
                </c:pt>
                <c:pt idx="1083">
                  <c:v>42.26</c:v>
                </c:pt>
                <c:pt idx="1084">
                  <c:v>42.08</c:v>
                </c:pt>
                <c:pt idx="1085">
                  <c:v>42.08</c:v>
                </c:pt>
                <c:pt idx="1086">
                  <c:v>42.08</c:v>
                </c:pt>
                <c:pt idx="1087">
                  <c:v>42.26</c:v>
                </c:pt>
                <c:pt idx="1088">
                  <c:v>42.44</c:v>
                </c:pt>
                <c:pt idx="1089">
                  <c:v>42.44</c:v>
                </c:pt>
                <c:pt idx="1090">
                  <c:v>42.44</c:v>
                </c:pt>
                <c:pt idx="1091">
                  <c:v>42.44</c:v>
                </c:pt>
                <c:pt idx="1092">
                  <c:v>42.62</c:v>
                </c:pt>
                <c:pt idx="1093">
                  <c:v>42.62</c:v>
                </c:pt>
                <c:pt idx="1094">
                  <c:v>42.62</c:v>
                </c:pt>
                <c:pt idx="1095">
                  <c:v>42.62</c:v>
                </c:pt>
                <c:pt idx="1096">
                  <c:v>42.62</c:v>
                </c:pt>
                <c:pt idx="1097">
                  <c:v>42.44</c:v>
                </c:pt>
                <c:pt idx="1098">
                  <c:v>42.44</c:v>
                </c:pt>
                <c:pt idx="1099">
                  <c:v>42.62</c:v>
                </c:pt>
                <c:pt idx="1100">
                  <c:v>42.62</c:v>
                </c:pt>
                <c:pt idx="1101">
                  <c:v>42.62</c:v>
                </c:pt>
                <c:pt idx="1102">
                  <c:v>42.44</c:v>
                </c:pt>
                <c:pt idx="1103">
                  <c:v>42.44</c:v>
                </c:pt>
                <c:pt idx="1104">
                  <c:v>42.44</c:v>
                </c:pt>
                <c:pt idx="1105">
                  <c:v>42.44</c:v>
                </c:pt>
                <c:pt idx="1106">
                  <c:v>42.26</c:v>
                </c:pt>
                <c:pt idx="1107">
                  <c:v>42.44</c:v>
                </c:pt>
                <c:pt idx="1108">
                  <c:v>42.44</c:v>
                </c:pt>
                <c:pt idx="1109">
                  <c:v>42.44</c:v>
                </c:pt>
                <c:pt idx="1110">
                  <c:v>42.44</c:v>
                </c:pt>
                <c:pt idx="1111">
                  <c:v>42.44</c:v>
                </c:pt>
                <c:pt idx="1112">
                  <c:v>42.44</c:v>
                </c:pt>
                <c:pt idx="1113">
                  <c:v>42.44</c:v>
                </c:pt>
                <c:pt idx="1114">
                  <c:v>42.44</c:v>
                </c:pt>
                <c:pt idx="1115">
                  <c:v>42.44</c:v>
                </c:pt>
                <c:pt idx="1116">
                  <c:v>42.62</c:v>
                </c:pt>
                <c:pt idx="1117">
                  <c:v>42.8</c:v>
                </c:pt>
                <c:pt idx="1118">
                  <c:v>42.98</c:v>
                </c:pt>
                <c:pt idx="1119">
                  <c:v>42.98</c:v>
                </c:pt>
                <c:pt idx="1120">
                  <c:v>43.16</c:v>
                </c:pt>
                <c:pt idx="1121">
                  <c:v>43.16</c:v>
                </c:pt>
                <c:pt idx="1122">
                  <c:v>43.16</c:v>
                </c:pt>
                <c:pt idx="1123">
                  <c:v>43.34</c:v>
                </c:pt>
                <c:pt idx="1124">
                  <c:v>43.16</c:v>
                </c:pt>
                <c:pt idx="1125">
                  <c:v>42.98</c:v>
                </c:pt>
                <c:pt idx="1126">
                  <c:v>42.8</c:v>
                </c:pt>
                <c:pt idx="1127">
                  <c:v>42.8</c:v>
                </c:pt>
                <c:pt idx="1128">
                  <c:v>42.62</c:v>
                </c:pt>
                <c:pt idx="1129">
                  <c:v>42.62</c:v>
                </c:pt>
                <c:pt idx="1130">
                  <c:v>42.62</c:v>
                </c:pt>
                <c:pt idx="1131">
                  <c:v>42.44</c:v>
                </c:pt>
                <c:pt idx="1132">
                  <c:v>42.44</c:v>
                </c:pt>
                <c:pt idx="1133">
                  <c:v>42.62</c:v>
                </c:pt>
                <c:pt idx="1134">
                  <c:v>42.8</c:v>
                </c:pt>
                <c:pt idx="1135">
                  <c:v>42.8</c:v>
                </c:pt>
                <c:pt idx="1136">
                  <c:v>42.62</c:v>
                </c:pt>
                <c:pt idx="1137">
                  <c:v>42.62</c:v>
                </c:pt>
                <c:pt idx="1138">
                  <c:v>42.62</c:v>
                </c:pt>
                <c:pt idx="1139">
                  <c:v>42.8</c:v>
                </c:pt>
                <c:pt idx="1140">
                  <c:v>42.98</c:v>
                </c:pt>
                <c:pt idx="1141">
                  <c:v>42.98</c:v>
                </c:pt>
                <c:pt idx="1142">
                  <c:v>43.16</c:v>
                </c:pt>
                <c:pt idx="1143">
                  <c:v>43.16</c:v>
                </c:pt>
                <c:pt idx="1144">
                  <c:v>43.34</c:v>
                </c:pt>
                <c:pt idx="1145">
                  <c:v>43.34</c:v>
                </c:pt>
                <c:pt idx="1146">
                  <c:v>42.98</c:v>
                </c:pt>
                <c:pt idx="1147">
                  <c:v>42.98</c:v>
                </c:pt>
                <c:pt idx="1148">
                  <c:v>42.98</c:v>
                </c:pt>
                <c:pt idx="1149">
                  <c:v>42.8</c:v>
                </c:pt>
                <c:pt idx="1150">
                  <c:v>42.62</c:v>
                </c:pt>
                <c:pt idx="1151">
                  <c:v>42.8</c:v>
                </c:pt>
                <c:pt idx="1152">
                  <c:v>42.8</c:v>
                </c:pt>
                <c:pt idx="1153">
                  <c:v>42.62</c:v>
                </c:pt>
                <c:pt idx="1154">
                  <c:v>42.62</c:v>
                </c:pt>
                <c:pt idx="1155">
                  <c:v>42.62</c:v>
                </c:pt>
                <c:pt idx="1156">
                  <c:v>42.62</c:v>
                </c:pt>
                <c:pt idx="1157">
                  <c:v>42.8</c:v>
                </c:pt>
                <c:pt idx="1158">
                  <c:v>42.98</c:v>
                </c:pt>
                <c:pt idx="1159">
                  <c:v>42.8</c:v>
                </c:pt>
                <c:pt idx="1160">
                  <c:v>42.8</c:v>
                </c:pt>
                <c:pt idx="1161">
                  <c:v>42.8</c:v>
                </c:pt>
                <c:pt idx="1162">
                  <c:v>42.98</c:v>
                </c:pt>
                <c:pt idx="1163">
                  <c:v>43.16</c:v>
                </c:pt>
                <c:pt idx="1164">
                  <c:v>43.16</c:v>
                </c:pt>
                <c:pt idx="1165">
                  <c:v>43.16</c:v>
                </c:pt>
                <c:pt idx="1166">
                  <c:v>43.16</c:v>
                </c:pt>
                <c:pt idx="1167">
                  <c:v>43.52</c:v>
                </c:pt>
                <c:pt idx="1168">
                  <c:v>43.7</c:v>
                </c:pt>
                <c:pt idx="1169">
                  <c:v>43.52</c:v>
                </c:pt>
                <c:pt idx="1170">
                  <c:v>43.52</c:v>
                </c:pt>
                <c:pt idx="1171">
                  <c:v>43.52</c:v>
                </c:pt>
                <c:pt idx="1172">
                  <c:v>43.34</c:v>
                </c:pt>
                <c:pt idx="1173">
                  <c:v>42.98</c:v>
                </c:pt>
                <c:pt idx="1174">
                  <c:v>42.98</c:v>
                </c:pt>
                <c:pt idx="1175">
                  <c:v>42.8</c:v>
                </c:pt>
                <c:pt idx="1176">
                  <c:v>42.8</c:v>
                </c:pt>
                <c:pt idx="1177">
                  <c:v>42.98</c:v>
                </c:pt>
                <c:pt idx="1178">
                  <c:v>42.98</c:v>
                </c:pt>
                <c:pt idx="1179">
                  <c:v>42.8</c:v>
                </c:pt>
                <c:pt idx="1180">
                  <c:v>42.8</c:v>
                </c:pt>
                <c:pt idx="1181">
                  <c:v>42.8</c:v>
                </c:pt>
                <c:pt idx="1182">
                  <c:v>42.8</c:v>
                </c:pt>
                <c:pt idx="1183">
                  <c:v>42.8</c:v>
                </c:pt>
                <c:pt idx="1184">
                  <c:v>42.98</c:v>
                </c:pt>
                <c:pt idx="1185">
                  <c:v>42.8</c:v>
                </c:pt>
                <c:pt idx="1186">
                  <c:v>42.8</c:v>
                </c:pt>
                <c:pt idx="1187">
                  <c:v>42.8</c:v>
                </c:pt>
                <c:pt idx="1188">
                  <c:v>42.98</c:v>
                </c:pt>
                <c:pt idx="1189">
                  <c:v>42.98</c:v>
                </c:pt>
                <c:pt idx="1190">
                  <c:v>43.16</c:v>
                </c:pt>
                <c:pt idx="1191">
                  <c:v>43.34</c:v>
                </c:pt>
                <c:pt idx="1192">
                  <c:v>43.34</c:v>
                </c:pt>
                <c:pt idx="1193">
                  <c:v>43.34</c:v>
                </c:pt>
                <c:pt idx="1194">
                  <c:v>43.34</c:v>
                </c:pt>
                <c:pt idx="1195">
                  <c:v>43.34</c:v>
                </c:pt>
                <c:pt idx="1196">
                  <c:v>43.16</c:v>
                </c:pt>
                <c:pt idx="1197">
                  <c:v>42.98</c:v>
                </c:pt>
                <c:pt idx="1198">
                  <c:v>42.8</c:v>
                </c:pt>
                <c:pt idx="1199">
                  <c:v>42.8</c:v>
                </c:pt>
                <c:pt idx="1200">
                  <c:v>42.62</c:v>
                </c:pt>
                <c:pt idx="1201">
                  <c:v>42.62</c:v>
                </c:pt>
                <c:pt idx="1202">
                  <c:v>42.62</c:v>
                </c:pt>
                <c:pt idx="1203">
                  <c:v>42.62</c:v>
                </c:pt>
                <c:pt idx="1204">
                  <c:v>42.62</c:v>
                </c:pt>
                <c:pt idx="1205">
                  <c:v>42.44</c:v>
                </c:pt>
                <c:pt idx="1206">
                  <c:v>42.62</c:v>
                </c:pt>
                <c:pt idx="1207">
                  <c:v>42.44</c:v>
                </c:pt>
                <c:pt idx="1208">
                  <c:v>42.62</c:v>
                </c:pt>
                <c:pt idx="1209">
                  <c:v>42.62</c:v>
                </c:pt>
                <c:pt idx="1210">
                  <c:v>42.8</c:v>
                </c:pt>
                <c:pt idx="1211">
                  <c:v>42.8</c:v>
                </c:pt>
                <c:pt idx="1212">
                  <c:v>42.98</c:v>
                </c:pt>
                <c:pt idx="1213">
                  <c:v>43.16</c:v>
                </c:pt>
                <c:pt idx="1214">
                  <c:v>43.16</c:v>
                </c:pt>
                <c:pt idx="1215">
                  <c:v>43.16</c:v>
                </c:pt>
                <c:pt idx="1216">
                  <c:v>43.16</c:v>
                </c:pt>
                <c:pt idx="1217">
                  <c:v>43.16</c:v>
                </c:pt>
                <c:pt idx="1218">
                  <c:v>43.34</c:v>
                </c:pt>
                <c:pt idx="1219">
                  <c:v>43.16</c:v>
                </c:pt>
                <c:pt idx="1220">
                  <c:v>43.16</c:v>
                </c:pt>
                <c:pt idx="1221">
                  <c:v>42.98</c:v>
                </c:pt>
                <c:pt idx="1222">
                  <c:v>42.8</c:v>
                </c:pt>
                <c:pt idx="1223">
                  <c:v>42.62</c:v>
                </c:pt>
                <c:pt idx="1224">
                  <c:v>42.44</c:v>
                </c:pt>
                <c:pt idx="1225">
                  <c:v>42.44</c:v>
                </c:pt>
                <c:pt idx="1226">
                  <c:v>42.44</c:v>
                </c:pt>
                <c:pt idx="1227">
                  <c:v>42.44</c:v>
                </c:pt>
                <c:pt idx="1228">
                  <c:v>42.62</c:v>
                </c:pt>
                <c:pt idx="1229">
                  <c:v>42.62</c:v>
                </c:pt>
                <c:pt idx="1230">
                  <c:v>42.62</c:v>
                </c:pt>
                <c:pt idx="1231">
                  <c:v>42.62</c:v>
                </c:pt>
                <c:pt idx="1232">
                  <c:v>42.62</c:v>
                </c:pt>
                <c:pt idx="1233">
                  <c:v>42.62</c:v>
                </c:pt>
                <c:pt idx="1234">
                  <c:v>42.8</c:v>
                </c:pt>
                <c:pt idx="1235">
                  <c:v>42.8</c:v>
                </c:pt>
                <c:pt idx="1236">
                  <c:v>42.98</c:v>
                </c:pt>
                <c:pt idx="1237">
                  <c:v>42.98</c:v>
                </c:pt>
                <c:pt idx="1238">
                  <c:v>43.16</c:v>
                </c:pt>
                <c:pt idx="1239">
                  <c:v>43.34</c:v>
                </c:pt>
                <c:pt idx="1240">
                  <c:v>43.34</c:v>
                </c:pt>
                <c:pt idx="1241">
                  <c:v>43.52</c:v>
                </c:pt>
                <c:pt idx="1242">
                  <c:v>43.52</c:v>
                </c:pt>
                <c:pt idx="1243">
                  <c:v>43.34</c:v>
                </c:pt>
                <c:pt idx="1244">
                  <c:v>43.34</c:v>
                </c:pt>
                <c:pt idx="1245">
                  <c:v>43.16</c:v>
                </c:pt>
                <c:pt idx="1246">
                  <c:v>42.98</c:v>
                </c:pt>
                <c:pt idx="1247">
                  <c:v>42.8</c:v>
                </c:pt>
                <c:pt idx="1248">
                  <c:v>42.8</c:v>
                </c:pt>
                <c:pt idx="1249">
                  <c:v>42.8</c:v>
                </c:pt>
                <c:pt idx="1250">
                  <c:v>42.8</c:v>
                </c:pt>
                <c:pt idx="1251">
                  <c:v>42.8</c:v>
                </c:pt>
                <c:pt idx="1252">
                  <c:v>42.62</c:v>
                </c:pt>
                <c:pt idx="1253">
                  <c:v>42.62</c:v>
                </c:pt>
                <c:pt idx="1254">
                  <c:v>42.62</c:v>
                </c:pt>
                <c:pt idx="1255">
                  <c:v>42.8</c:v>
                </c:pt>
                <c:pt idx="1256">
                  <c:v>42.8</c:v>
                </c:pt>
                <c:pt idx="1257">
                  <c:v>42.8</c:v>
                </c:pt>
                <c:pt idx="1258">
                  <c:v>42.8</c:v>
                </c:pt>
                <c:pt idx="1259">
                  <c:v>42.8</c:v>
                </c:pt>
                <c:pt idx="1260">
                  <c:v>42.8</c:v>
                </c:pt>
                <c:pt idx="1261">
                  <c:v>42.98</c:v>
                </c:pt>
                <c:pt idx="1262">
                  <c:v>43.16</c:v>
                </c:pt>
                <c:pt idx="1263">
                  <c:v>43.52</c:v>
                </c:pt>
                <c:pt idx="1264">
                  <c:v>43.7</c:v>
                </c:pt>
                <c:pt idx="1265">
                  <c:v>43.52</c:v>
                </c:pt>
                <c:pt idx="1266">
                  <c:v>43.16</c:v>
                </c:pt>
                <c:pt idx="1267">
                  <c:v>42.98</c:v>
                </c:pt>
                <c:pt idx="1268">
                  <c:v>42.98</c:v>
                </c:pt>
                <c:pt idx="1269">
                  <c:v>42.8</c:v>
                </c:pt>
                <c:pt idx="1270">
                  <c:v>42.8</c:v>
                </c:pt>
                <c:pt idx="1271">
                  <c:v>42.8</c:v>
                </c:pt>
                <c:pt idx="1272">
                  <c:v>42.62</c:v>
                </c:pt>
                <c:pt idx="1273">
                  <c:v>42.62</c:v>
                </c:pt>
                <c:pt idx="1274">
                  <c:v>42.8</c:v>
                </c:pt>
                <c:pt idx="1275">
                  <c:v>42.62</c:v>
                </c:pt>
                <c:pt idx="1276">
                  <c:v>42.62</c:v>
                </c:pt>
                <c:pt idx="1277">
                  <c:v>42.98</c:v>
                </c:pt>
                <c:pt idx="1278">
                  <c:v>42.98</c:v>
                </c:pt>
                <c:pt idx="1279">
                  <c:v>42.8</c:v>
                </c:pt>
                <c:pt idx="1280">
                  <c:v>42.62</c:v>
                </c:pt>
                <c:pt idx="1281">
                  <c:v>42.62</c:v>
                </c:pt>
                <c:pt idx="1282">
                  <c:v>42.62</c:v>
                </c:pt>
                <c:pt idx="1283">
                  <c:v>42.62</c:v>
                </c:pt>
                <c:pt idx="1284">
                  <c:v>42.8</c:v>
                </c:pt>
                <c:pt idx="1285">
                  <c:v>42.62</c:v>
                </c:pt>
                <c:pt idx="1286">
                  <c:v>42.62</c:v>
                </c:pt>
                <c:pt idx="1287">
                  <c:v>42.62</c:v>
                </c:pt>
                <c:pt idx="1288">
                  <c:v>42.44</c:v>
                </c:pt>
                <c:pt idx="1289">
                  <c:v>42.44</c:v>
                </c:pt>
                <c:pt idx="1290">
                  <c:v>42.44</c:v>
                </c:pt>
                <c:pt idx="1291">
                  <c:v>42.26</c:v>
                </c:pt>
                <c:pt idx="1292">
                  <c:v>42.26</c:v>
                </c:pt>
                <c:pt idx="1293">
                  <c:v>42.26</c:v>
                </c:pt>
                <c:pt idx="1294">
                  <c:v>42.08</c:v>
                </c:pt>
                <c:pt idx="1295">
                  <c:v>41.9</c:v>
                </c:pt>
                <c:pt idx="1296">
                  <c:v>41.9</c:v>
                </c:pt>
                <c:pt idx="1297">
                  <c:v>41.9</c:v>
                </c:pt>
                <c:pt idx="1298">
                  <c:v>41.9</c:v>
                </c:pt>
                <c:pt idx="1299">
                  <c:v>41.9</c:v>
                </c:pt>
                <c:pt idx="1300">
                  <c:v>41.9</c:v>
                </c:pt>
                <c:pt idx="1301">
                  <c:v>41.9</c:v>
                </c:pt>
                <c:pt idx="1302">
                  <c:v>41.9</c:v>
                </c:pt>
                <c:pt idx="1303">
                  <c:v>41.9</c:v>
                </c:pt>
                <c:pt idx="1304">
                  <c:v>41.9</c:v>
                </c:pt>
                <c:pt idx="1305">
                  <c:v>42.08</c:v>
                </c:pt>
                <c:pt idx="1306">
                  <c:v>42.08</c:v>
                </c:pt>
                <c:pt idx="1307">
                  <c:v>42.26</c:v>
                </c:pt>
                <c:pt idx="1308">
                  <c:v>42.44</c:v>
                </c:pt>
                <c:pt idx="1309">
                  <c:v>42.62</c:v>
                </c:pt>
                <c:pt idx="1310">
                  <c:v>42.8</c:v>
                </c:pt>
                <c:pt idx="1311">
                  <c:v>42.98</c:v>
                </c:pt>
                <c:pt idx="1312">
                  <c:v>43.16</c:v>
                </c:pt>
                <c:pt idx="1313">
                  <c:v>43.16</c:v>
                </c:pt>
                <c:pt idx="1314">
                  <c:v>43.16</c:v>
                </c:pt>
                <c:pt idx="1315">
                  <c:v>42.98</c:v>
                </c:pt>
                <c:pt idx="1316">
                  <c:v>42.8</c:v>
                </c:pt>
                <c:pt idx="1317">
                  <c:v>42.62</c:v>
                </c:pt>
                <c:pt idx="1318">
                  <c:v>42.44</c:v>
                </c:pt>
                <c:pt idx="1319">
                  <c:v>42.62</c:v>
                </c:pt>
                <c:pt idx="1320">
                  <c:v>42.44</c:v>
                </c:pt>
                <c:pt idx="1321">
                  <c:v>42.26</c:v>
                </c:pt>
                <c:pt idx="1322">
                  <c:v>42.08</c:v>
                </c:pt>
                <c:pt idx="1323">
                  <c:v>42.26</c:v>
                </c:pt>
                <c:pt idx="1324">
                  <c:v>42.44</c:v>
                </c:pt>
                <c:pt idx="1325">
                  <c:v>42.44</c:v>
                </c:pt>
                <c:pt idx="1326">
                  <c:v>42.44</c:v>
                </c:pt>
                <c:pt idx="1327">
                  <c:v>42.44</c:v>
                </c:pt>
                <c:pt idx="1328">
                  <c:v>42.44</c:v>
                </c:pt>
                <c:pt idx="1329">
                  <c:v>42.62</c:v>
                </c:pt>
                <c:pt idx="1330">
                  <c:v>42.44</c:v>
                </c:pt>
                <c:pt idx="1331">
                  <c:v>42.62</c:v>
                </c:pt>
                <c:pt idx="1332">
                  <c:v>42.8</c:v>
                </c:pt>
                <c:pt idx="1333">
                  <c:v>42.98</c:v>
                </c:pt>
                <c:pt idx="1334">
                  <c:v>43.16</c:v>
                </c:pt>
                <c:pt idx="1335">
                  <c:v>43.34</c:v>
                </c:pt>
                <c:pt idx="1336">
                  <c:v>43.16</c:v>
                </c:pt>
                <c:pt idx="1337">
                  <c:v>43.16</c:v>
                </c:pt>
                <c:pt idx="1338">
                  <c:v>43.16</c:v>
                </c:pt>
                <c:pt idx="1339">
                  <c:v>42.98</c:v>
                </c:pt>
                <c:pt idx="1340">
                  <c:v>42.8</c:v>
                </c:pt>
                <c:pt idx="1341">
                  <c:v>42.8</c:v>
                </c:pt>
                <c:pt idx="1342">
                  <c:v>42.62</c:v>
                </c:pt>
                <c:pt idx="1343">
                  <c:v>42.62</c:v>
                </c:pt>
                <c:pt idx="1344">
                  <c:v>42.62</c:v>
                </c:pt>
                <c:pt idx="1345">
                  <c:v>42.62</c:v>
                </c:pt>
                <c:pt idx="1346">
                  <c:v>42.62</c:v>
                </c:pt>
                <c:pt idx="1347">
                  <c:v>42.62</c:v>
                </c:pt>
                <c:pt idx="1348">
                  <c:v>42.62</c:v>
                </c:pt>
                <c:pt idx="1349">
                  <c:v>42.62</c:v>
                </c:pt>
                <c:pt idx="1350">
                  <c:v>42.8</c:v>
                </c:pt>
                <c:pt idx="1351">
                  <c:v>42.8</c:v>
                </c:pt>
                <c:pt idx="1352">
                  <c:v>42.8</c:v>
                </c:pt>
                <c:pt idx="1353">
                  <c:v>42.8</c:v>
                </c:pt>
                <c:pt idx="1354">
                  <c:v>42.8</c:v>
                </c:pt>
                <c:pt idx="1355">
                  <c:v>42.8</c:v>
                </c:pt>
                <c:pt idx="1356">
                  <c:v>42.8</c:v>
                </c:pt>
                <c:pt idx="1357">
                  <c:v>42.98</c:v>
                </c:pt>
                <c:pt idx="1358">
                  <c:v>43.16</c:v>
                </c:pt>
                <c:pt idx="1359">
                  <c:v>43.34</c:v>
                </c:pt>
                <c:pt idx="1360">
                  <c:v>43.34</c:v>
                </c:pt>
                <c:pt idx="1361">
                  <c:v>43.34</c:v>
                </c:pt>
                <c:pt idx="1362">
                  <c:v>43.34</c:v>
                </c:pt>
                <c:pt idx="1363">
                  <c:v>43.16</c:v>
                </c:pt>
                <c:pt idx="1364">
                  <c:v>43.16</c:v>
                </c:pt>
                <c:pt idx="1365">
                  <c:v>42.98</c:v>
                </c:pt>
                <c:pt idx="1366">
                  <c:v>42.8</c:v>
                </c:pt>
                <c:pt idx="1367">
                  <c:v>42.62</c:v>
                </c:pt>
                <c:pt idx="1368">
                  <c:v>42.62</c:v>
                </c:pt>
                <c:pt idx="1369">
                  <c:v>42.62</c:v>
                </c:pt>
                <c:pt idx="1370">
                  <c:v>42.62</c:v>
                </c:pt>
                <c:pt idx="1371">
                  <c:v>42.62</c:v>
                </c:pt>
                <c:pt idx="1372">
                  <c:v>42.62</c:v>
                </c:pt>
                <c:pt idx="1373">
                  <c:v>42.62</c:v>
                </c:pt>
                <c:pt idx="1374">
                  <c:v>42.44</c:v>
                </c:pt>
                <c:pt idx="1375">
                  <c:v>42.44</c:v>
                </c:pt>
                <c:pt idx="1376">
                  <c:v>42.44</c:v>
                </c:pt>
                <c:pt idx="1377">
                  <c:v>42.62</c:v>
                </c:pt>
                <c:pt idx="1378">
                  <c:v>42.62</c:v>
                </c:pt>
                <c:pt idx="1379">
                  <c:v>42.62</c:v>
                </c:pt>
                <c:pt idx="1380">
                  <c:v>42.8</c:v>
                </c:pt>
                <c:pt idx="1381">
                  <c:v>42.98</c:v>
                </c:pt>
                <c:pt idx="1382">
                  <c:v>43.16</c:v>
                </c:pt>
                <c:pt idx="1383">
                  <c:v>43.34</c:v>
                </c:pt>
                <c:pt idx="1384">
                  <c:v>43.34</c:v>
                </c:pt>
                <c:pt idx="1385">
                  <c:v>43.34</c:v>
                </c:pt>
                <c:pt idx="1386">
                  <c:v>43.16</c:v>
                </c:pt>
                <c:pt idx="1387">
                  <c:v>43.16</c:v>
                </c:pt>
                <c:pt idx="1388">
                  <c:v>43.16</c:v>
                </c:pt>
                <c:pt idx="1389">
                  <c:v>42.98</c:v>
                </c:pt>
                <c:pt idx="1390">
                  <c:v>42.8</c:v>
                </c:pt>
                <c:pt idx="1391">
                  <c:v>42.8</c:v>
                </c:pt>
                <c:pt idx="1392">
                  <c:v>42.62</c:v>
                </c:pt>
                <c:pt idx="1393">
                  <c:v>42.62</c:v>
                </c:pt>
                <c:pt idx="1394">
                  <c:v>42.62</c:v>
                </c:pt>
                <c:pt idx="1395">
                  <c:v>42.62</c:v>
                </c:pt>
                <c:pt idx="1396">
                  <c:v>42.62</c:v>
                </c:pt>
                <c:pt idx="1397">
                  <c:v>42.8</c:v>
                </c:pt>
                <c:pt idx="1398">
                  <c:v>42.8</c:v>
                </c:pt>
                <c:pt idx="1399">
                  <c:v>42.62</c:v>
                </c:pt>
                <c:pt idx="1400">
                  <c:v>42.62</c:v>
                </c:pt>
                <c:pt idx="1401">
                  <c:v>42.62</c:v>
                </c:pt>
                <c:pt idx="1402">
                  <c:v>42.8</c:v>
                </c:pt>
                <c:pt idx="1403">
                  <c:v>42.8</c:v>
                </c:pt>
                <c:pt idx="1404">
                  <c:v>42.98</c:v>
                </c:pt>
                <c:pt idx="1405">
                  <c:v>43.16</c:v>
                </c:pt>
                <c:pt idx="1406">
                  <c:v>43.34</c:v>
                </c:pt>
                <c:pt idx="1407">
                  <c:v>43.34</c:v>
                </c:pt>
                <c:pt idx="1408">
                  <c:v>43.34</c:v>
                </c:pt>
                <c:pt idx="1409">
                  <c:v>43.34</c:v>
                </c:pt>
                <c:pt idx="1410">
                  <c:v>43.34</c:v>
                </c:pt>
                <c:pt idx="1411">
                  <c:v>43.16</c:v>
                </c:pt>
                <c:pt idx="1412">
                  <c:v>43.16</c:v>
                </c:pt>
                <c:pt idx="1413">
                  <c:v>42.98</c:v>
                </c:pt>
                <c:pt idx="1414">
                  <c:v>42.98</c:v>
                </c:pt>
                <c:pt idx="1415">
                  <c:v>42.8</c:v>
                </c:pt>
                <c:pt idx="1416">
                  <c:v>42.8</c:v>
                </c:pt>
                <c:pt idx="1417">
                  <c:v>42.8</c:v>
                </c:pt>
                <c:pt idx="1418">
                  <c:v>42.8</c:v>
                </c:pt>
                <c:pt idx="1419">
                  <c:v>42.8</c:v>
                </c:pt>
                <c:pt idx="1420">
                  <c:v>42.8</c:v>
                </c:pt>
                <c:pt idx="1421">
                  <c:v>42.62</c:v>
                </c:pt>
                <c:pt idx="1422">
                  <c:v>42.62</c:v>
                </c:pt>
                <c:pt idx="1423">
                  <c:v>42.8</c:v>
                </c:pt>
                <c:pt idx="1424">
                  <c:v>42.62</c:v>
                </c:pt>
                <c:pt idx="1425">
                  <c:v>42.62</c:v>
                </c:pt>
                <c:pt idx="1426">
                  <c:v>42.8</c:v>
                </c:pt>
                <c:pt idx="1427">
                  <c:v>42.8</c:v>
                </c:pt>
                <c:pt idx="1428">
                  <c:v>42.98</c:v>
                </c:pt>
                <c:pt idx="1429">
                  <c:v>43.16</c:v>
                </c:pt>
                <c:pt idx="1430">
                  <c:v>43.16</c:v>
                </c:pt>
                <c:pt idx="1431">
                  <c:v>43.34</c:v>
                </c:pt>
                <c:pt idx="1432">
                  <c:v>43.52</c:v>
                </c:pt>
                <c:pt idx="1433">
                  <c:v>43.88</c:v>
                </c:pt>
                <c:pt idx="1434">
                  <c:v>43.88</c:v>
                </c:pt>
                <c:pt idx="1435">
                  <c:v>43.7</c:v>
                </c:pt>
                <c:pt idx="1436">
                  <c:v>43.34</c:v>
                </c:pt>
                <c:pt idx="1437">
                  <c:v>43.16</c:v>
                </c:pt>
                <c:pt idx="1438">
                  <c:v>42.98</c:v>
                </c:pt>
                <c:pt idx="1439">
                  <c:v>42.98</c:v>
                </c:pt>
                <c:pt idx="1440">
                  <c:v>42.8</c:v>
                </c:pt>
                <c:pt idx="1441">
                  <c:v>42.62</c:v>
                </c:pt>
                <c:pt idx="1442">
                  <c:v>42.8</c:v>
                </c:pt>
                <c:pt idx="1443">
                  <c:v>42.98</c:v>
                </c:pt>
                <c:pt idx="1444">
                  <c:v>42.62</c:v>
                </c:pt>
                <c:pt idx="1445">
                  <c:v>42.8</c:v>
                </c:pt>
                <c:pt idx="1446">
                  <c:v>42.98</c:v>
                </c:pt>
                <c:pt idx="1447">
                  <c:v>43.16</c:v>
                </c:pt>
                <c:pt idx="1448">
                  <c:v>43.16</c:v>
                </c:pt>
                <c:pt idx="1449">
                  <c:v>43.34</c:v>
                </c:pt>
                <c:pt idx="1450">
                  <c:v>43.34</c:v>
                </c:pt>
                <c:pt idx="1451">
                  <c:v>43.16</c:v>
                </c:pt>
                <c:pt idx="1452">
                  <c:v>43.16</c:v>
                </c:pt>
                <c:pt idx="1453">
                  <c:v>43.34</c:v>
                </c:pt>
                <c:pt idx="1454">
                  <c:v>43.7</c:v>
                </c:pt>
                <c:pt idx="1455">
                  <c:v>43.88</c:v>
                </c:pt>
                <c:pt idx="1456">
                  <c:v>43.7</c:v>
                </c:pt>
                <c:pt idx="1457">
                  <c:v>43.52</c:v>
                </c:pt>
                <c:pt idx="1458">
                  <c:v>43.52</c:v>
                </c:pt>
                <c:pt idx="1459">
                  <c:v>43.52</c:v>
                </c:pt>
                <c:pt idx="1460">
                  <c:v>43.34</c:v>
                </c:pt>
                <c:pt idx="1461">
                  <c:v>43.34</c:v>
                </c:pt>
                <c:pt idx="1462">
                  <c:v>43.16</c:v>
                </c:pt>
                <c:pt idx="1463">
                  <c:v>42.98</c:v>
                </c:pt>
                <c:pt idx="1464">
                  <c:v>42.98</c:v>
                </c:pt>
                <c:pt idx="1465">
                  <c:v>42.98</c:v>
                </c:pt>
                <c:pt idx="1466">
                  <c:v>42.98</c:v>
                </c:pt>
                <c:pt idx="1467">
                  <c:v>42.98</c:v>
                </c:pt>
                <c:pt idx="1468">
                  <c:v>43.16</c:v>
                </c:pt>
                <c:pt idx="1469">
                  <c:v>42.98</c:v>
                </c:pt>
                <c:pt idx="1470">
                  <c:v>42.98</c:v>
                </c:pt>
                <c:pt idx="1471">
                  <c:v>43.16</c:v>
                </c:pt>
                <c:pt idx="1472">
                  <c:v>43.16</c:v>
                </c:pt>
                <c:pt idx="1473">
                  <c:v>43.16</c:v>
                </c:pt>
                <c:pt idx="1474">
                  <c:v>43.16</c:v>
                </c:pt>
                <c:pt idx="1475">
                  <c:v>43.34</c:v>
                </c:pt>
                <c:pt idx="1476">
                  <c:v>43.52</c:v>
                </c:pt>
                <c:pt idx="1477">
                  <c:v>43.7</c:v>
                </c:pt>
                <c:pt idx="1478">
                  <c:v>43.7</c:v>
                </c:pt>
                <c:pt idx="1479">
                  <c:v>43.88</c:v>
                </c:pt>
                <c:pt idx="1480">
                  <c:v>44.06</c:v>
                </c:pt>
                <c:pt idx="1481">
                  <c:v>44.24</c:v>
                </c:pt>
                <c:pt idx="1482">
                  <c:v>44.24</c:v>
                </c:pt>
                <c:pt idx="1483">
                  <c:v>44.24</c:v>
                </c:pt>
                <c:pt idx="1484">
                  <c:v>43.88</c:v>
                </c:pt>
                <c:pt idx="1485">
                  <c:v>43.7</c:v>
                </c:pt>
                <c:pt idx="1486">
                  <c:v>43.52</c:v>
                </c:pt>
                <c:pt idx="1487">
                  <c:v>43.34</c:v>
                </c:pt>
                <c:pt idx="1488">
                  <c:v>43.34</c:v>
                </c:pt>
                <c:pt idx="1489">
                  <c:v>43.34</c:v>
                </c:pt>
                <c:pt idx="1490">
                  <c:v>43.34</c:v>
                </c:pt>
                <c:pt idx="1491">
                  <c:v>43.34</c:v>
                </c:pt>
                <c:pt idx="1492">
                  <c:v>43.34</c:v>
                </c:pt>
                <c:pt idx="1493">
                  <c:v>43.16</c:v>
                </c:pt>
                <c:pt idx="1494">
                  <c:v>43.16</c:v>
                </c:pt>
                <c:pt idx="1495">
                  <c:v>43.34</c:v>
                </c:pt>
                <c:pt idx="1496">
                  <c:v>43.16</c:v>
                </c:pt>
                <c:pt idx="1497">
                  <c:v>43.34</c:v>
                </c:pt>
                <c:pt idx="1498">
                  <c:v>43.34</c:v>
                </c:pt>
                <c:pt idx="1499">
                  <c:v>43.34</c:v>
                </c:pt>
                <c:pt idx="1500">
                  <c:v>43.52</c:v>
                </c:pt>
                <c:pt idx="1501">
                  <c:v>43.7</c:v>
                </c:pt>
                <c:pt idx="1502">
                  <c:v>43.7</c:v>
                </c:pt>
                <c:pt idx="1503">
                  <c:v>43.88</c:v>
                </c:pt>
                <c:pt idx="1504">
                  <c:v>43.88</c:v>
                </c:pt>
                <c:pt idx="1505">
                  <c:v>43.88</c:v>
                </c:pt>
                <c:pt idx="1506">
                  <c:v>44.06</c:v>
                </c:pt>
                <c:pt idx="1507">
                  <c:v>44.06</c:v>
                </c:pt>
                <c:pt idx="1508">
                  <c:v>44.06</c:v>
                </c:pt>
                <c:pt idx="1509">
                  <c:v>43.88</c:v>
                </c:pt>
                <c:pt idx="1510">
                  <c:v>43.88</c:v>
                </c:pt>
                <c:pt idx="1511">
                  <c:v>43.52</c:v>
                </c:pt>
                <c:pt idx="1512">
                  <c:v>43.34</c:v>
                </c:pt>
                <c:pt idx="1513">
                  <c:v>43.34</c:v>
                </c:pt>
                <c:pt idx="1514">
                  <c:v>43.34</c:v>
                </c:pt>
                <c:pt idx="1515">
                  <c:v>43.34</c:v>
                </c:pt>
                <c:pt idx="1516">
                  <c:v>43.34</c:v>
                </c:pt>
                <c:pt idx="1517">
                  <c:v>43.16</c:v>
                </c:pt>
                <c:pt idx="1518">
                  <c:v>43.34</c:v>
                </c:pt>
                <c:pt idx="1519">
                  <c:v>43.16</c:v>
                </c:pt>
                <c:pt idx="1520">
                  <c:v>43.16</c:v>
                </c:pt>
                <c:pt idx="1521">
                  <c:v>42.98</c:v>
                </c:pt>
                <c:pt idx="1522">
                  <c:v>43.16</c:v>
                </c:pt>
                <c:pt idx="1523">
                  <c:v>43.34</c:v>
                </c:pt>
                <c:pt idx="1524">
                  <c:v>43.52</c:v>
                </c:pt>
                <c:pt idx="1525">
                  <c:v>43.7</c:v>
                </c:pt>
                <c:pt idx="1526">
                  <c:v>43.88</c:v>
                </c:pt>
                <c:pt idx="1527">
                  <c:v>44.06</c:v>
                </c:pt>
                <c:pt idx="1528">
                  <c:v>44.24</c:v>
                </c:pt>
                <c:pt idx="1529">
                  <c:v>44.06</c:v>
                </c:pt>
                <c:pt idx="1530">
                  <c:v>43.88</c:v>
                </c:pt>
                <c:pt idx="1531">
                  <c:v>43.52</c:v>
                </c:pt>
                <c:pt idx="1532">
                  <c:v>43.34</c:v>
                </c:pt>
                <c:pt idx="1533">
                  <c:v>43.34</c:v>
                </c:pt>
                <c:pt idx="1534">
                  <c:v>43.16</c:v>
                </c:pt>
                <c:pt idx="1535">
                  <c:v>43.16</c:v>
                </c:pt>
                <c:pt idx="1536">
                  <c:v>43.16</c:v>
                </c:pt>
                <c:pt idx="1537">
                  <c:v>43.34</c:v>
                </c:pt>
                <c:pt idx="1538">
                  <c:v>43.34</c:v>
                </c:pt>
                <c:pt idx="1539">
                  <c:v>43.34</c:v>
                </c:pt>
                <c:pt idx="1540">
                  <c:v>43.34</c:v>
                </c:pt>
                <c:pt idx="1541">
                  <c:v>43.34</c:v>
                </c:pt>
                <c:pt idx="1542">
                  <c:v>43.34</c:v>
                </c:pt>
                <c:pt idx="1543">
                  <c:v>43.34</c:v>
                </c:pt>
                <c:pt idx="1544">
                  <c:v>43.16</c:v>
                </c:pt>
                <c:pt idx="1545">
                  <c:v>43.34</c:v>
                </c:pt>
                <c:pt idx="1546">
                  <c:v>43.34</c:v>
                </c:pt>
                <c:pt idx="1547">
                  <c:v>43.34</c:v>
                </c:pt>
                <c:pt idx="1548">
                  <c:v>43.52</c:v>
                </c:pt>
                <c:pt idx="1549">
                  <c:v>43.52</c:v>
                </c:pt>
                <c:pt idx="1550">
                  <c:v>43.7</c:v>
                </c:pt>
                <c:pt idx="1551">
                  <c:v>43.7</c:v>
                </c:pt>
                <c:pt idx="1552">
                  <c:v>43.88</c:v>
                </c:pt>
                <c:pt idx="1553">
                  <c:v>43.88</c:v>
                </c:pt>
                <c:pt idx="1554">
                  <c:v>43.88</c:v>
                </c:pt>
                <c:pt idx="1555">
                  <c:v>43.88</c:v>
                </c:pt>
                <c:pt idx="1556">
                  <c:v>43.7</c:v>
                </c:pt>
                <c:pt idx="1557">
                  <c:v>43.7</c:v>
                </c:pt>
                <c:pt idx="1558">
                  <c:v>43.34</c:v>
                </c:pt>
                <c:pt idx="1559">
                  <c:v>43.16</c:v>
                </c:pt>
                <c:pt idx="1560">
                  <c:v>43.34</c:v>
                </c:pt>
                <c:pt idx="1561">
                  <c:v>43.34</c:v>
                </c:pt>
                <c:pt idx="1562">
                  <c:v>43.34</c:v>
                </c:pt>
                <c:pt idx="1563">
                  <c:v>43.34</c:v>
                </c:pt>
                <c:pt idx="1564">
                  <c:v>43.52</c:v>
                </c:pt>
                <c:pt idx="1565">
                  <c:v>43.52</c:v>
                </c:pt>
                <c:pt idx="1566">
                  <c:v>43.52</c:v>
                </c:pt>
                <c:pt idx="1567">
                  <c:v>43.7</c:v>
                </c:pt>
                <c:pt idx="1568">
                  <c:v>43.52</c:v>
                </c:pt>
                <c:pt idx="1569">
                  <c:v>43.7</c:v>
                </c:pt>
                <c:pt idx="1570">
                  <c:v>43.88</c:v>
                </c:pt>
                <c:pt idx="1571">
                  <c:v>43.88</c:v>
                </c:pt>
                <c:pt idx="1572">
                  <c:v>44.06</c:v>
                </c:pt>
                <c:pt idx="1573">
                  <c:v>44.24</c:v>
                </c:pt>
                <c:pt idx="1574">
                  <c:v>44.42</c:v>
                </c:pt>
                <c:pt idx="1575">
                  <c:v>44.6</c:v>
                </c:pt>
                <c:pt idx="1576">
                  <c:v>44.78</c:v>
                </c:pt>
                <c:pt idx="1577">
                  <c:v>44.96</c:v>
                </c:pt>
                <c:pt idx="1578">
                  <c:v>45.14</c:v>
                </c:pt>
                <c:pt idx="1579">
                  <c:v>45.32</c:v>
                </c:pt>
                <c:pt idx="1580">
                  <c:v>45.14</c:v>
                </c:pt>
                <c:pt idx="1581">
                  <c:v>44.78</c:v>
                </c:pt>
                <c:pt idx="1582">
                  <c:v>44.42</c:v>
                </c:pt>
                <c:pt idx="1583">
                  <c:v>44.06</c:v>
                </c:pt>
                <c:pt idx="1584">
                  <c:v>43.88</c:v>
                </c:pt>
                <c:pt idx="1585">
                  <c:v>43.7</c:v>
                </c:pt>
                <c:pt idx="1586">
                  <c:v>43.7</c:v>
                </c:pt>
                <c:pt idx="1587">
                  <c:v>43.52</c:v>
                </c:pt>
                <c:pt idx="1588">
                  <c:v>43.52</c:v>
                </c:pt>
                <c:pt idx="1589">
                  <c:v>43.52</c:v>
                </c:pt>
                <c:pt idx="1590">
                  <c:v>43.52</c:v>
                </c:pt>
                <c:pt idx="1591">
                  <c:v>43.7</c:v>
                </c:pt>
                <c:pt idx="1592">
                  <c:v>43.7</c:v>
                </c:pt>
                <c:pt idx="1593">
                  <c:v>43.7</c:v>
                </c:pt>
                <c:pt idx="1594">
                  <c:v>43.7</c:v>
                </c:pt>
                <c:pt idx="1595">
                  <c:v>43.88</c:v>
                </c:pt>
                <c:pt idx="1596">
                  <c:v>44.06</c:v>
                </c:pt>
                <c:pt idx="1597">
                  <c:v>44.24</c:v>
                </c:pt>
                <c:pt idx="1598">
                  <c:v>44.6</c:v>
                </c:pt>
                <c:pt idx="1599">
                  <c:v>44.96</c:v>
                </c:pt>
                <c:pt idx="1600">
                  <c:v>45.14</c:v>
                </c:pt>
                <c:pt idx="1601">
                  <c:v>45.32</c:v>
                </c:pt>
                <c:pt idx="1602">
                  <c:v>45.14</c:v>
                </c:pt>
                <c:pt idx="1603">
                  <c:v>45.14</c:v>
                </c:pt>
                <c:pt idx="1604">
                  <c:v>45.14</c:v>
                </c:pt>
                <c:pt idx="1605">
                  <c:v>44.42</c:v>
                </c:pt>
                <c:pt idx="1606">
                  <c:v>44.06</c:v>
                </c:pt>
                <c:pt idx="1607">
                  <c:v>43.88</c:v>
                </c:pt>
                <c:pt idx="1608">
                  <c:v>43.7</c:v>
                </c:pt>
                <c:pt idx="1609">
                  <c:v>43.7</c:v>
                </c:pt>
                <c:pt idx="1610">
                  <c:v>43.7</c:v>
                </c:pt>
                <c:pt idx="1611">
                  <c:v>43.7</c:v>
                </c:pt>
                <c:pt idx="1612">
                  <c:v>43.88</c:v>
                </c:pt>
                <c:pt idx="1613">
                  <c:v>43.16</c:v>
                </c:pt>
                <c:pt idx="1614">
                  <c:v>43.16</c:v>
                </c:pt>
                <c:pt idx="1615">
                  <c:v>43.16</c:v>
                </c:pt>
                <c:pt idx="1616">
                  <c:v>43.16</c:v>
                </c:pt>
                <c:pt idx="1617">
                  <c:v>43.16</c:v>
                </c:pt>
                <c:pt idx="1618">
                  <c:v>43.16</c:v>
                </c:pt>
                <c:pt idx="1619">
                  <c:v>43.16</c:v>
                </c:pt>
                <c:pt idx="1620">
                  <c:v>43.16</c:v>
                </c:pt>
                <c:pt idx="1621">
                  <c:v>43.16</c:v>
                </c:pt>
                <c:pt idx="1622">
                  <c:v>43.34</c:v>
                </c:pt>
                <c:pt idx="1623">
                  <c:v>43.34</c:v>
                </c:pt>
                <c:pt idx="1624">
                  <c:v>43.34</c:v>
                </c:pt>
                <c:pt idx="1625">
                  <c:v>43.34</c:v>
                </c:pt>
                <c:pt idx="1626">
                  <c:v>43.34</c:v>
                </c:pt>
                <c:pt idx="1627">
                  <c:v>43.16</c:v>
                </c:pt>
                <c:pt idx="1628">
                  <c:v>43.16</c:v>
                </c:pt>
                <c:pt idx="1629">
                  <c:v>43.16</c:v>
                </c:pt>
                <c:pt idx="1630">
                  <c:v>43.16</c:v>
                </c:pt>
                <c:pt idx="1631">
                  <c:v>43.16</c:v>
                </c:pt>
                <c:pt idx="1632">
                  <c:v>42.98</c:v>
                </c:pt>
                <c:pt idx="1633">
                  <c:v>43.16</c:v>
                </c:pt>
                <c:pt idx="1634">
                  <c:v>42.98</c:v>
                </c:pt>
                <c:pt idx="1635">
                  <c:v>42.98</c:v>
                </c:pt>
                <c:pt idx="1636">
                  <c:v>43.16</c:v>
                </c:pt>
                <c:pt idx="1637">
                  <c:v>42.98</c:v>
                </c:pt>
                <c:pt idx="1638">
                  <c:v>42.98</c:v>
                </c:pt>
                <c:pt idx="1639">
                  <c:v>42.98</c:v>
                </c:pt>
                <c:pt idx="1640">
                  <c:v>43.16</c:v>
                </c:pt>
                <c:pt idx="1641">
                  <c:v>43.16</c:v>
                </c:pt>
                <c:pt idx="1642">
                  <c:v>42.98</c:v>
                </c:pt>
                <c:pt idx="1643">
                  <c:v>42.98</c:v>
                </c:pt>
                <c:pt idx="1644">
                  <c:v>43.16</c:v>
                </c:pt>
                <c:pt idx="1645">
                  <c:v>42.98</c:v>
                </c:pt>
                <c:pt idx="1646">
                  <c:v>42.98</c:v>
                </c:pt>
                <c:pt idx="1647">
                  <c:v>43.34</c:v>
                </c:pt>
                <c:pt idx="1648">
                  <c:v>43.52</c:v>
                </c:pt>
                <c:pt idx="1649">
                  <c:v>43.34</c:v>
                </c:pt>
                <c:pt idx="1650">
                  <c:v>42.98</c:v>
                </c:pt>
                <c:pt idx="1651">
                  <c:v>42.8</c:v>
                </c:pt>
                <c:pt idx="1652">
                  <c:v>42.8</c:v>
                </c:pt>
                <c:pt idx="1653">
                  <c:v>42.8</c:v>
                </c:pt>
                <c:pt idx="1654">
                  <c:v>42.98</c:v>
                </c:pt>
                <c:pt idx="1655">
                  <c:v>42.8</c:v>
                </c:pt>
                <c:pt idx="1656">
                  <c:v>42.8</c:v>
                </c:pt>
                <c:pt idx="1657">
                  <c:v>42.98</c:v>
                </c:pt>
                <c:pt idx="1658">
                  <c:v>42.98</c:v>
                </c:pt>
                <c:pt idx="1659">
                  <c:v>42.8</c:v>
                </c:pt>
                <c:pt idx="1660">
                  <c:v>42.98</c:v>
                </c:pt>
                <c:pt idx="1661">
                  <c:v>43.16</c:v>
                </c:pt>
                <c:pt idx="1662">
                  <c:v>43.16</c:v>
                </c:pt>
                <c:pt idx="1663">
                  <c:v>43.34</c:v>
                </c:pt>
                <c:pt idx="1664">
                  <c:v>43.16</c:v>
                </c:pt>
                <c:pt idx="1665">
                  <c:v>43.16</c:v>
                </c:pt>
                <c:pt idx="1666">
                  <c:v>43.34</c:v>
                </c:pt>
                <c:pt idx="1667">
                  <c:v>43.34</c:v>
                </c:pt>
                <c:pt idx="1668">
                  <c:v>43.34</c:v>
                </c:pt>
                <c:pt idx="1669">
                  <c:v>43.34</c:v>
                </c:pt>
                <c:pt idx="1670">
                  <c:v>43.7</c:v>
                </c:pt>
                <c:pt idx="1671">
                  <c:v>43.88</c:v>
                </c:pt>
                <c:pt idx="1672">
                  <c:v>43.7</c:v>
                </c:pt>
                <c:pt idx="1673">
                  <c:v>43.16</c:v>
                </c:pt>
                <c:pt idx="1674">
                  <c:v>43.52</c:v>
                </c:pt>
                <c:pt idx="1675">
                  <c:v>43.7</c:v>
                </c:pt>
                <c:pt idx="1676">
                  <c:v>43.52</c:v>
                </c:pt>
                <c:pt idx="1677">
                  <c:v>43.34</c:v>
                </c:pt>
                <c:pt idx="1678">
                  <c:v>42.98</c:v>
                </c:pt>
                <c:pt idx="1679">
                  <c:v>42.8</c:v>
                </c:pt>
                <c:pt idx="1680">
                  <c:v>42.98</c:v>
                </c:pt>
                <c:pt idx="1681">
                  <c:v>42.98</c:v>
                </c:pt>
                <c:pt idx="1682">
                  <c:v>43.16</c:v>
                </c:pt>
                <c:pt idx="1683">
                  <c:v>43.16</c:v>
                </c:pt>
                <c:pt idx="1684">
                  <c:v>43.16</c:v>
                </c:pt>
                <c:pt idx="1685">
                  <c:v>43.16</c:v>
                </c:pt>
                <c:pt idx="1686">
                  <c:v>43.16</c:v>
                </c:pt>
                <c:pt idx="1687">
                  <c:v>43.16</c:v>
                </c:pt>
                <c:pt idx="1688">
                  <c:v>43.16</c:v>
                </c:pt>
                <c:pt idx="1689">
                  <c:v>43.16</c:v>
                </c:pt>
                <c:pt idx="1690">
                  <c:v>43.16</c:v>
                </c:pt>
                <c:pt idx="1691">
                  <c:v>43.16</c:v>
                </c:pt>
                <c:pt idx="1692">
                  <c:v>43.34</c:v>
                </c:pt>
                <c:pt idx="1693">
                  <c:v>43.34</c:v>
                </c:pt>
                <c:pt idx="1694">
                  <c:v>43.34</c:v>
                </c:pt>
                <c:pt idx="1695">
                  <c:v>43.52</c:v>
                </c:pt>
                <c:pt idx="1696">
                  <c:v>43.7</c:v>
                </c:pt>
                <c:pt idx="1697">
                  <c:v>43.88</c:v>
                </c:pt>
                <c:pt idx="1698">
                  <c:v>43.7</c:v>
                </c:pt>
                <c:pt idx="1699">
                  <c:v>43.34</c:v>
                </c:pt>
                <c:pt idx="1700">
                  <c:v>43.34</c:v>
                </c:pt>
                <c:pt idx="1701">
                  <c:v>43.34</c:v>
                </c:pt>
                <c:pt idx="1702">
                  <c:v>43.16</c:v>
                </c:pt>
                <c:pt idx="1703">
                  <c:v>43.16</c:v>
                </c:pt>
                <c:pt idx="1704">
                  <c:v>43.34</c:v>
                </c:pt>
                <c:pt idx="1705">
                  <c:v>43.16</c:v>
                </c:pt>
                <c:pt idx="1706">
                  <c:v>43.16</c:v>
                </c:pt>
                <c:pt idx="1707">
                  <c:v>43.16</c:v>
                </c:pt>
                <c:pt idx="1708">
                  <c:v>43.34</c:v>
                </c:pt>
                <c:pt idx="1709">
                  <c:v>43.34</c:v>
                </c:pt>
                <c:pt idx="1710">
                  <c:v>43.34</c:v>
                </c:pt>
                <c:pt idx="1711">
                  <c:v>43.34</c:v>
                </c:pt>
                <c:pt idx="1712">
                  <c:v>43.34</c:v>
                </c:pt>
                <c:pt idx="1713">
                  <c:v>43.34</c:v>
                </c:pt>
                <c:pt idx="1714">
                  <c:v>43.16</c:v>
                </c:pt>
                <c:pt idx="1715">
                  <c:v>43.34</c:v>
                </c:pt>
                <c:pt idx="1716">
                  <c:v>43.34</c:v>
                </c:pt>
                <c:pt idx="1717">
                  <c:v>43.52</c:v>
                </c:pt>
                <c:pt idx="1718">
                  <c:v>43.7</c:v>
                </c:pt>
                <c:pt idx="1719">
                  <c:v>43.88</c:v>
                </c:pt>
                <c:pt idx="1720">
                  <c:v>44.06</c:v>
                </c:pt>
                <c:pt idx="1721">
                  <c:v>43.88</c:v>
                </c:pt>
                <c:pt idx="1722">
                  <c:v>43.7</c:v>
                </c:pt>
                <c:pt idx="1723">
                  <c:v>43.7</c:v>
                </c:pt>
                <c:pt idx="1724">
                  <c:v>43.52</c:v>
                </c:pt>
                <c:pt idx="1725">
                  <c:v>43.52</c:v>
                </c:pt>
                <c:pt idx="1726">
                  <c:v>43.34</c:v>
                </c:pt>
                <c:pt idx="1727">
                  <c:v>43.34</c:v>
                </c:pt>
                <c:pt idx="1728">
                  <c:v>43.16</c:v>
                </c:pt>
                <c:pt idx="1729">
                  <c:v>43.16</c:v>
                </c:pt>
                <c:pt idx="1730">
                  <c:v>42.98</c:v>
                </c:pt>
                <c:pt idx="1731">
                  <c:v>43.16</c:v>
                </c:pt>
                <c:pt idx="1732">
                  <c:v>43.34</c:v>
                </c:pt>
                <c:pt idx="1733">
                  <c:v>43.34</c:v>
                </c:pt>
                <c:pt idx="1734">
                  <c:v>43.52</c:v>
                </c:pt>
                <c:pt idx="1735">
                  <c:v>43.34</c:v>
                </c:pt>
                <c:pt idx="1736">
                  <c:v>43.34</c:v>
                </c:pt>
                <c:pt idx="1737">
                  <c:v>43.34</c:v>
                </c:pt>
                <c:pt idx="1738">
                  <c:v>43.34</c:v>
                </c:pt>
                <c:pt idx="1739">
                  <c:v>43.52</c:v>
                </c:pt>
                <c:pt idx="1740">
                  <c:v>43.34</c:v>
                </c:pt>
                <c:pt idx="1741">
                  <c:v>43.34</c:v>
                </c:pt>
                <c:pt idx="1742">
                  <c:v>43.34</c:v>
                </c:pt>
                <c:pt idx="1743">
                  <c:v>43.16</c:v>
                </c:pt>
                <c:pt idx="1744">
                  <c:v>43.52</c:v>
                </c:pt>
                <c:pt idx="1745">
                  <c:v>43.52</c:v>
                </c:pt>
                <c:pt idx="1746">
                  <c:v>43.34</c:v>
                </c:pt>
                <c:pt idx="1747">
                  <c:v>43.52</c:v>
                </c:pt>
                <c:pt idx="1748">
                  <c:v>43.16</c:v>
                </c:pt>
                <c:pt idx="1749">
                  <c:v>43.34</c:v>
                </c:pt>
                <c:pt idx="1750">
                  <c:v>42.98</c:v>
                </c:pt>
                <c:pt idx="1751">
                  <c:v>42.98</c:v>
                </c:pt>
                <c:pt idx="1752">
                  <c:v>43.16</c:v>
                </c:pt>
                <c:pt idx="1753">
                  <c:v>43.16</c:v>
                </c:pt>
                <c:pt idx="1754">
                  <c:v>43.16</c:v>
                </c:pt>
                <c:pt idx="1755">
                  <c:v>43.16</c:v>
                </c:pt>
                <c:pt idx="1756">
                  <c:v>43.16</c:v>
                </c:pt>
                <c:pt idx="1757">
                  <c:v>43.34</c:v>
                </c:pt>
                <c:pt idx="1758">
                  <c:v>43.52</c:v>
                </c:pt>
                <c:pt idx="1759">
                  <c:v>43.34</c:v>
                </c:pt>
                <c:pt idx="1760">
                  <c:v>43.52</c:v>
                </c:pt>
                <c:pt idx="1761">
                  <c:v>43.52</c:v>
                </c:pt>
                <c:pt idx="1762">
                  <c:v>43.52</c:v>
                </c:pt>
                <c:pt idx="1763">
                  <c:v>43.7</c:v>
                </c:pt>
                <c:pt idx="1764">
                  <c:v>43.52</c:v>
                </c:pt>
                <c:pt idx="1765">
                  <c:v>43.7</c:v>
                </c:pt>
                <c:pt idx="1766">
                  <c:v>44.06</c:v>
                </c:pt>
                <c:pt idx="1767">
                  <c:v>44.06</c:v>
                </c:pt>
                <c:pt idx="1768">
                  <c:v>44.06</c:v>
                </c:pt>
                <c:pt idx="1769">
                  <c:v>44.06</c:v>
                </c:pt>
                <c:pt idx="1770">
                  <c:v>44.06</c:v>
                </c:pt>
                <c:pt idx="1771">
                  <c:v>43.7</c:v>
                </c:pt>
                <c:pt idx="1772">
                  <c:v>43.7</c:v>
                </c:pt>
                <c:pt idx="1773">
                  <c:v>43.52</c:v>
                </c:pt>
                <c:pt idx="1774">
                  <c:v>43.52</c:v>
                </c:pt>
                <c:pt idx="1775">
                  <c:v>43.34</c:v>
                </c:pt>
                <c:pt idx="1776">
                  <c:v>43.34</c:v>
                </c:pt>
                <c:pt idx="1777">
                  <c:v>43.34</c:v>
                </c:pt>
                <c:pt idx="1778">
                  <c:v>43.52</c:v>
                </c:pt>
                <c:pt idx="1779">
                  <c:v>43.52</c:v>
                </c:pt>
                <c:pt idx="1780">
                  <c:v>43.7</c:v>
                </c:pt>
                <c:pt idx="1781">
                  <c:v>43.7</c:v>
                </c:pt>
                <c:pt idx="1782">
                  <c:v>43.7</c:v>
                </c:pt>
                <c:pt idx="1783">
                  <c:v>43.7</c:v>
                </c:pt>
                <c:pt idx="1784">
                  <c:v>43.7</c:v>
                </c:pt>
                <c:pt idx="1785">
                  <c:v>43.88</c:v>
                </c:pt>
                <c:pt idx="1786">
                  <c:v>43.88</c:v>
                </c:pt>
                <c:pt idx="1787">
                  <c:v>43.88</c:v>
                </c:pt>
                <c:pt idx="1788">
                  <c:v>43.88</c:v>
                </c:pt>
                <c:pt idx="1789">
                  <c:v>43.7</c:v>
                </c:pt>
                <c:pt idx="1790">
                  <c:v>43.88</c:v>
                </c:pt>
                <c:pt idx="1791">
                  <c:v>44.06</c:v>
                </c:pt>
                <c:pt idx="1792">
                  <c:v>44.42</c:v>
                </c:pt>
                <c:pt idx="1793">
                  <c:v>44.42</c:v>
                </c:pt>
                <c:pt idx="1794">
                  <c:v>44.6</c:v>
                </c:pt>
                <c:pt idx="1795">
                  <c:v>44.24</c:v>
                </c:pt>
                <c:pt idx="1796">
                  <c:v>44.24</c:v>
                </c:pt>
                <c:pt idx="1797">
                  <c:v>44.24</c:v>
                </c:pt>
                <c:pt idx="1798">
                  <c:v>44.24</c:v>
                </c:pt>
                <c:pt idx="1799">
                  <c:v>44.06</c:v>
                </c:pt>
                <c:pt idx="1800">
                  <c:v>44.06</c:v>
                </c:pt>
                <c:pt idx="1801">
                  <c:v>44.06</c:v>
                </c:pt>
                <c:pt idx="1802">
                  <c:v>44.06</c:v>
                </c:pt>
                <c:pt idx="1803">
                  <c:v>44.06</c:v>
                </c:pt>
                <c:pt idx="1804">
                  <c:v>44.06</c:v>
                </c:pt>
                <c:pt idx="1805">
                  <c:v>44.06</c:v>
                </c:pt>
                <c:pt idx="1806">
                  <c:v>44.06</c:v>
                </c:pt>
                <c:pt idx="1807">
                  <c:v>43.88</c:v>
                </c:pt>
                <c:pt idx="1808">
                  <c:v>43.88</c:v>
                </c:pt>
                <c:pt idx="1809">
                  <c:v>43.88</c:v>
                </c:pt>
                <c:pt idx="1810">
                  <c:v>43.88</c:v>
                </c:pt>
                <c:pt idx="1811">
                  <c:v>44.06</c:v>
                </c:pt>
                <c:pt idx="1812">
                  <c:v>44.06</c:v>
                </c:pt>
                <c:pt idx="1813">
                  <c:v>44.06</c:v>
                </c:pt>
                <c:pt idx="1814">
                  <c:v>44.06</c:v>
                </c:pt>
                <c:pt idx="1815">
                  <c:v>44.24</c:v>
                </c:pt>
                <c:pt idx="1816">
                  <c:v>44.42</c:v>
                </c:pt>
                <c:pt idx="1817">
                  <c:v>44.42</c:v>
                </c:pt>
                <c:pt idx="1818">
                  <c:v>44.24</c:v>
                </c:pt>
                <c:pt idx="1819">
                  <c:v>44.06</c:v>
                </c:pt>
                <c:pt idx="1820">
                  <c:v>44.06</c:v>
                </c:pt>
                <c:pt idx="1821">
                  <c:v>44.06</c:v>
                </c:pt>
                <c:pt idx="1822">
                  <c:v>44.06</c:v>
                </c:pt>
                <c:pt idx="1823">
                  <c:v>44.06</c:v>
                </c:pt>
                <c:pt idx="1824">
                  <c:v>44.06</c:v>
                </c:pt>
                <c:pt idx="1825">
                  <c:v>43.88</c:v>
                </c:pt>
                <c:pt idx="1826">
                  <c:v>43.88</c:v>
                </c:pt>
                <c:pt idx="1827">
                  <c:v>44.06</c:v>
                </c:pt>
                <c:pt idx="1828">
                  <c:v>44.06</c:v>
                </c:pt>
                <c:pt idx="1829">
                  <c:v>44.06</c:v>
                </c:pt>
                <c:pt idx="1830">
                  <c:v>44.06</c:v>
                </c:pt>
                <c:pt idx="1831">
                  <c:v>44.24</c:v>
                </c:pt>
                <c:pt idx="1832">
                  <c:v>44.06</c:v>
                </c:pt>
                <c:pt idx="1833">
                  <c:v>44.06</c:v>
                </c:pt>
                <c:pt idx="1834">
                  <c:v>44.06</c:v>
                </c:pt>
                <c:pt idx="1835">
                  <c:v>44.24</c:v>
                </c:pt>
                <c:pt idx="1836">
                  <c:v>44.42</c:v>
                </c:pt>
                <c:pt idx="1837">
                  <c:v>44.6</c:v>
                </c:pt>
                <c:pt idx="1838">
                  <c:v>44.6</c:v>
                </c:pt>
                <c:pt idx="1839">
                  <c:v>44.24</c:v>
                </c:pt>
                <c:pt idx="1840">
                  <c:v>44.24</c:v>
                </c:pt>
                <c:pt idx="1841">
                  <c:v>44.42</c:v>
                </c:pt>
                <c:pt idx="1842">
                  <c:v>44.42</c:v>
                </c:pt>
                <c:pt idx="1843">
                  <c:v>44.42</c:v>
                </c:pt>
                <c:pt idx="1844">
                  <c:v>44.42</c:v>
                </c:pt>
                <c:pt idx="1845">
                  <c:v>44.24</c:v>
                </c:pt>
                <c:pt idx="1846">
                  <c:v>44.06</c:v>
                </c:pt>
                <c:pt idx="1847">
                  <c:v>44.06</c:v>
                </c:pt>
                <c:pt idx="1848">
                  <c:v>44.06</c:v>
                </c:pt>
                <c:pt idx="1849">
                  <c:v>44.06</c:v>
                </c:pt>
                <c:pt idx="1850">
                  <c:v>44.06</c:v>
                </c:pt>
                <c:pt idx="1851">
                  <c:v>44.24</c:v>
                </c:pt>
                <c:pt idx="1852">
                  <c:v>43.88</c:v>
                </c:pt>
                <c:pt idx="1853">
                  <c:v>43.7</c:v>
                </c:pt>
                <c:pt idx="1854">
                  <c:v>43.7</c:v>
                </c:pt>
                <c:pt idx="1855">
                  <c:v>43.7</c:v>
                </c:pt>
                <c:pt idx="1856">
                  <c:v>43.7</c:v>
                </c:pt>
                <c:pt idx="1857">
                  <c:v>43.7</c:v>
                </c:pt>
                <c:pt idx="1858">
                  <c:v>43.7</c:v>
                </c:pt>
                <c:pt idx="1859">
                  <c:v>43.7</c:v>
                </c:pt>
                <c:pt idx="1860">
                  <c:v>43.7</c:v>
                </c:pt>
                <c:pt idx="1861">
                  <c:v>43.88</c:v>
                </c:pt>
                <c:pt idx="1862">
                  <c:v>44.24</c:v>
                </c:pt>
                <c:pt idx="1863">
                  <c:v>44.42</c:v>
                </c:pt>
                <c:pt idx="1864">
                  <c:v>44.78</c:v>
                </c:pt>
                <c:pt idx="1865">
                  <c:v>44.78</c:v>
                </c:pt>
                <c:pt idx="1866">
                  <c:v>44.78</c:v>
                </c:pt>
                <c:pt idx="1867">
                  <c:v>44.6</c:v>
                </c:pt>
                <c:pt idx="1868">
                  <c:v>44.6</c:v>
                </c:pt>
                <c:pt idx="1869">
                  <c:v>44.42</c:v>
                </c:pt>
                <c:pt idx="1870">
                  <c:v>44.24</c:v>
                </c:pt>
                <c:pt idx="1871">
                  <c:v>44.06</c:v>
                </c:pt>
                <c:pt idx="1872">
                  <c:v>44.06</c:v>
                </c:pt>
                <c:pt idx="1873">
                  <c:v>44.06</c:v>
                </c:pt>
                <c:pt idx="1874">
                  <c:v>44.06</c:v>
                </c:pt>
                <c:pt idx="1875">
                  <c:v>44.06</c:v>
                </c:pt>
                <c:pt idx="1876">
                  <c:v>44.06</c:v>
                </c:pt>
                <c:pt idx="1877">
                  <c:v>44.06</c:v>
                </c:pt>
                <c:pt idx="1878">
                  <c:v>44.06</c:v>
                </c:pt>
                <c:pt idx="1879">
                  <c:v>44.06</c:v>
                </c:pt>
                <c:pt idx="1880">
                  <c:v>44.06</c:v>
                </c:pt>
                <c:pt idx="1881">
                  <c:v>44.06</c:v>
                </c:pt>
                <c:pt idx="1882">
                  <c:v>44.06</c:v>
                </c:pt>
                <c:pt idx="1883">
                  <c:v>44.24</c:v>
                </c:pt>
                <c:pt idx="1884">
                  <c:v>44.24</c:v>
                </c:pt>
                <c:pt idx="1885">
                  <c:v>44.42</c:v>
                </c:pt>
                <c:pt idx="1886">
                  <c:v>44.6</c:v>
                </c:pt>
                <c:pt idx="1887">
                  <c:v>44.78</c:v>
                </c:pt>
                <c:pt idx="1888">
                  <c:v>45.86</c:v>
                </c:pt>
                <c:pt idx="1889">
                  <c:v>46.94</c:v>
                </c:pt>
                <c:pt idx="1890">
                  <c:v>46.94</c:v>
                </c:pt>
                <c:pt idx="1891">
                  <c:v>47.12</c:v>
                </c:pt>
                <c:pt idx="1892">
                  <c:v>47.12</c:v>
                </c:pt>
                <c:pt idx="1893">
                  <c:v>46.94</c:v>
                </c:pt>
                <c:pt idx="1894">
                  <c:v>46.94</c:v>
                </c:pt>
                <c:pt idx="1895">
                  <c:v>46.76</c:v>
                </c:pt>
                <c:pt idx="1896">
                  <c:v>46.76</c:v>
                </c:pt>
                <c:pt idx="1897">
                  <c:v>46.76</c:v>
                </c:pt>
                <c:pt idx="1898">
                  <c:v>46.58</c:v>
                </c:pt>
                <c:pt idx="1899">
                  <c:v>46.58</c:v>
                </c:pt>
                <c:pt idx="1900">
                  <c:v>46.58</c:v>
                </c:pt>
                <c:pt idx="1901">
                  <c:v>46.58</c:v>
                </c:pt>
                <c:pt idx="1902">
                  <c:v>46.58</c:v>
                </c:pt>
                <c:pt idx="1903">
                  <c:v>46.58</c:v>
                </c:pt>
                <c:pt idx="1904">
                  <c:v>46.58</c:v>
                </c:pt>
                <c:pt idx="1905">
                  <c:v>46.58</c:v>
                </c:pt>
                <c:pt idx="1906">
                  <c:v>46.76</c:v>
                </c:pt>
                <c:pt idx="1907">
                  <c:v>46.94</c:v>
                </c:pt>
                <c:pt idx="1908">
                  <c:v>46.94</c:v>
                </c:pt>
                <c:pt idx="1909">
                  <c:v>47.12</c:v>
                </c:pt>
                <c:pt idx="1910">
                  <c:v>47.3</c:v>
                </c:pt>
                <c:pt idx="1911">
                  <c:v>47.12</c:v>
                </c:pt>
                <c:pt idx="1912">
                  <c:v>47.12</c:v>
                </c:pt>
                <c:pt idx="1913">
                  <c:v>47.48</c:v>
                </c:pt>
                <c:pt idx="1914">
                  <c:v>47.3</c:v>
                </c:pt>
                <c:pt idx="1915">
                  <c:v>47.3</c:v>
                </c:pt>
                <c:pt idx="1916">
                  <c:v>47.12</c:v>
                </c:pt>
                <c:pt idx="1917">
                  <c:v>46.94</c:v>
                </c:pt>
                <c:pt idx="1918">
                  <c:v>46.76</c:v>
                </c:pt>
                <c:pt idx="1919">
                  <c:v>46.58</c:v>
                </c:pt>
                <c:pt idx="1920">
                  <c:v>46.58</c:v>
                </c:pt>
                <c:pt idx="1921">
                  <c:v>46.76</c:v>
                </c:pt>
                <c:pt idx="1922">
                  <c:v>46.76</c:v>
                </c:pt>
                <c:pt idx="1923">
                  <c:v>46.76</c:v>
                </c:pt>
                <c:pt idx="1924">
                  <c:v>46.76</c:v>
                </c:pt>
                <c:pt idx="1925">
                  <c:v>47.12</c:v>
                </c:pt>
                <c:pt idx="1926">
                  <c:v>47.12</c:v>
                </c:pt>
                <c:pt idx="1927">
                  <c:v>47.12</c:v>
                </c:pt>
                <c:pt idx="1928">
                  <c:v>47.3</c:v>
                </c:pt>
                <c:pt idx="1929">
                  <c:v>47.3</c:v>
                </c:pt>
                <c:pt idx="1930">
                  <c:v>47.3</c:v>
                </c:pt>
                <c:pt idx="1931">
                  <c:v>47.48</c:v>
                </c:pt>
                <c:pt idx="1932">
                  <c:v>47.66</c:v>
                </c:pt>
                <c:pt idx="1933">
                  <c:v>47.66</c:v>
                </c:pt>
                <c:pt idx="1934">
                  <c:v>47.84</c:v>
                </c:pt>
                <c:pt idx="1935">
                  <c:v>48.02</c:v>
                </c:pt>
                <c:pt idx="1936">
                  <c:v>48.38</c:v>
                </c:pt>
                <c:pt idx="1937">
                  <c:v>48.56</c:v>
                </c:pt>
                <c:pt idx="1938">
                  <c:v>48.56</c:v>
                </c:pt>
                <c:pt idx="1939">
                  <c:v>48.38</c:v>
                </c:pt>
                <c:pt idx="1940">
                  <c:v>48.38</c:v>
                </c:pt>
                <c:pt idx="1941">
                  <c:v>48.2</c:v>
                </c:pt>
                <c:pt idx="1942">
                  <c:v>48.2</c:v>
                </c:pt>
                <c:pt idx="1943">
                  <c:v>48.2</c:v>
                </c:pt>
                <c:pt idx="1944">
                  <c:v>48.02</c:v>
                </c:pt>
                <c:pt idx="1945">
                  <c:v>48.02</c:v>
                </c:pt>
                <c:pt idx="1946">
                  <c:v>47.84</c:v>
                </c:pt>
                <c:pt idx="1947">
                  <c:v>48.02</c:v>
                </c:pt>
                <c:pt idx="1948">
                  <c:v>48.2</c:v>
                </c:pt>
                <c:pt idx="1949">
                  <c:v>48.38</c:v>
                </c:pt>
                <c:pt idx="1950">
                  <c:v>48.38</c:v>
                </c:pt>
                <c:pt idx="1951">
                  <c:v>48.38</c:v>
                </c:pt>
                <c:pt idx="1952">
                  <c:v>48.38</c:v>
                </c:pt>
                <c:pt idx="1953">
                  <c:v>48.2</c:v>
                </c:pt>
                <c:pt idx="1954">
                  <c:v>48.2</c:v>
                </c:pt>
                <c:pt idx="1955">
                  <c:v>48.38</c:v>
                </c:pt>
                <c:pt idx="1956">
                  <c:v>47.84</c:v>
                </c:pt>
                <c:pt idx="1957">
                  <c:v>47.84</c:v>
                </c:pt>
                <c:pt idx="1958">
                  <c:v>47.84</c:v>
                </c:pt>
                <c:pt idx="1959">
                  <c:v>48.02</c:v>
                </c:pt>
                <c:pt idx="1960">
                  <c:v>48.2</c:v>
                </c:pt>
                <c:pt idx="1961">
                  <c:v>48.02</c:v>
                </c:pt>
                <c:pt idx="1962">
                  <c:v>48.02</c:v>
                </c:pt>
                <c:pt idx="1963">
                  <c:v>47.66</c:v>
                </c:pt>
                <c:pt idx="1964">
                  <c:v>47.84</c:v>
                </c:pt>
                <c:pt idx="1965">
                  <c:v>47.66</c:v>
                </c:pt>
                <c:pt idx="1966">
                  <c:v>47.66</c:v>
                </c:pt>
                <c:pt idx="1967">
                  <c:v>47.84</c:v>
                </c:pt>
                <c:pt idx="1968">
                  <c:v>47.84</c:v>
                </c:pt>
                <c:pt idx="1969">
                  <c:v>47.84</c:v>
                </c:pt>
                <c:pt idx="1970">
                  <c:v>47.84</c:v>
                </c:pt>
                <c:pt idx="1971">
                  <c:v>47.84</c:v>
                </c:pt>
                <c:pt idx="1972">
                  <c:v>48.02</c:v>
                </c:pt>
                <c:pt idx="1973">
                  <c:v>48.02</c:v>
                </c:pt>
                <c:pt idx="1974">
                  <c:v>48.2</c:v>
                </c:pt>
                <c:pt idx="1975">
                  <c:v>48.2</c:v>
                </c:pt>
                <c:pt idx="1976">
                  <c:v>48.2</c:v>
                </c:pt>
                <c:pt idx="1977">
                  <c:v>48.2</c:v>
                </c:pt>
                <c:pt idx="1978">
                  <c:v>48.02</c:v>
                </c:pt>
                <c:pt idx="1979">
                  <c:v>48.02</c:v>
                </c:pt>
                <c:pt idx="1980">
                  <c:v>48.02</c:v>
                </c:pt>
                <c:pt idx="1981">
                  <c:v>48.02</c:v>
                </c:pt>
                <c:pt idx="1982">
                  <c:v>48.02</c:v>
                </c:pt>
                <c:pt idx="1983">
                  <c:v>48.02</c:v>
                </c:pt>
                <c:pt idx="1984">
                  <c:v>48.2</c:v>
                </c:pt>
                <c:pt idx="1985">
                  <c:v>48.2</c:v>
                </c:pt>
                <c:pt idx="1986">
                  <c:v>48.2</c:v>
                </c:pt>
                <c:pt idx="1987">
                  <c:v>48.02</c:v>
                </c:pt>
                <c:pt idx="1988">
                  <c:v>48.02</c:v>
                </c:pt>
                <c:pt idx="1989">
                  <c:v>48.02</c:v>
                </c:pt>
                <c:pt idx="1990">
                  <c:v>48.02</c:v>
                </c:pt>
                <c:pt idx="1991">
                  <c:v>48.2</c:v>
                </c:pt>
                <c:pt idx="1992">
                  <c:v>48.02</c:v>
                </c:pt>
                <c:pt idx="1993">
                  <c:v>48.02</c:v>
                </c:pt>
                <c:pt idx="1994">
                  <c:v>47.84</c:v>
                </c:pt>
                <c:pt idx="1995">
                  <c:v>47.84</c:v>
                </c:pt>
                <c:pt idx="1996">
                  <c:v>48.02</c:v>
                </c:pt>
                <c:pt idx="1997">
                  <c:v>46.76</c:v>
                </c:pt>
                <c:pt idx="1998">
                  <c:v>46.76</c:v>
                </c:pt>
                <c:pt idx="1999">
                  <c:v>46.94</c:v>
                </c:pt>
                <c:pt idx="2000">
                  <c:v>46.76</c:v>
                </c:pt>
                <c:pt idx="2001">
                  <c:v>46.94</c:v>
                </c:pt>
                <c:pt idx="2002">
                  <c:v>46.94</c:v>
                </c:pt>
                <c:pt idx="2003">
                  <c:v>46.94</c:v>
                </c:pt>
                <c:pt idx="2004">
                  <c:v>47.12</c:v>
                </c:pt>
                <c:pt idx="2005">
                  <c:v>47.3</c:v>
                </c:pt>
                <c:pt idx="2006">
                  <c:v>47.3</c:v>
                </c:pt>
                <c:pt idx="2007">
                  <c:v>47.3</c:v>
                </c:pt>
                <c:pt idx="2008">
                  <c:v>47.66</c:v>
                </c:pt>
                <c:pt idx="2009">
                  <c:v>47.66</c:v>
                </c:pt>
                <c:pt idx="2010">
                  <c:v>47.48</c:v>
                </c:pt>
                <c:pt idx="2011">
                  <c:v>47.48</c:v>
                </c:pt>
                <c:pt idx="2012">
                  <c:v>47.48</c:v>
                </c:pt>
                <c:pt idx="2013">
                  <c:v>47.48</c:v>
                </c:pt>
                <c:pt idx="2014">
                  <c:v>47.48</c:v>
                </c:pt>
                <c:pt idx="2015">
                  <c:v>47.3</c:v>
                </c:pt>
                <c:pt idx="2016">
                  <c:v>47.48</c:v>
                </c:pt>
                <c:pt idx="2017">
                  <c:v>47.3</c:v>
                </c:pt>
                <c:pt idx="2018">
                  <c:v>47.3</c:v>
                </c:pt>
                <c:pt idx="2019">
                  <c:v>47.3</c:v>
                </c:pt>
                <c:pt idx="2020">
                  <c:v>47.3</c:v>
                </c:pt>
                <c:pt idx="2021">
                  <c:v>47.3</c:v>
                </c:pt>
                <c:pt idx="2022">
                  <c:v>47.3</c:v>
                </c:pt>
                <c:pt idx="2023">
                  <c:v>47.3</c:v>
                </c:pt>
                <c:pt idx="2024">
                  <c:v>47.3</c:v>
                </c:pt>
                <c:pt idx="2025">
                  <c:v>47.3</c:v>
                </c:pt>
                <c:pt idx="2026">
                  <c:v>47.3</c:v>
                </c:pt>
                <c:pt idx="2027">
                  <c:v>47.48</c:v>
                </c:pt>
                <c:pt idx="2028">
                  <c:v>47.48</c:v>
                </c:pt>
                <c:pt idx="2029">
                  <c:v>47.84</c:v>
                </c:pt>
                <c:pt idx="2030">
                  <c:v>47.66</c:v>
                </c:pt>
                <c:pt idx="2031">
                  <c:v>47.66</c:v>
                </c:pt>
                <c:pt idx="2032">
                  <c:v>47.84</c:v>
                </c:pt>
                <c:pt idx="2033">
                  <c:v>47.84</c:v>
                </c:pt>
                <c:pt idx="2034">
                  <c:v>48.02</c:v>
                </c:pt>
                <c:pt idx="2035">
                  <c:v>47.84</c:v>
                </c:pt>
                <c:pt idx="2036">
                  <c:v>47.84</c:v>
                </c:pt>
                <c:pt idx="2037">
                  <c:v>47.84</c:v>
                </c:pt>
                <c:pt idx="2038">
                  <c:v>47.66</c:v>
                </c:pt>
                <c:pt idx="2039">
                  <c:v>47.66</c:v>
                </c:pt>
                <c:pt idx="2040">
                  <c:v>47.48</c:v>
                </c:pt>
                <c:pt idx="2041">
                  <c:v>47.48</c:v>
                </c:pt>
                <c:pt idx="2042">
                  <c:v>47.48</c:v>
                </c:pt>
                <c:pt idx="2043">
                  <c:v>47.66</c:v>
                </c:pt>
                <c:pt idx="2044">
                  <c:v>45.68</c:v>
                </c:pt>
                <c:pt idx="2045">
                  <c:v>44.06</c:v>
                </c:pt>
                <c:pt idx="2046">
                  <c:v>43.88</c:v>
                </c:pt>
                <c:pt idx="2047">
                  <c:v>43.88</c:v>
                </c:pt>
                <c:pt idx="2048">
                  <c:v>43.88</c:v>
                </c:pt>
                <c:pt idx="2049">
                  <c:v>43.88</c:v>
                </c:pt>
                <c:pt idx="2050">
                  <c:v>44.06</c:v>
                </c:pt>
                <c:pt idx="2051">
                  <c:v>44.06</c:v>
                </c:pt>
                <c:pt idx="2052">
                  <c:v>44.06</c:v>
                </c:pt>
                <c:pt idx="2053">
                  <c:v>44.24</c:v>
                </c:pt>
                <c:pt idx="2054">
                  <c:v>44.42</c:v>
                </c:pt>
                <c:pt idx="2055">
                  <c:v>44.42</c:v>
                </c:pt>
                <c:pt idx="2056">
                  <c:v>44.42</c:v>
                </c:pt>
                <c:pt idx="2057">
                  <c:v>44.6</c:v>
                </c:pt>
                <c:pt idx="2058">
                  <c:v>44.42</c:v>
                </c:pt>
                <c:pt idx="2059">
                  <c:v>44.24</c:v>
                </c:pt>
                <c:pt idx="2060">
                  <c:v>44.06</c:v>
                </c:pt>
                <c:pt idx="2061">
                  <c:v>44.06</c:v>
                </c:pt>
                <c:pt idx="2062">
                  <c:v>44.06</c:v>
                </c:pt>
                <c:pt idx="2063">
                  <c:v>43.88</c:v>
                </c:pt>
                <c:pt idx="2064">
                  <c:v>43.88</c:v>
                </c:pt>
                <c:pt idx="2065">
                  <c:v>44.06</c:v>
                </c:pt>
                <c:pt idx="2066">
                  <c:v>43.88</c:v>
                </c:pt>
                <c:pt idx="2067">
                  <c:v>43.88</c:v>
                </c:pt>
                <c:pt idx="2068">
                  <c:v>43.88</c:v>
                </c:pt>
                <c:pt idx="2069">
                  <c:v>44.06</c:v>
                </c:pt>
                <c:pt idx="2070">
                  <c:v>44.06</c:v>
                </c:pt>
                <c:pt idx="2071">
                  <c:v>44.06</c:v>
                </c:pt>
                <c:pt idx="2072">
                  <c:v>43.88</c:v>
                </c:pt>
                <c:pt idx="2073">
                  <c:v>43.88</c:v>
                </c:pt>
                <c:pt idx="2074">
                  <c:v>44.06</c:v>
                </c:pt>
                <c:pt idx="2075">
                  <c:v>43.88</c:v>
                </c:pt>
                <c:pt idx="2076">
                  <c:v>44.06</c:v>
                </c:pt>
                <c:pt idx="2077">
                  <c:v>44.06</c:v>
                </c:pt>
                <c:pt idx="2078">
                  <c:v>44.24</c:v>
                </c:pt>
                <c:pt idx="2079">
                  <c:v>44.42</c:v>
                </c:pt>
                <c:pt idx="2080">
                  <c:v>44.42</c:v>
                </c:pt>
                <c:pt idx="2081">
                  <c:v>44.42</c:v>
                </c:pt>
                <c:pt idx="2082">
                  <c:v>44.42</c:v>
                </c:pt>
                <c:pt idx="2083">
                  <c:v>44.42</c:v>
                </c:pt>
                <c:pt idx="2084">
                  <c:v>44.42</c:v>
                </c:pt>
                <c:pt idx="2085">
                  <c:v>44.24</c:v>
                </c:pt>
                <c:pt idx="2086">
                  <c:v>44.06</c:v>
                </c:pt>
                <c:pt idx="2087">
                  <c:v>44.06</c:v>
                </c:pt>
                <c:pt idx="2088">
                  <c:v>44.06</c:v>
                </c:pt>
                <c:pt idx="2089">
                  <c:v>44.06</c:v>
                </c:pt>
                <c:pt idx="2090">
                  <c:v>44.24</c:v>
                </c:pt>
                <c:pt idx="2091">
                  <c:v>44.24</c:v>
                </c:pt>
                <c:pt idx="2092">
                  <c:v>44.06</c:v>
                </c:pt>
                <c:pt idx="2093">
                  <c:v>44.06</c:v>
                </c:pt>
                <c:pt idx="2094">
                  <c:v>44.06</c:v>
                </c:pt>
                <c:pt idx="2095">
                  <c:v>44.06</c:v>
                </c:pt>
                <c:pt idx="2096">
                  <c:v>43.88</c:v>
                </c:pt>
                <c:pt idx="2097">
                  <c:v>43.88</c:v>
                </c:pt>
                <c:pt idx="2098">
                  <c:v>43.88</c:v>
                </c:pt>
                <c:pt idx="2099">
                  <c:v>43.88</c:v>
                </c:pt>
                <c:pt idx="2100">
                  <c:v>43.88</c:v>
                </c:pt>
                <c:pt idx="2101">
                  <c:v>44.06</c:v>
                </c:pt>
                <c:pt idx="2102">
                  <c:v>44.42</c:v>
                </c:pt>
                <c:pt idx="2103">
                  <c:v>44.42</c:v>
                </c:pt>
                <c:pt idx="2104">
                  <c:v>44.6</c:v>
                </c:pt>
                <c:pt idx="2105">
                  <c:v>44.6</c:v>
                </c:pt>
                <c:pt idx="2106">
                  <c:v>44.6</c:v>
                </c:pt>
                <c:pt idx="2107">
                  <c:v>44.6</c:v>
                </c:pt>
                <c:pt idx="2108">
                  <c:v>44.42</c:v>
                </c:pt>
                <c:pt idx="2109">
                  <c:v>44.42</c:v>
                </c:pt>
                <c:pt idx="2110">
                  <c:v>44.42</c:v>
                </c:pt>
                <c:pt idx="2111">
                  <c:v>44.24</c:v>
                </c:pt>
                <c:pt idx="2112">
                  <c:v>44.06</c:v>
                </c:pt>
                <c:pt idx="2113">
                  <c:v>44.06</c:v>
                </c:pt>
                <c:pt idx="2114">
                  <c:v>44.06</c:v>
                </c:pt>
                <c:pt idx="2115">
                  <c:v>44.24</c:v>
                </c:pt>
                <c:pt idx="2116">
                  <c:v>44.24</c:v>
                </c:pt>
                <c:pt idx="2117">
                  <c:v>44.06</c:v>
                </c:pt>
                <c:pt idx="2118">
                  <c:v>44.06</c:v>
                </c:pt>
                <c:pt idx="2119">
                  <c:v>44.06</c:v>
                </c:pt>
                <c:pt idx="2120">
                  <c:v>43.88</c:v>
                </c:pt>
                <c:pt idx="2121">
                  <c:v>43.88</c:v>
                </c:pt>
                <c:pt idx="2122">
                  <c:v>43.7</c:v>
                </c:pt>
                <c:pt idx="2123">
                  <c:v>43.7</c:v>
                </c:pt>
                <c:pt idx="2124">
                  <c:v>43.7</c:v>
                </c:pt>
                <c:pt idx="2125">
                  <c:v>43.88</c:v>
                </c:pt>
                <c:pt idx="2126">
                  <c:v>44.06</c:v>
                </c:pt>
                <c:pt idx="2127">
                  <c:v>44.24</c:v>
                </c:pt>
                <c:pt idx="2128">
                  <c:v>44.24</c:v>
                </c:pt>
                <c:pt idx="2129">
                  <c:v>44.42</c:v>
                </c:pt>
                <c:pt idx="2130">
                  <c:v>44.42</c:v>
                </c:pt>
                <c:pt idx="2131">
                  <c:v>44.24</c:v>
                </c:pt>
                <c:pt idx="2132">
                  <c:v>44.24</c:v>
                </c:pt>
                <c:pt idx="2133">
                  <c:v>44.24</c:v>
                </c:pt>
                <c:pt idx="2134">
                  <c:v>44.24</c:v>
                </c:pt>
                <c:pt idx="2135">
                  <c:v>44.06</c:v>
                </c:pt>
                <c:pt idx="2136">
                  <c:v>44.06</c:v>
                </c:pt>
                <c:pt idx="2137">
                  <c:v>44.06</c:v>
                </c:pt>
                <c:pt idx="2138">
                  <c:v>44.24</c:v>
                </c:pt>
                <c:pt idx="2139">
                  <c:v>44.24</c:v>
                </c:pt>
                <c:pt idx="2140">
                  <c:v>44.06</c:v>
                </c:pt>
                <c:pt idx="2141">
                  <c:v>44.06</c:v>
                </c:pt>
                <c:pt idx="2142">
                  <c:v>44.24</c:v>
                </c:pt>
                <c:pt idx="2143">
                  <c:v>44.24</c:v>
                </c:pt>
                <c:pt idx="2144">
                  <c:v>44.06</c:v>
                </c:pt>
                <c:pt idx="2145">
                  <c:v>44.06</c:v>
                </c:pt>
                <c:pt idx="2146">
                  <c:v>44.06</c:v>
                </c:pt>
                <c:pt idx="2147">
                  <c:v>44.06</c:v>
                </c:pt>
                <c:pt idx="2148">
                  <c:v>44.24</c:v>
                </c:pt>
                <c:pt idx="2149">
                  <c:v>44.42</c:v>
                </c:pt>
                <c:pt idx="2150">
                  <c:v>44.42</c:v>
                </c:pt>
                <c:pt idx="2151">
                  <c:v>44.6</c:v>
                </c:pt>
                <c:pt idx="2152">
                  <c:v>44.6</c:v>
                </c:pt>
                <c:pt idx="2153">
                  <c:v>44.78</c:v>
                </c:pt>
                <c:pt idx="2154">
                  <c:v>44.78</c:v>
                </c:pt>
                <c:pt idx="2155">
                  <c:v>44.78</c:v>
                </c:pt>
                <c:pt idx="2156">
                  <c:v>44.78</c:v>
                </c:pt>
                <c:pt idx="2157">
                  <c:v>44.6</c:v>
                </c:pt>
                <c:pt idx="2158">
                  <c:v>44.6</c:v>
                </c:pt>
                <c:pt idx="2159">
                  <c:v>44.42</c:v>
                </c:pt>
                <c:pt idx="2160">
                  <c:v>44.24</c:v>
                </c:pt>
                <c:pt idx="2161">
                  <c:v>44.24</c:v>
                </c:pt>
                <c:pt idx="2162">
                  <c:v>44.24</c:v>
                </c:pt>
                <c:pt idx="2163">
                  <c:v>44.24</c:v>
                </c:pt>
                <c:pt idx="2164">
                  <c:v>44.78</c:v>
                </c:pt>
                <c:pt idx="2165">
                  <c:v>46.22</c:v>
                </c:pt>
                <c:pt idx="2166">
                  <c:v>46.4</c:v>
                </c:pt>
                <c:pt idx="2167">
                  <c:v>46.4</c:v>
                </c:pt>
                <c:pt idx="2168">
                  <c:v>46.22</c:v>
                </c:pt>
                <c:pt idx="2169">
                  <c:v>46.22</c:v>
                </c:pt>
                <c:pt idx="2170">
                  <c:v>46.22</c:v>
                </c:pt>
                <c:pt idx="2171">
                  <c:v>46.4</c:v>
                </c:pt>
                <c:pt idx="2172">
                  <c:v>46.4</c:v>
                </c:pt>
                <c:pt idx="2173">
                  <c:v>46.58</c:v>
                </c:pt>
                <c:pt idx="2174">
                  <c:v>46.76</c:v>
                </c:pt>
                <c:pt idx="2175">
                  <c:v>46.76</c:v>
                </c:pt>
                <c:pt idx="2176">
                  <c:v>46.94</c:v>
                </c:pt>
                <c:pt idx="2177">
                  <c:v>46.76</c:v>
                </c:pt>
                <c:pt idx="2178">
                  <c:v>46.76</c:v>
                </c:pt>
                <c:pt idx="2179">
                  <c:v>46.76</c:v>
                </c:pt>
                <c:pt idx="2180">
                  <c:v>46.76</c:v>
                </c:pt>
                <c:pt idx="2181">
                  <c:v>46.76</c:v>
                </c:pt>
                <c:pt idx="2182">
                  <c:v>46.58</c:v>
                </c:pt>
                <c:pt idx="2183">
                  <c:v>46.58</c:v>
                </c:pt>
                <c:pt idx="2184">
                  <c:v>46.58</c:v>
                </c:pt>
                <c:pt idx="2185">
                  <c:v>46.4</c:v>
                </c:pt>
                <c:pt idx="2186">
                  <c:v>46.4</c:v>
                </c:pt>
                <c:pt idx="2187">
                  <c:v>46.4</c:v>
                </c:pt>
                <c:pt idx="2188">
                  <c:v>47.84</c:v>
                </c:pt>
                <c:pt idx="2189">
                  <c:v>48.02</c:v>
                </c:pt>
                <c:pt idx="2190">
                  <c:v>47.84</c:v>
                </c:pt>
                <c:pt idx="2191">
                  <c:v>48.02</c:v>
                </c:pt>
                <c:pt idx="2192">
                  <c:v>48.02</c:v>
                </c:pt>
                <c:pt idx="2193">
                  <c:v>48.02</c:v>
                </c:pt>
                <c:pt idx="2194">
                  <c:v>48.2</c:v>
                </c:pt>
                <c:pt idx="2195">
                  <c:v>48.2</c:v>
                </c:pt>
                <c:pt idx="2196">
                  <c:v>48.38</c:v>
                </c:pt>
                <c:pt idx="2197">
                  <c:v>48.38</c:v>
                </c:pt>
                <c:pt idx="2198">
                  <c:v>48.56</c:v>
                </c:pt>
                <c:pt idx="2199">
                  <c:v>48.56</c:v>
                </c:pt>
                <c:pt idx="2200">
                  <c:v>48.56</c:v>
                </c:pt>
                <c:pt idx="2201">
                  <c:v>48.74</c:v>
                </c:pt>
                <c:pt idx="2202">
                  <c:v>48.74</c:v>
                </c:pt>
                <c:pt idx="2203">
                  <c:v>48.74</c:v>
                </c:pt>
                <c:pt idx="2204">
                  <c:v>48.74</c:v>
                </c:pt>
                <c:pt idx="2205">
                  <c:v>48.74</c:v>
                </c:pt>
                <c:pt idx="2206">
                  <c:v>48.56</c:v>
                </c:pt>
                <c:pt idx="2207">
                  <c:v>48.56</c:v>
                </c:pt>
                <c:pt idx="2208">
                  <c:v>48.56</c:v>
                </c:pt>
                <c:pt idx="2209">
                  <c:v>48.38</c:v>
                </c:pt>
                <c:pt idx="2210">
                  <c:v>48.38</c:v>
                </c:pt>
                <c:pt idx="2211">
                  <c:v>48.38</c:v>
                </c:pt>
                <c:pt idx="2212">
                  <c:v>48.38</c:v>
                </c:pt>
                <c:pt idx="2213">
                  <c:v>48.38</c:v>
                </c:pt>
                <c:pt idx="2214">
                  <c:v>48.38</c:v>
                </c:pt>
                <c:pt idx="2215">
                  <c:v>48.38</c:v>
                </c:pt>
                <c:pt idx="2216">
                  <c:v>48.38</c:v>
                </c:pt>
                <c:pt idx="2217">
                  <c:v>48.38</c:v>
                </c:pt>
                <c:pt idx="2218">
                  <c:v>48.38</c:v>
                </c:pt>
                <c:pt idx="2219">
                  <c:v>48.38</c:v>
                </c:pt>
                <c:pt idx="2220">
                  <c:v>48.56</c:v>
                </c:pt>
                <c:pt idx="2221">
                  <c:v>48.74</c:v>
                </c:pt>
                <c:pt idx="2222">
                  <c:v>48.74</c:v>
                </c:pt>
                <c:pt idx="2223">
                  <c:v>48.74</c:v>
                </c:pt>
                <c:pt idx="2224">
                  <c:v>48.74</c:v>
                </c:pt>
                <c:pt idx="2225">
                  <c:v>48.92</c:v>
                </c:pt>
                <c:pt idx="2226">
                  <c:v>48.92</c:v>
                </c:pt>
                <c:pt idx="2227">
                  <c:v>48.92</c:v>
                </c:pt>
                <c:pt idx="2228">
                  <c:v>48.92</c:v>
                </c:pt>
                <c:pt idx="2229">
                  <c:v>48.74</c:v>
                </c:pt>
                <c:pt idx="2230">
                  <c:v>46.04</c:v>
                </c:pt>
                <c:pt idx="2231">
                  <c:v>43.88</c:v>
                </c:pt>
                <c:pt idx="2232">
                  <c:v>43.7</c:v>
                </c:pt>
                <c:pt idx="2233">
                  <c:v>43.7</c:v>
                </c:pt>
                <c:pt idx="2234">
                  <c:v>43.7</c:v>
                </c:pt>
                <c:pt idx="2235">
                  <c:v>43.7</c:v>
                </c:pt>
                <c:pt idx="2236">
                  <c:v>43.7</c:v>
                </c:pt>
                <c:pt idx="2237">
                  <c:v>43.7</c:v>
                </c:pt>
                <c:pt idx="2238">
                  <c:v>43.52</c:v>
                </c:pt>
                <c:pt idx="2239">
                  <c:v>43.52</c:v>
                </c:pt>
                <c:pt idx="2240">
                  <c:v>43.34</c:v>
                </c:pt>
                <c:pt idx="2241">
                  <c:v>43.34</c:v>
                </c:pt>
                <c:pt idx="2242">
                  <c:v>43.34</c:v>
                </c:pt>
                <c:pt idx="2243">
                  <c:v>43.16</c:v>
                </c:pt>
                <c:pt idx="2244">
                  <c:v>43.34</c:v>
                </c:pt>
                <c:pt idx="2245">
                  <c:v>43.34</c:v>
                </c:pt>
                <c:pt idx="2246">
                  <c:v>43.52</c:v>
                </c:pt>
                <c:pt idx="2247">
                  <c:v>43.7</c:v>
                </c:pt>
                <c:pt idx="2248">
                  <c:v>43.7</c:v>
                </c:pt>
                <c:pt idx="2249">
                  <c:v>43.88</c:v>
                </c:pt>
                <c:pt idx="2250">
                  <c:v>43.88</c:v>
                </c:pt>
                <c:pt idx="2251">
                  <c:v>43.88</c:v>
                </c:pt>
                <c:pt idx="2252">
                  <c:v>43.88</c:v>
                </c:pt>
                <c:pt idx="2253">
                  <c:v>43.88</c:v>
                </c:pt>
                <c:pt idx="2254">
                  <c:v>43.88</c:v>
                </c:pt>
                <c:pt idx="2255">
                  <c:v>43.7</c:v>
                </c:pt>
                <c:pt idx="2256">
                  <c:v>43.7</c:v>
                </c:pt>
                <c:pt idx="2257">
                  <c:v>43.7</c:v>
                </c:pt>
                <c:pt idx="2258">
                  <c:v>43.7</c:v>
                </c:pt>
                <c:pt idx="2259">
                  <c:v>43.52</c:v>
                </c:pt>
                <c:pt idx="2260">
                  <c:v>43.52</c:v>
                </c:pt>
                <c:pt idx="2261">
                  <c:v>43.52</c:v>
                </c:pt>
                <c:pt idx="2262">
                  <c:v>43.52</c:v>
                </c:pt>
                <c:pt idx="2263">
                  <c:v>43.52</c:v>
                </c:pt>
                <c:pt idx="2264">
                  <c:v>43.52</c:v>
                </c:pt>
                <c:pt idx="2265">
                  <c:v>43.34</c:v>
                </c:pt>
                <c:pt idx="2266">
                  <c:v>43.52</c:v>
                </c:pt>
                <c:pt idx="2267">
                  <c:v>43.52</c:v>
                </c:pt>
                <c:pt idx="2268">
                  <c:v>43.52</c:v>
                </c:pt>
                <c:pt idx="2269">
                  <c:v>43.7</c:v>
                </c:pt>
                <c:pt idx="2270">
                  <c:v>43.88</c:v>
                </c:pt>
                <c:pt idx="2271">
                  <c:v>43.88</c:v>
                </c:pt>
                <c:pt idx="2272">
                  <c:v>44.06</c:v>
                </c:pt>
                <c:pt idx="2273">
                  <c:v>44.06</c:v>
                </c:pt>
                <c:pt idx="2274">
                  <c:v>44.06</c:v>
                </c:pt>
                <c:pt idx="2275">
                  <c:v>44.06</c:v>
                </c:pt>
                <c:pt idx="2276">
                  <c:v>43.88</c:v>
                </c:pt>
                <c:pt idx="2277">
                  <c:v>43.88</c:v>
                </c:pt>
                <c:pt idx="2278">
                  <c:v>43.7</c:v>
                </c:pt>
                <c:pt idx="2279">
                  <c:v>43.7</c:v>
                </c:pt>
                <c:pt idx="2280">
                  <c:v>43.7</c:v>
                </c:pt>
                <c:pt idx="2281">
                  <c:v>43.7</c:v>
                </c:pt>
                <c:pt idx="2282">
                  <c:v>43.7</c:v>
                </c:pt>
                <c:pt idx="2283">
                  <c:v>43.7</c:v>
                </c:pt>
                <c:pt idx="2284">
                  <c:v>43.52</c:v>
                </c:pt>
                <c:pt idx="2285">
                  <c:v>43.52</c:v>
                </c:pt>
                <c:pt idx="2286">
                  <c:v>43.52</c:v>
                </c:pt>
                <c:pt idx="2287">
                  <c:v>43.52</c:v>
                </c:pt>
                <c:pt idx="2288">
                  <c:v>43.52</c:v>
                </c:pt>
                <c:pt idx="2289">
                  <c:v>43.52</c:v>
                </c:pt>
                <c:pt idx="2290">
                  <c:v>43.34</c:v>
                </c:pt>
                <c:pt idx="2291">
                  <c:v>43.52</c:v>
                </c:pt>
                <c:pt idx="2292">
                  <c:v>43.7</c:v>
                </c:pt>
                <c:pt idx="2293">
                  <c:v>43.7</c:v>
                </c:pt>
                <c:pt idx="2294">
                  <c:v>43.88</c:v>
                </c:pt>
                <c:pt idx="2295">
                  <c:v>43.88</c:v>
                </c:pt>
                <c:pt idx="2296">
                  <c:v>43.88</c:v>
                </c:pt>
                <c:pt idx="2297">
                  <c:v>44.06</c:v>
                </c:pt>
                <c:pt idx="2298">
                  <c:v>44.06</c:v>
                </c:pt>
                <c:pt idx="2299">
                  <c:v>43.88</c:v>
                </c:pt>
                <c:pt idx="2300">
                  <c:v>43.88</c:v>
                </c:pt>
                <c:pt idx="2301">
                  <c:v>43.7</c:v>
                </c:pt>
                <c:pt idx="2302">
                  <c:v>43.7</c:v>
                </c:pt>
                <c:pt idx="2303">
                  <c:v>43.52</c:v>
                </c:pt>
                <c:pt idx="2304">
                  <c:v>43.52</c:v>
                </c:pt>
                <c:pt idx="2305">
                  <c:v>43.52</c:v>
                </c:pt>
                <c:pt idx="2306">
                  <c:v>43.34</c:v>
                </c:pt>
                <c:pt idx="2307">
                  <c:v>43.34</c:v>
                </c:pt>
                <c:pt idx="2308">
                  <c:v>43.34</c:v>
                </c:pt>
                <c:pt idx="2309">
                  <c:v>43.34</c:v>
                </c:pt>
                <c:pt idx="2310">
                  <c:v>43.34</c:v>
                </c:pt>
                <c:pt idx="2311">
                  <c:v>43.34</c:v>
                </c:pt>
                <c:pt idx="2312">
                  <c:v>43.34</c:v>
                </c:pt>
                <c:pt idx="2313">
                  <c:v>43.34</c:v>
                </c:pt>
                <c:pt idx="2314">
                  <c:v>43.34</c:v>
                </c:pt>
                <c:pt idx="2315">
                  <c:v>43.52</c:v>
                </c:pt>
                <c:pt idx="2316">
                  <c:v>43.52</c:v>
                </c:pt>
                <c:pt idx="2317">
                  <c:v>43.7</c:v>
                </c:pt>
                <c:pt idx="2318">
                  <c:v>43.7</c:v>
                </c:pt>
                <c:pt idx="2319">
                  <c:v>43.88</c:v>
                </c:pt>
                <c:pt idx="2320">
                  <c:v>43.88</c:v>
                </c:pt>
                <c:pt idx="2321">
                  <c:v>43.88</c:v>
                </c:pt>
                <c:pt idx="2322">
                  <c:v>44.06</c:v>
                </c:pt>
                <c:pt idx="2323">
                  <c:v>44.06</c:v>
                </c:pt>
                <c:pt idx="2324">
                  <c:v>44.06</c:v>
                </c:pt>
                <c:pt idx="2325">
                  <c:v>43.88</c:v>
                </c:pt>
                <c:pt idx="2326">
                  <c:v>43.7</c:v>
                </c:pt>
                <c:pt idx="2327">
                  <c:v>43.52</c:v>
                </c:pt>
                <c:pt idx="2328">
                  <c:v>43.52</c:v>
                </c:pt>
                <c:pt idx="2329">
                  <c:v>43.52</c:v>
                </c:pt>
                <c:pt idx="2330">
                  <c:v>43.52</c:v>
                </c:pt>
                <c:pt idx="2331">
                  <c:v>43.52</c:v>
                </c:pt>
                <c:pt idx="2332">
                  <c:v>43.52</c:v>
                </c:pt>
                <c:pt idx="2333">
                  <c:v>43.7</c:v>
                </c:pt>
                <c:pt idx="2334">
                  <c:v>43.7</c:v>
                </c:pt>
                <c:pt idx="2335">
                  <c:v>43.52</c:v>
                </c:pt>
                <c:pt idx="2336">
                  <c:v>43.52</c:v>
                </c:pt>
                <c:pt idx="2337">
                  <c:v>43.52</c:v>
                </c:pt>
                <c:pt idx="2338">
                  <c:v>43.52</c:v>
                </c:pt>
                <c:pt idx="2339">
                  <c:v>43.52</c:v>
                </c:pt>
                <c:pt idx="2340">
                  <c:v>43.52</c:v>
                </c:pt>
                <c:pt idx="2341">
                  <c:v>43.7</c:v>
                </c:pt>
                <c:pt idx="2342">
                  <c:v>43.7</c:v>
                </c:pt>
                <c:pt idx="2343">
                  <c:v>43.88</c:v>
                </c:pt>
                <c:pt idx="2344">
                  <c:v>43.88</c:v>
                </c:pt>
                <c:pt idx="2345">
                  <c:v>44.06</c:v>
                </c:pt>
                <c:pt idx="2346">
                  <c:v>44.06</c:v>
                </c:pt>
                <c:pt idx="2347">
                  <c:v>43.88</c:v>
                </c:pt>
                <c:pt idx="2348">
                  <c:v>43.88</c:v>
                </c:pt>
                <c:pt idx="2349">
                  <c:v>43.88</c:v>
                </c:pt>
                <c:pt idx="2350">
                  <c:v>43.7</c:v>
                </c:pt>
                <c:pt idx="2351">
                  <c:v>43.7</c:v>
                </c:pt>
                <c:pt idx="2352">
                  <c:v>43.7</c:v>
                </c:pt>
                <c:pt idx="2353">
                  <c:v>43.7</c:v>
                </c:pt>
                <c:pt idx="2354">
                  <c:v>43.7</c:v>
                </c:pt>
                <c:pt idx="2355">
                  <c:v>43.52</c:v>
                </c:pt>
                <c:pt idx="2356">
                  <c:v>43.52</c:v>
                </c:pt>
                <c:pt idx="2357">
                  <c:v>43.52</c:v>
                </c:pt>
                <c:pt idx="2358">
                  <c:v>43.52</c:v>
                </c:pt>
                <c:pt idx="2359">
                  <c:v>43.52</c:v>
                </c:pt>
                <c:pt idx="2360">
                  <c:v>43.7</c:v>
                </c:pt>
                <c:pt idx="2361">
                  <c:v>43.52</c:v>
                </c:pt>
                <c:pt idx="2362">
                  <c:v>43.52</c:v>
                </c:pt>
                <c:pt idx="2363">
                  <c:v>43.52</c:v>
                </c:pt>
                <c:pt idx="2364">
                  <c:v>43.7</c:v>
                </c:pt>
                <c:pt idx="2365">
                  <c:v>43.7</c:v>
                </c:pt>
                <c:pt idx="2366">
                  <c:v>43.88</c:v>
                </c:pt>
                <c:pt idx="2367">
                  <c:v>43.88</c:v>
                </c:pt>
                <c:pt idx="2368">
                  <c:v>44.06</c:v>
                </c:pt>
                <c:pt idx="2369">
                  <c:v>44.06</c:v>
                </c:pt>
                <c:pt idx="2370">
                  <c:v>44.06</c:v>
                </c:pt>
                <c:pt idx="2371">
                  <c:v>44.06</c:v>
                </c:pt>
                <c:pt idx="2372">
                  <c:v>44.06</c:v>
                </c:pt>
                <c:pt idx="2373">
                  <c:v>43.88</c:v>
                </c:pt>
                <c:pt idx="2374">
                  <c:v>43.7</c:v>
                </c:pt>
                <c:pt idx="2375">
                  <c:v>43.7</c:v>
                </c:pt>
                <c:pt idx="2376">
                  <c:v>43.7</c:v>
                </c:pt>
                <c:pt idx="2377">
                  <c:v>43.52</c:v>
                </c:pt>
                <c:pt idx="2378">
                  <c:v>43.52</c:v>
                </c:pt>
                <c:pt idx="2379">
                  <c:v>43.7</c:v>
                </c:pt>
                <c:pt idx="2380">
                  <c:v>43.52</c:v>
                </c:pt>
                <c:pt idx="2381">
                  <c:v>43.52</c:v>
                </c:pt>
                <c:pt idx="2382">
                  <c:v>43.7</c:v>
                </c:pt>
                <c:pt idx="2383">
                  <c:v>43.7</c:v>
                </c:pt>
                <c:pt idx="2384">
                  <c:v>43.52</c:v>
                </c:pt>
                <c:pt idx="2385">
                  <c:v>43.34</c:v>
                </c:pt>
                <c:pt idx="2386">
                  <c:v>43.34</c:v>
                </c:pt>
                <c:pt idx="2387">
                  <c:v>43.52</c:v>
                </c:pt>
                <c:pt idx="2388">
                  <c:v>43.52</c:v>
                </c:pt>
                <c:pt idx="2389">
                  <c:v>43.7</c:v>
                </c:pt>
                <c:pt idx="2390">
                  <c:v>43.7</c:v>
                </c:pt>
                <c:pt idx="2391">
                  <c:v>43.88</c:v>
                </c:pt>
                <c:pt idx="2392">
                  <c:v>43.88</c:v>
                </c:pt>
                <c:pt idx="2393">
                  <c:v>44.06</c:v>
                </c:pt>
                <c:pt idx="2394">
                  <c:v>44.06</c:v>
                </c:pt>
                <c:pt idx="2395">
                  <c:v>44.06</c:v>
                </c:pt>
                <c:pt idx="2396">
                  <c:v>44.06</c:v>
                </c:pt>
                <c:pt idx="2397">
                  <c:v>44.06</c:v>
                </c:pt>
                <c:pt idx="2398">
                  <c:v>43.88</c:v>
                </c:pt>
                <c:pt idx="2399">
                  <c:v>43.7</c:v>
                </c:pt>
                <c:pt idx="2400">
                  <c:v>43.7</c:v>
                </c:pt>
                <c:pt idx="2401">
                  <c:v>43.7</c:v>
                </c:pt>
                <c:pt idx="2402">
                  <c:v>43.7</c:v>
                </c:pt>
                <c:pt idx="2403">
                  <c:v>43.88</c:v>
                </c:pt>
                <c:pt idx="2404">
                  <c:v>43.7</c:v>
                </c:pt>
                <c:pt idx="2405">
                  <c:v>43.52</c:v>
                </c:pt>
                <c:pt idx="2406">
                  <c:v>43.52</c:v>
                </c:pt>
                <c:pt idx="2407">
                  <c:v>43.52</c:v>
                </c:pt>
                <c:pt idx="2408">
                  <c:v>43.52</c:v>
                </c:pt>
                <c:pt idx="2409">
                  <c:v>43.34</c:v>
                </c:pt>
                <c:pt idx="2410">
                  <c:v>43.16</c:v>
                </c:pt>
                <c:pt idx="2411">
                  <c:v>43.16</c:v>
                </c:pt>
                <c:pt idx="2412">
                  <c:v>43.34</c:v>
                </c:pt>
                <c:pt idx="2413">
                  <c:v>43.52</c:v>
                </c:pt>
                <c:pt idx="2414">
                  <c:v>43.7</c:v>
                </c:pt>
                <c:pt idx="2415">
                  <c:v>43.7</c:v>
                </c:pt>
                <c:pt idx="2416">
                  <c:v>44.06</c:v>
                </c:pt>
                <c:pt idx="2417">
                  <c:v>44.06</c:v>
                </c:pt>
                <c:pt idx="2418">
                  <c:v>44.06</c:v>
                </c:pt>
                <c:pt idx="2419">
                  <c:v>44.06</c:v>
                </c:pt>
                <c:pt idx="2420">
                  <c:v>44.06</c:v>
                </c:pt>
                <c:pt idx="2421">
                  <c:v>43.88</c:v>
                </c:pt>
                <c:pt idx="2422">
                  <c:v>43.88</c:v>
                </c:pt>
                <c:pt idx="2423">
                  <c:v>43.88</c:v>
                </c:pt>
                <c:pt idx="2424">
                  <c:v>43.88</c:v>
                </c:pt>
                <c:pt idx="2425">
                  <c:v>43.88</c:v>
                </c:pt>
                <c:pt idx="2426">
                  <c:v>43.88</c:v>
                </c:pt>
                <c:pt idx="2427">
                  <c:v>43.88</c:v>
                </c:pt>
                <c:pt idx="2428">
                  <c:v>43.88</c:v>
                </c:pt>
                <c:pt idx="2429">
                  <c:v>43.7</c:v>
                </c:pt>
                <c:pt idx="2430">
                  <c:v>43.7</c:v>
                </c:pt>
                <c:pt idx="2431">
                  <c:v>43.7</c:v>
                </c:pt>
                <c:pt idx="2432">
                  <c:v>43.52</c:v>
                </c:pt>
                <c:pt idx="2433">
                  <c:v>43.52</c:v>
                </c:pt>
                <c:pt idx="2434">
                  <c:v>43.34</c:v>
                </c:pt>
                <c:pt idx="2435">
                  <c:v>43.52</c:v>
                </c:pt>
                <c:pt idx="2436">
                  <c:v>43.7</c:v>
                </c:pt>
                <c:pt idx="2437">
                  <c:v>43.7</c:v>
                </c:pt>
                <c:pt idx="2438">
                  <c:v>43.88</c:v>
                </c:pt>
                <c:pt idx="2439">
                  <c:v>44.06</c:v>
                </c:pt>
                <c:pt idx="2440">
                  <c:v>44.24</c:v>
                </c:pt>
                <c:pt idx="2441">
                  <c:v>44.24</c:v>
                </c:pt>
                <c:pt idx="2442">
                  <c:v>44.24</c:v>
                </c:pt>
                <c:pt idx="2443">
                  <c:v>44.42</c:v>
                </c:pt>
                <c:pt idx="2444">
                  <c:v>44.24</c:v>
                </c:pt>
                <c:pt idx="2445">
                  <c:v>44.06</c:v>
                </c:pt>
                <c:pt idx="2446">
                  <c:v>43.88</c:v>
                </c:pt>
                <c:pt idx="2447">
                  <c:v>43.88</c:v>
                </c:pt>
                <c:pt idx="2448">
                  <c:v>43.88</c:v>
                </c:pt>
                <c:pt idx="2449">
                  <c:v>43.88</c:v>
                </c:pt>
                <c:pt idx="2450">
                  <c:v>43.7</c:v>
                </c:pt>
                <c:pt idx="2451">
                  <c:v>43.7</c:v>
                </c:pt>
                <c:pt idx="2452">
                  <c:v>43.7</c:v>
                </c:pt>
                <c:pt idx="2453">
                  <c:v>43.7</c:v>
                </c:pt>
                <c:pt idx="2454">
                  <c:v>43.7</c:v>
                </c:pt>
                <c:pt idx="2455">
                  <c:v>43.7</c:v>
                </c:pt>
                <c:pt idx="2456">
                  <c:v>43.7</c:v>
                </c:pt>
                <c:pt idx="2457">
                  <c:v>43.7</c:v>
                </c:pt>
                <c:pt idx="2458">
                  <c:v>43.7</c:v>
                </c:pt>
                <c:pt idx="2459">
                  <c:v>43.88</c:v>
                </c:pt>
                <c:pt idx="2460">
                  <c:v>43.88</c:v>
                </c:pt>
                <c:pt idx="2461">
                  <c:v>43.88</c:v>
                </c:pt>
                <c:pt idx="2462">
                  <c:v>44.06</c:v>
                </c:pt>
                <c:pt idx="2463">
                  <c:v>44.06</c:v>
                </c:pt>
                <c:pt idx="2464">
                  <c:v>44.24</c:v>
                </c:pt>
                <c:pt idx="2465">
                  <c:v>44.24</c:v>
                </c:pt>
                <c:pt idx="2466">
                  <c:v>44.24</c:v>
                </c:pt>
                <c:pt idx="2467">
                  <c:v>44.06</c:v>
                </c:pt>
                <c:pt idx="2468">
                  <c:v>44.06</c:v>
                </c:pt>
                <c:pt idx="2469">
                  <c:v>44.06</c:v>
                </c:pt>
                <c:pt idx="2470">
                  <c:v>43.88</c:v>
                </c:pt>
                <c:pt idx="2471">
                  <c:v>43.7</c:v>
                </c:pt>
                <c:pt idx="2472">
                  <c:v>43.7</c:v>
                </c:pt>
                <c:pt idx="2473">
                  <c:v>43.7</c:v>
                </c:pt>
                <c:pt idx="2474">
                  <c:v>43.7</c:v>
                </c:pt>
                <c:pt idx="2475">
                  <c:v>43.7</c:v>
                </c:pt>
                <c:pt idx="2476">
                  <c:v>43.88</c:v>
                </c:pt>
                <c:pt idx="2477">
                  <c:v>43.88</c:v>
                </c:pt>
                <c:pt idx="2478">
                  <c:v>43.88</c:v>
                </c:pt>
                <c:pt idx="2479">
                  <c:v>43.7</c:v>
                </c:pt>
                <c:pt idx="2480">
                  <c:v>43.7</c:v>
                </c:pt>
                <c:pt idx="2481">
                  <c:v>43.7</c:v>
                </c:pt>
                <c:pt idx="2482">
                  <c:v>43.7</c:v>
                </c:pt>
                <c:pt idx="2483">
                  <c:v>43.7</c:v>
                </c:pt>
                <c:pt idx="2484">
                  <c:v>43.88</c:v>
                </c:pt>
                <c:pt idx="2485">
                  <c:v>44.06</c:v>
                </c:pt>
                <c:pt idx="2486">
                  <c:v>43.88</c:v>
                </c:pt>
                <c:pt idx="2487">
                  <c:v>44.06</c:v>
                </c:pt>
                <c:pt idx="2488">
                  <c:v>44.24</c:v>
                </c:pt>
                <c:pt idx="2489">
                  <c:v>44.24</c:v>
                </c:pt>
                <c:pt idx="2490">
                  <c:v>44.24</c:v>
                </c:pt>
                <c:pt idx="2491">
                  <c:v>44.24</c:v>
                </c:pt>
                <c:pt idx="2492">
                  <c:v>44.24</c:v>
                </c:pt>
                <c:pt idx="2493">
                  <c:v>44.06</c:v>
                </c:pt>
                <c:pt idx="2494">
                  <c:v>44.06</c:v>
                </c:pt>
                <c:pt idx="2495">
                  <c:v>43.88</c:v>
                </c:pt>
                <c:pt idx="2496">
                  <c:v>43.88</c:v>
                </c:pt>
                <c:pt idx="2497">
                  <c:v>43.88</c:v>
                </c:pt>
                <c:pt idx="2498">
                  <c:v>43.88</c:v>
                </c:pt>
                <c:pt idx="2499">
                  <c:v>43.88</c:v>
                </c:pt>
                <c:pt idx="2500">
                  <c:v>43.88</c:v>
                </c:pt>
                <c:pt idx="2501">
                  <c:v>43.7</c:v>
                </c:pt>
                <c:pt idx="2502">
                  <c:v>43.7</c:v>
                </c:pt>
                <c:pt idx="2503">
                  <c:v>43.88</c:v>
                </c:pt>
                <c:pt idx="2504">
                  <c:v>43.7</c:v>
                </c:pt>
                <c:pt idx="2505">
                  <c:v>43.7</c:v>
                </c:pt>
                <c:pt idx="2506">
                  <c:v>43.88</c:v>
                </c:pt>
                <c:pt idx="2507">
                  <c:v>43.88</c:v>
                </c:pt>
                <c:pt idx="2508">
                  <c:v>43.88</c:v>
                </c:pt>
                <c:pt idx="2509">
                  <c:v>43.88</c:v>
                </c:pt>
                <c:pt idx="2510">
                  <c:v>43.88</c:v>
                </c:pt>
                <c:pt idx="2511">
                  <c:v>43.88</c:v>
                </c:pt>
                <c:pt idx="2512">
                  <c:v>44.42</c:v>
                </c:pt>
                <c:pt idx="2513">
                  <c:v>44.24</c:v>
                </c:pt>
                <c:pt idx="2514">
                  <c:v>44.24</c:v>
                </c:pt>
                <c:pt idx="2515">
                  <c:v>44.24</c:v>
                </c:pt>
                <c:pt idx="2516">
                  <c:v>44.24</c:v>
                </c:pt>
                <c:pt idx="2517">
                  <c:v>44.06</c:v>
                </c:pt>
                <c:pt idx="2518">
                  <c:v>44.24</c:v>
                </c:pt>
                <c:pt idx="2519">
                  <c:v>44.24</c:v>
                </c:pt>
                <c:pt idx="2520">
                  <c:v>44.06</c:v>
                </c:pt>
                <c:pt idx="2521">
                  <c:v>44.24</c:v>
                </c:pt>
                <c:pt idx="2522">
                  <c:v>44.06</c:v>
                </c:pt>
                <c:pt idx="2523">
                  <c:v>44.06</c:v>
                </c:pt>
                <c:pt idx="2524">
                  <c:v>44.06</c:v>
                </c:pt>
                <c:pt idx="2525">
                  <c:v>44.06</c:v>
                </c:pt>
                <c:pt idx="2526">
                  <c:v>43.88</c:v>
                </c:pt>
                <c:pt idx="2527">
                  <c:v>43.88</c:v>
                </c:pt>
                <c:pt idx="2528">
                  <c:v>43.88</c:v>
                </c:pt>
                <c:pt idx="2529">
                  <c:v>43.7</c:v>
                </c:pt>
                <c:pt idx="2530">
                  <c:v>43.7</c:v>
                </c:pt>
                <c:pt idx="2531">
                  <c:v>43.7</c:v>
                </c:pt>
                <c:pt idx="2532">
                  <c:v>43.7</c:v>
                </c:pt>
                <c:pt idx="2533">
                  <c:v>44.06</c:v>
                </c:pt>
                <c:pt idx="2534">
                  <c:v>44.06</c:v>
                </c:pt>
                <c:pt idx="2535">
                  <c:v>44.06</c:v>
                </c:pt>
                <c:pt idx="2536">
                  <c:v>44.24</c:v>
                </c:pt>
                <c:pt idx="2537">
                  <c:v>44.24</c:v>
                </c:pt>
                <c:pt idx="2538">
                  <c:v>44.24</c:v>
                </c:pt>
                <c:pt idx="2539">
                  <c:v>44.42</c:v>
                </c:pt>
                <c:pt idx="2540">
                  <c:v>44.24</c:v>
                </c:pt>
                <c:pt idx="2541">
                  <c:v>44.24</c:v>
                </c:pt>
                <c:pt idx="2542">
                  <c:v>44.24</c:v>
                </c:pt>
                <c:pt idx="2543">
                  <c:v>44.06</c:v>
                </c:pt>
                <c:pt idx="2544">
                  <c:v>43.88</c:v>
                </c:pt>
                <c:pt idx="2545">
                  <c:v>43.88</c:v>
                </c:pt>
                <c:pt idx="2546">
                  <c:v>43.88</c:v>
                </c:pt>
                <c:pt idx="2547">
                  <c:v>43.7</c:v>
                </c:pt>
                <c:pt idx="2548">
                  <c:v>43.7</c:v>
                </c:pt>
                <c:pt idx="2549">
                  <c:v>43.52</c:v>
                </c:pt>
                <c:pt idx="2550">
                  <c:v>43.7</c:v>
                </c:pt>
                <c:pt idx="2551">
                  <c:v>43.52</c:v>
                </c:pt>
                <c:pt idx="2552">
                  <c:v>43.52</c:v>
                </c:pt>
                <c:pt idx="2553">
                  <c:v>43.52</c:v>
                </c:pt>
                <c:pt idx="2554">
                  <c:v>43.52</c:v>
                </c:pt>
                <c:pt idx="2555">
                  <c:v>43.52</c:v>
                </c:pt>
                <c:pt idx="2556">
                  <c:v>43.7</c:v>
                </c:pt>
                <c:pt idx="2557">
                  <c:v>43.88</c:v>
                </c:pt>
                <c:pt idx="2558">
                  <c:v>44.06</c:v>
                </c:pt>
                <c:pt idx="2559">
                  <c:v>44.24</c:v>
                </c:pt>
                <c:pt idx="2560">
                  <c:v>44.42</c:v>
                </c:pt>
                <c:pt idx="2561">
                  <c:v>44.42</c:v>
                </c:pt>
                <c:pt idx="2562">
                  <c:v>44.6</c:v>
                </c:pt>
                <c:pt idx="2563">
                  <c:v>44.6</c:v>
                </c:pt>
                <c:pt idx="2564">
                  <c:v>44.6</c:v>
                </c:pt>
                <c:pt idx="2565">
                  <c:v>44.6</c:v>
                </c:pt>
                <c:pt idx="2566">
                  <c:v>44.42</c:v>
                </c:pt>
                <c:pt idx="2567">
                  <c:v>44.42</c:v>
                </c:pt>
                <c:pt idx="2568">
                  <c:v>44.24</c:v>
                </c:pt>
                <c:pt idx="2569">
                  <c:v>44.24</c:v>
                </c:pt>
                <c:pt idx="2570">
                  <c:v>44.06</c:v>
                </c:pt>
                <c:pt idx="2571">
                  <c:v>44.06</c:v>
                </c:pt>
                <c:pt idx="2572">
                  <c:v>43.88</c:v>
                </c:pt>
                <c:pt idx="2573">
                  <c:v>43.88</c:v>
                </c:pt>
                <c:pt idx="2574">
                  <c:v>43.88</c:v>
                </c:pt>
                <c:pt idx="2575">
                  <c:v>43.88</c:v>
                </c:pt>
                <c:pt idx="2576">
                  <c:v>43.88</c:v>
                </c:pt>
                <c:pt idx="2577">
                  <c:v>43.7</c:v>
                </c:pt>
                <c:pt idx="2578">
                  <c:v>43.88</c:v>
                </c:pt>
                <c:pt idx="2579">
                  <c:v>43.88</c:v>
                </c:pt>
                <c:pt idx="2580">
                  <c:v>44.06</c:v>
                </c:pt>
                <c:pt idx="2581">
                  <c:v>44.06</c:v>
                </c:pt>
                <c:pt idx="2582">
                  <c:v>44.24</c:v>
                </c:pt>
                <c:pt idx="2583">
                  <c:v>44.24</c:v>
                </c:pt>
                <c:pt idx="2584">
                  <c:v>44.42</c:v>
                </c:pt>
                <c:pt idx="2585">
                  <c:v>44.42</c:v>
                </c:pt>
                <c:pt idx="2586">
                  <c:v>44.6</c:v>
                </c:pt>
                <c:pt idx="2587">
                  <c:v>44.42</c:v>
                </c:pt>
                <c:pt idx="2588">
                  <c:v>44.6</c:v>
                </c:pt>
                <c:pt idx="2589">
                  <c:v>44.42</c:v>
                </c:pt>
                <c:pt idx="2590">
                  <c:v>44.24</c:v>
                </c:pt>
                <c:pt idx="2591">
                  <c:v>44.24</c:v>
                </c:pt>
                <c:pt idx="2592">
                  <c:v>44.24</c:v>
                </c:pt>
                <c:pt idx="2593">
                  <c:v>44.24</c:v>
                </c:pt>
                <c:pt idx="2594">
                  <c:v>44.24</c:v>
                </c:pt>
                <c:pt idx="2595">
                  <c:v>44.06</c:v>
                </c:pt>
                <c:pt idx="2596">
                  <c:v>44.06</c:v>
                </c:pt>
                <c:pt idx="2597">
                  <c:v>44.06</c:v>
                </c:pt>
                <c:pt idx="2598">
                  <c:v>44.06</c:v>
                </c:pt>
                <c:pt idx="2599">
                  <c:v>44.06</c:v>
                </c:pt>
                <c:pt idx="2600">
                  <c:v>44.06</c:v>
                </c:pt>
                <c:pt idx="2601">
                  <c:v>44.06</c:v>
                </c:pt>
                <c:pt idx="2602">
                  <c:v>44.06</c:v>
                </c:pt>
                <c:pt idx="2603">
                  <c:v>44.24</c:v>
                </c:pt>
                <c:pt idx="2604">
                  <c:v>44.24</c:v>
                </c:pt>
                <c:pt idx="2605">
                  <c:v>44.24</c:v>
                </c:pt>
                <c:pt idx="2606">
                  <c:v>44.24</c:v>
                </c:pt>
                <c:pt idx="2607">
                  <c:v>44.42</c:v>
                </c:pt>
                <c:pt idx="2608">
                  <c:v>44.42</c:v>
                </c:pt>
                <c:pt idx="2609">
                  <c:v>44.42</c:v>
                </c:pt>
                <c:pt idx="2610">
                  <c:v>44.42</c:v>
                </c:pt>
                <c:pt idx="2611">
                  <c:v>44.24</c:v>
                </c:pt>
                <c:pt idx="2612">
                  <c:v>44.42</c:v>
                </c:pt>
                <c:pt idx="2613">
                  <c:v>44.24</c:v>
                </c:pt>
                <c:pt idx="2614">
                  <c:v>44.06</c:v>
                </c:pt>
                <c:pt idx="2615">
                  <c:v>44.06</c:v>
                </c:pt>
                <c:pt idx="2616">
                  <c:v>43.88</c:v>
                </c:pt>
                <c:pt idx="2617">
                  <c:v>44.06</c:v>
                </c:pt>
                <c:pt idx="2618">
                  <c:v>43.88</c:v>
                </c:pt>
                <c:pt idx="2619">
                  <c:v>44.06</c:v>
                </c:pt>
                <c:pt idx="2620">
                  <c:v>44.06</c:v>
                </c:pt>
                <c:pt idx="2621">
                  <c:v>44.06</c:v>
                </c:pt>
                <c:pt idx="2622">
                  <c:v>44.06</c:v>
                </c:pt>
                <c:pt idx="2623">
                  <c:v>44.06</c:v>
                </c:pt>
                <c:pt idx="2624">
                  <c:v>43.88</c:v>
                </c:pt>
                <c:pt idx="2625">
                  <c:v>43.88</c:v>
                </c:pt>
                <c:pt idx="2626">
                  <c:v>44.06</c:v>
                </c:pt>
                <c:pt idx="2627">
                  <c:v>44.06</c:v>
                </c:pt>
                <c:pt idx="2628">
                  <c:v>44.06</c:v>
                </c:pt>
                <c:pt idx="2629">
                  <c:v>44.06</c:v>
                </c:pt>
                <c:pt idx="2630">
                  <c:v>44.06</c:v>
                </c:pt>
                <c:pt idx="2631">
                  <c:v>44.24</c:v>
                </c:pt>
                <c:pt idx="2632">
                  <c:v>44.24</c:v>
                </c:pt>
                <c:pt idx="2633">
                  <c:v>44.24</c:v>
                </c:pt>
                <c:pt idx="2634">
                  <c:v>44.24</c:v>
                </c:pt>
                <c:pt idx="2635">
                  <c:v>44.24</c:v>
                </c:pt>
                <c:pt idx="2636">
                  <c:v>44.24</c:v>
                </c:pt>
                <c:pt idx="2637">
                  <c:v>44.24</c:v>
                </c:pt>
                <c:pt idx="2638">
                  <c:v>44.06</c:v>
                </c:pt>
                <c:pt idx="2639">
                  <c:v>44.06</c:v>
                </c:pt>
                <c:pt idx="2640">
                  <c:v>44.06</c:v>
                </c:pt>
                <c:pt idx="2641">
                  <c:v>44.06</c:v>
                </c:pt>
                <c:pt idx="2642">
                  <c:v>43.88</c:v>
                </c:pt>
                <c:pt idx="2643">
                  <c:v>43.88</c:v>
                </c:pt>
                <c:pt idx="2644">
                  <c:v>43.88</c:v>
                </c:pt>
                <c:pt idx="2645">
                  <c:v>43.88</c:v>
                </c:pt>
                <c:pt idx="2646">
                  <c:v>43.88</c:v>
                </c:pt>
                <c:pt idx="2647">
                  <c:v>43.88</c:v>
                </c:pt>
                <c:pt idx="2648">
                  <c:v>43.7</c:v>
                </c:pt>
                <c:pt idx="2649">
                  <c:v>43.7</c:v>
                </c:pt>
                <c:pt idx="2650">
                  <c:v>43.7</c:v>
                </c:pt>
                <c:pt idx="2651">
                  <c:v>43.7</c:v>
                </c:pt>
                <c:pt idx="2652">
                  <c:v>43.7</c:v>
                </c:pt>
                <c:pt idx="2653">
                  <c:v>43.88</c:v>
                </c:pt>
                <c:pt idx="2654">
                  <c:v>44.06</c:v>
                </c:pt>
                <c:pt idx="2655">
                  <c:v>44.24</c:v>
                </c:pt>
                <c:pt idx="2656">
                  <c:v>44.42</c:v>
                </c:pt>
                <c:pt idx="2657">
                  <c:v>44.42</c:v>
                </c:pt>
                <c:pt idx="2658">
                  <c:v>44.42</c:v>
                </c:pt>
                <c:pt idx="2659">
                  <c:v>44.42</c:v>
                </c:pt>
                <c:pt idx="2660">
                  <c:v>44.42</c:v>
                </c:pt>
                <c:pt idx="2661">
                  <c:v>44.42</c:v>
                </c:pt>
                <c:pt idx="2662">
                  <c:v>44.42</c:v>
                </c:pt>
                <c:pt idx="2663">
                  <c:v>44.24</c:v>
                </c:pt>
                <c:pt idx="2664">
                  <c:v>44.24</c:v>
                </c:pt>
                <c:pt idx="2665">
                  <c:v>44.06</c:v>
                </c:pt>
                <c:pt idx="2666">
                  <c:v>44.06</c:v>
                </c:pt>
                <c:pt idx="2667">
                  <c:v>44.06</c:v>
                </c:pt>
                <c:pt idx="2668">
                  <c:v>44.06</c:v>
                </c:pt>
                <c:pt idx="2669">
                  <c:v>44.06</c:v>
                </c:pt>
                <c:pt idx="2670">
                  <c:v>44.06</c:v>
                </c:pt>
                <c:pt idx="2671">
                  <c:v>43.88</c:v>
                </c:pt>
                <c:pt idx="2672">
                  <c:v>43.88</c:v>
                </c:pt>
                <c:pt idx="2673">
                  <c:v>43.7</c:v>
                </c:pt>
                <c:pt idx="2674">
                  <c:v>43.7</c:v>
                </c:pt>
                <c:pt idx="2675">
                  <c:v>43.88</c:v>
                </c:pt>
                <c:pt idx="2676">
                  <c:v>44.06</c:v>
                </c:pt>
                <c:pt idx="2677">
                  <c:v>44.24</c:v>
                </c:pt>
                <c:pt idx="2678">
                  <c:v>44.24</c:v>
                </c:pt>
                <c:pt idx="2679">
                  <c:v>44.42</c:v>
                </c:pt>
                <c:pt idx="2680">
                  <c:v>44.42</c:v>
                </c:pt>
                <c:pt idx="2681">
                  <c:v>44.42</c:v>
                </c:pt>
                <c:pt idx="2682">
                  <c:v>44.6</c:v>
                </c:pt>
                <c:pt idx="2683">
                  <c:v>44.42</c:v>
                </c:pt>
                <c:pt idx="2684">
                  <c:v>44.42</c:v>
                </c:pt>
                <c:pt idx="2685">
                  <c:v>44.42</c:v>
                </c:pt>
                <c:pt idx="2686">
                  <c:v>44.24</c:v>
                </c:pt>
                <c:pt idx="2687">
                  <c:v>44.24</c:v>
                </c:pt>
                <c:pt idx="2688">
                  <c:v>44.24</c:v>
                </c:pt>
                <c:pt idx="2689">
                  <c:v>44.24</c:v>
                </c:pt>
                <c:pt idx="2690">
                  <c:v>44.24</c:v>
                </c:pt>
                <c:pt idx="2691">
                  <c:v>44.06</c:v>
                </c:pt>
                <c:pt idx="2692">
                  <c:v>44.06</c:v>
                </c:pt>
                <c:pt idx="2693">
                  <c:v>44.06</c:v>
                </c:pt>
                <c:pt idx="2694">
                  <c:v>44.06</c:v>
                </c:pt>
                <c:pt idx="2695">
                  <c:v>44.06</c:v>
                </c:pt>
                <c:pt idx="2696">
                  <c:v>44.06</c:v>
                </c:pt>
                <c:pt idx="2697">
                  <c:v>44.06</c:v>
                </c:pt>
                <c:pt idx="2698">
                  <c:v>44.06</c:v>
                </c:pt>
                <c:pt idx="2699">
                  <c:v>44.06</c:v>
                </c:pt>
                <c:pt idx="2700">
                  <c:v>44.24</c:v>
                </c:pt>
                <c:pt idx="2701">
                  <c:v>44.24</c:v>
                </c:pt>
                <c:pt idx="2702">
                  <c:v>44.42</c:v>
                </c:pt>
                <c:pt idx="2703">
                  <c:v>44.42</c:v>
                </c:pt>
                <c:pt idx="2704">
                  <c:v>44.6</c:v>
                </c:pt>
                <c:pt idx="2705">
                  <c:v>44.6</c:v>
                </c:pt>
                <c:pt idx="2706">
                  <c:v>44.6</c:v>
                </c:pt>
                <c:pt idx="2707">
                  <c:v>44.42</c:v>
                </c:pt>
                <c:pt idx="2708">
                  <c:v>44.42</c:v>
                </c:pt>
                <c:pt idx="2709">
                  <c:v>44.42</c:v>
                </c:pt>
                <c:pt idx="2710">
                  <c:v>44.24</c:v>
                </c:pt>
                <c:pt idx="2711">
                  <c:v>44.24</c:v>
                </c:pt>
                <c:pt idx="2712">
                  <c:v>44.24</c:v>
                </c:pt>
                <c:pt idx="2713">
                  <c:v>44.24</c:v>
                </c:pt>
                <c:pt idx="2714">
                  <c:v>44.06</c:v>
                </c:pt>
                <c:pt idx="2715">
                  <c:v>44.06</c:v>
                </c:pt>
                <c:pt idx="2716">
                  <c:v>44.24</c:v>
                </c:pt>
                <c:pt idx="2717">
                  <c:v>44.24</c:v>
                </c:pt>
                <c:pt idx="2718">
                  <c:v>44.24</c:v>
                </c:pt>
                <c:pt idx="2719">
                  <c:v>44.24</c:v>
                </c:pt>
                <c:pt idx="2720">
                  <c:v>44.06</c:v>
                </c:pt>
                <c:pt idx="2721">
                  <c:v>44.24</c:v>
                </c:pt>
                <c:pt idx="2722">
                  <c:v>44.06</c:v>
                </c:pt>
                <c:pt idx="2723">
                  <c:v>44.06</c:v>
                </c:pt>
                <c:pt idx="2724">
                  <c:v>44.24</c:v>
                </c:pt>
                <c:pt idx="2725">
                  <c:v>44.42</c:v>
                </c:pt>
                <c:pt idx="2726">
                  <c:v>44.42</c:v>
                </c:pt>
                <c:pt idx="2727">
                  <c:v>44.6</c:v>
                </c:pt>
                <c:pt idx="2728">
                  <c:v>44.6</c:v>
                </c:pt>
                <c:pt idx="2729">
                  <c:v>44.6</c:v>
                </c:pt>
                <c:pt idx="2730">
                  <c:v>44.6</c:v>
                </c:pt>
                <c:pt idx="2731">
                  <c:v>44.6</c:v>
                </c:pt>
                <c:pt idx="2732">
                  <c:v>44.6</c:v>
                </c:pt>
                <c:pt idx="2733">
                  <c:v>44.42</c:v>
                </c:pt>
                <c:pt idx="2734">
                  <c:v>44.24</c:v>
                </c:pt>
                <c:pt idx="2735">
                  <c:v>44.24</c:v>
                </c:pt>
                <c:pt idx="2736">
                  <c:v>44.24</c:v>
                </c:pt>
                <c:pt idx="2737">
                  <c:v>44.06</c:v>
                </c:pt>
                <c:pt idx="2738">
                  <c:v>44.06</c:v>
                </c:pt>
                <c:pt idx="2739">
                  <c:v>44.24</c:v>
                </c:pt>
                <c:pt idx="2740">
                  <c:v>44.24</c:v>
                </c:pt>
                <c:pt idx="2741">
                  <c:v>44.06</c:v>
                </c:pt>
                <c:pt idx="2742">
                  <c:v>44.06</c:v>
                </c:pt>
                <c:pt idx="2743">
                  <c:v>43.88</c:v>
                </c:pt>
                <c:pt idx="2744">
                  <c:v>43.88</c:v>
                </c:pt>
                <c:pt idx="2745">
                  <c:v>43.88</c:v>
                </c:pt>
                <c:pt idx="2746">
                  <c:v>43.88</c:v>
                </c:pt>
                <c:pt idx="2747">
                  <c:v>44.06</c:v>
                </c:pt>
                <c:pt idx="2748">
                  <c:v>44.24</c:v>
                </c:pt>
                <c:pt idx="2749">
                  <c:v>44.42</c:v>
                </c:pt>
                <c:pt idx="2750">
                  <c:v>44.42</c:v>
                </c:pt>
                <c:pt idx="2751">
                  <c:v>44.6</c:v>
                </c:pt>
                <c:pt idx="2752">
                  <c:v>44.78</c:v>
                </c:pt>
                <c:pt idx="2753">
                  <c:v>44.78</c:v>
                </c:pt>
                <c:pt idx="2754">
                  <c:v>44.78</c:v>
                </c:pt>
                <c:pt idx="2755">
                  <c:v>44.78</c:v>
                </c:pt>
                <c:pt idx="2756">
                  <c:v>44.78</c:v>
                </c:pt>
                <c:pt idx="2757">
                  <c:v>44.6</c:v>
                </c:pt>
                <c:pt idx="2758">
                  <c:v>44.6</c:v>
                </c:pt>
                <c:pt idx="2759">
                  <c:v>44.42</c:v>
                </c:pt>
                <c:pt idx="2760">
                  <c:v>44.42</c:v>
                </c:pt>
                <c:pt idx="2761">
                  <c:v>44.42</c:v>
                </c:pt>
                <c:pt idx="2762">
                  <c:v>44.24</c:v>
                </c:pt>
                <c:pt idx="2763">
                  <c:v>44.24</c:v>
                </c:pt>
                <c:pt idx="2764">
                  <c:v>44.24</c:v>
                </c:pt>
                <c:pt idx="2765">
                  <c:v>44.24</c:v>
                </c:pt>
                <c:pt idx="2766">
                  <c:v>44.24</c:v>
                </c:pt>
                <c:pt idx="2767">
                  <c:v>44.24</c:v>
                </c:pt>
                <c:pt idx="2768">
                  <c:v>44.24</c:v>
                </c:pt>
                <c:pt idx="2769">
                  <c:v>44.24</c:v>
                </c:pt>
                <c:pt idx="2770">
                  <c:v>44.24</c:v>
                </c:pt>
                <c:pt idx="2771">
                  <c:v>44.24</c:v>
                </c:pt>
                <c:pt idx="2772">
                  <c:v>44.42</c:v>
                </c:pt>
                <c:pt idx="2773">
                  <c:v>44.42</c:v>
                </c:pt>
                <c:pt idx="2774">
                  <c:v>44.6</c:v>
                </c:pt>
                <c:pt idx="2775">
                  <c:v>44.78</c:v>
                </c:pt>
                <c:pt idx="2776">
                  <c:v>44.78</c:v>
                </c:pt>
                <c:pt idx="2777">
                  <c:v>44.78</c:v>
                </c:pt>
                <c:pt idx="2778">
                  <c:v>44.78</c:v>
                </c:pt>
                <c:pt idx="2779">
                  <c:v>44.78</c:v>
                </c:pt>
                <c:pt idx="2780">
                  <c:v>44.6</c:v>
                </c:pt>
                <c:pt idx="2781">
                  <c:v>44.6</c:v>
                </c:pt>
                <c:pt idx="2782">
                  <c:v>44.6</c:v>
                </c:pt>
                <c:pt idx="2783">
                  <c:v>44.42</c:v>
                </c:pt>
                <c:pt idx="2784">
                  <c:v>44.6</c:v>
                </c:pt>
                <c:pt idx="2785">
                  <c:v>44.42</c:v>
                </c:pt>
                <c:pt idx="2786">
                  <c:v>44.42</c:v>
                </c:pt>
                <c:pt idx="2787">
                  <c:v>44.42</c:v>
                </c:pt>
                <c:pt idx="2788">
                  <c:v>44.42</c:v>
                </c:pt>
                <c:pt idx="2789">
                  <c:v>44.42</c:v>
                </c:pt>
                <c:pt idx="2790">
                  <c:v>44.42</c:v>
                </c:pt>
                <c:pt idx="2791">
                  <c:v>44.42</c:v>
                </c:pt>
                <c:pt idx="2792">
                  <c:v>44.42</c:v>
                </c:pt>
                <c:pt idx="2793">
                  <c:v>44.24</c:v>
                </c:pt>
                <c:pt idx="2794">
                  <c:v>44.42</c:v>
                </c:pt>
                <c:pt idx="2795">
                  <c:v>44.42</c:v>
                </c:pt>
                <c:pt idx="2796">
                  <c:v>44.42</c:v>
                </c:pt>
                <c:pt idx="2797">
                  <c:v>44.6</c:v>
                </c:pt>
                <c:pt idx="2798">
                  <c:v>44.78</c:v>
                </c:pt>
                <c:pt idx="2799">
                  <c:v>44.78</c:v>
                </c:pt>
                <c:pt idx="2800">
                  <c:v>44.96</c:v>
                </c:pt>
                <c:pt idx="2801">
                  <c:v>44.78</c:v>
                </c:pt>
                <c:pt idx="2802">
                  <c:v>44.78</c:v>
                </c:pt>
                <c:pt idx="2803">
                  <c:v>44.78</c:v>
                </c:pt>
                <c:pt idx="2804">
                  <c:v>44.78</c:v>
                </c:pt>
                <c:pt idx="2805">
                  <c:v>44.6</c:v>
                </c:pt>
                <c:pt idx="2806">
                  <c:v>44.6</c:v>
                </c:pt>
                <c:pt idx="2807">
                  <c:v>44.42</c:v>
                </c:pt>
                <c:pt idx="2808">
                  <c:v>44.42</c:v>
                </c:pt>
                <c:pt idx="2809">
                  <c:v>44.42</c:v>
                </c:pt>
                <c:pt idx="2810">
                  <c:v>44.42</c:v>
                </c:pt>
                <c:pt idx="2811">
                  <c:v>44.42</c:v>
                </c:pt>
                <c:pt idx="2812">
                  <c:v>44.42</c:v>
                </c:pt>
                <c:pt idx="2813">
                  <c:v>44.42</c:v>
                </c:pt>
                <c:pt idx="2814">
                  <c:v>44.42</c:v>
                </c:pt>
                <c:pt idx="2815">
                  <c:v>44.42</c:v>
                </c:pt>
                <c:pt idx="2816">
                  <c:v>44.24</c:v>
                </c:pt>
                <c:pt idx="2817">
                  <c:v>44.42</c:v>
                </c:pt>
                <c:pt idx="2818">
                  <c:v>44.42</c:v>
                </c:pt>
                <c:pt idx="2819">
                  <c:v>44.42</c:v>
                </c:pt>
                <c:pt idx="2820">
                  <c:v>44.6</c:v>
                </c:pt>
                <c:pt idx="2821">
                  <c:v>44.6</c:v>
                </c:pt>
                <c:pt idx="2822">
                  <c:v>44.6</c:v>
                </c:pt>
                <c:pt idx="2823">
                  <c:v>44.78</c:v>
                </c:pt>
                <c:pt idx="2824">
                  <c:v>44.96</c:v>
                </c:pt>
                <c:pt idx="2825">
                  <c:v>44.96</c:v>
                </c:pt>
                <c:pt idx="2826">
                  <c:v>44.96</c:v>
                </c:pt>
                <c:pt idx="2827">
                  <c:v>44.96</c:v>
                </c:pt>
                <c:pt idx="2828">
                  <c:v>44.96</c:v>
                </c:pt>
                <c:pt idx="2829">
                  <c:v>44.78</c:v>
                </c:pt>
                <c:pt idx="2830">
                  <c:v>44.78</c:v>
                </c:pt>
                <c:pt idx="2831">
                  <c:v>44.78</c:v>
                </c:pt>
                <c:pt idx="2832">
                  <c:v>44.78</c:v>
                </c:pt>
                <c:pt idx="2833">
                  <c:v>44.6</c:v>
                </c:pt>
                <c:pt idx="2834">
                  <c:v>44.6</c:v>
                </c:pt>
                <c:pt idx="2835">
                  <c:v>44.6</c:v>
                </c:pt>
                <c:pt idx="2836">
                  <c:v>44.42</c:v>
                </c:pt>
                <c:pt idx="2837">
                  <c:v>44.42</c:v>
                </c:pt>
                <c:pt idx="2838">
                  <c:v>44.6</c:v>
                </c:pt>
                <c:pt idx="2839">
                  <c:v>44.42</c:v>
                </c:pt>
                <c:pt idx="2840">
                  <c:v>44.42</c:v>
                </c:pt>
                <c:pt idx="2841">
                  <c:v>44.42</c:v>
                </c:pt>
                <c:pt idx="2842">
                  <c:v>44.42</c:v>
                </c:pt>
                <c:pt idx="2843">
                  <c:v>44.42</c:v>
                </c:pt>
                <c:pt idx="2844">
                  <c:v>44.6</c:v>
                </c:pt>
                <c:pt idx="2845">
                  <c:v>44.78</c:v>
                </c:pt>
                <c:pt idx="2846">
                  <c:v>44.78</c:v>
                </c:pt>
                <c:pt idx="2847">
                  <c:v>44.96</c:v>
                </c:pt>
                <c:pt idx="2848">
                  <c:v>44.96</c:v>
                </c:pt>
                <c:pt idx="2849">
                  <c:v>44.96</c:v>
                </c:pt>
                <c:pt idx="2850">
                  <c:v>44.78</c:v>
                </c:pt>
                <c:pt idx="2851">
                  <c:v>44.78</c:v>
                </c:pt>
                <c:pt idx="2852">
                  <c:v>44.78</c:v>
                </c:pt>
                <c:pt idx="2853">
                  <c:v>44.78</c:v>
                </c:pt>
                <c:pt idx="2854">
                  <c:v>44.6</c:v>
                </c:pt>
                <c:pt idx="2855">
                  <c:v>44.6</c:v>
                </c:pt>
                <c:pt idx="2856">
                  <c:v>44.6</c:v>
                </c:pt>
                <c:pt idx="2857">
                  <c:v>44.6</c:v>
                </c:pt>
                <c:pt idx="2858">
                  <c:v>44.42</c:v>
                </c:pt>
                <c:pt idx="2859">
                  <c:v>44.6</c:v>
                </c:pt>
                <c:pt idx="2860">
                  <c:v>44.42</c:v>
                </c:pt>
                <c:pt idx="2861">
                  <c:v>44.42</c:v>
                </c:pt>
                <c:pt idx="2862">
                  <c:v>44.42</c:v>
                </c:pt>
                <c:pt idx="2863">
                  <c:v>44.42</c:v>
                </c:pt>
                <c:pt idx="2864">
                  <c:v>44.42</c:v>
                </c:pt>
                <c:pt idx="2865">
                  <c:v>44.42</c:v>
                </c:pt>
                <c:pt idx="2866">
                  <c:v>44.42</c:v>
                </c:pt>
                <c:pt idx="2867">
                  <c:v>44.6</c:v>
                </c:pt>
                <c:pt idx="2868">
                  <c:v>44.6</c:v>
                </c:pt>
                <c:pt idx="2869">
                  <c:v>44.78</c:v>
                </c:pt>
                <c:pt idx="2870">
                  <c:v>44.78</c:v>
                </c:pt>
                <c:pt idx="2871">
                  <c:v>44.96</c:v>
                </c:pt>
                <c:pt idx="2872">
                  <c:v>44.96</c:v>
                </c:pt>
                <c:pt idx="2873">
                  <c:v>44.96</c:v>
                </c:pt>
                <c:pt idx="2874">
                  <c:v>44.96</c:v>
                </c:pt>
                <c:pt idx="2875">
                  <c:v>44.96</c:v>
                </c:pt>
                <c:pt idx="2876">
                  <c:v>44.96</c:v>
                </c:pt>
                <c:pt idx="2877">
                  <c:v>44.96</c:v>
                </c:pt>
                <c:pt idx="2878">
                  <c:v>44.78</c:v>
                </c:pt>
                <c:pt idx="2879">
                  <c:v>44.6</c:v>
                </c:pt>
                <c:pt idx="2880">
                  <c:v>44.6</c:v>
                </c:pt>
                <c:pt idx="2881">
                  <c:v>44.6</c:v>
                </c:pt>
                <c:pt idx="2882">
                  <c:v>44.78</c:v>
                </c:pt>
                <c:pt idx="2883">
                  <c:v>44.6</c:v>
                </c:pt>
                <c:pt idx="2884">
                  <c:v>44.6</c:v>
                </c:pt>
                <c:pt idx="2885">
                  <c:v>44.6</c:v>
                </c:pt>
                <c:pt idx="2886">
                  <c:v>44.6</c:v>
                </c:pt>
                <c:pt idx="2887">
                  <c:v>44.6</c:v>
                </c:pt>
                <c:pt idx="2888">
                  <c:v>44.42</c:v>
                </c:pt>
                <c:pt idx="2889">
                  <c:v>44.42</c:v>
                </c:pt>
                <c:pt idx="2890">
                  <c:v>44.42</c:v>
                </c:pt>
                <c:pt idx="2891">
                  <c:v>44.42</c:v>
                </c:pt>
                <c:pt idx="2892">
                  <c:v>44.6</c:v>
                </c:pt>
                <c:pt idx="2893">
                  <c:v>44.6</c:v>
                </c:pt>
                <c:pt idx="2894">
                  <c:v>44.78</c:v>
                </c:pt>
                <c:pt idx="2895">
                  <c:v>45.14</c:v>
                </c:pt>
                <c:pt idx="2896">
                  <c:v>45.14</c:v>
                </c:pt>
                <c:pt idx="2897">
                  <c:v>45.14</c:v>
                </c:pt>
                <c:pt idx="2898">
                  <c:v>45.14</c:v>
                </c:pt>
                <c:pt idx="2899">
                  <c:v>45.14</c:v>
                </c:pt>
                <c:pt idx="2900">
                  <c:v>45.14</c:v>
                </c:pt>
                <c:pt idx="2901">
                  <c:v>44.96</c:v>
                </c:pt>
                <c:pt idx="2902">
                  <c:v>44.78</c:v>
                </c:pt>
                <c:pt idx="2903">
                  <c:v>44.78</c:v>
                </c:pt>
                <c:pt idx="2904">
                  <c:v>44.78</c:v>
                </c:pt>
                <c:pt idx="2905">
                  <c:v>44.6</c:v>
                </c:pt>
                <c:pt idx="2906">
                  <c:v>44.6</c:v>
                </c:pt>
                <c:pt idx="2907">
                  <c:v>44.6</c:v>
                </c:pt>
                <c:pt idx="2908">
                  <c:v>44.6</c:v>
                </c:pt>
                <c:pt idx="2909">
                  <c:v>44.6</c:v>
                </c:pt>
                <c:pt idx="2910">
                  <c:v>44.6</c:v>
                </c:pt>
                <c:pt idx="2911">
                  <c:v>44.6</c:v>
                </c:pt>
                <c:pt idx="2912">
                  <c:v>44.42</c:v>
                </c:pt>
                <c:pt idx="2913">
                  <c:v>44.6</c:v>
                </c:pt>
                <c:pt idx="2914">
                  <c:v>44.6</c:v>
                </c:pt>
                <c:pt idx="2915">
                  <c:v>44.6</c:v>
                </c:pt>
                <c:pt idx="2916">
                  <c:v>44.6</c:v>
                </c:pt>
                <c:pt idx="2917">
                  <c:v>44.78</c:v>
                </c:pt>
                <c:pt idx="2918">
                  <c:v>44.96</c:v>
                </c:pt>
                <c:pt idx="2919">
                  <c:v>45.14</c:v>
                </c:pt>
                <c:pt idx="2920">
                  <c:v>45.14</c:v>
                </c:pt>
                <c:pt idx="2921">
                  <c:v>45.14</c:v>
                </c:pt>
                <c:pt idx="2922">
                  <c:v>45.14</c:v>
                </c:pt>
                <c:pt idx="2923">
                  <c:v>45.14</c:v>
                </c:pt>
                <c:pt idx="2924">
                  <c:v>45.14</c:v>
                </c:pt>
                <c:pt idx="2925">
                  <c:v>44.96</c:v>
                </c:pt>
                <c:pt idx="2926">
                  <c:v>44.96</c:v>
                </c:pt>
                <c:pt idx="2927">
                  <c:v>44.96</c:v>
                </c:pt>
                <c:pt idx="2928">
                  <c:v>44.96</c:v>
                </c:pt>
                <c:pt idx="2929">
                  <c:v>44.78</c:v>
                </c:pt>
                <c:pt idx="2930">
                  <c:v>44.78</c:v>
                </c:pt>
                <c:pt idx="2931">
                  <c:v>44.96</c:v>
                </c:pt>
                <c:pt idx="2932">
                  <c:v>44.78</c:v>
                </c:pt>
                <c:pt idx="2933">
                  <c:v>44.78</c:v>
                </c:pt>
                <c:pt idx="2934">
                  <c:v>44.78</c:v>
                </c:pt>
                <c:pt idx="2935">
                  <c:v>44.78</c:v>
                </c:pt>
                <c:pt idx="2936">
                  <c:v>44.78</c:v>
                </c:pt>
                <c:pt idx="2937">
                  <c:v>44.78</c:v>
                </c:pt>
                <c:pt idx="2938">
                  <c:v>44.78</c:v>
                </c:pt>
                <c:pt idx="2939">
                  <c:v>44.78</c:v>
                </c:pt>
                <c:pt idx="2940">
                  <c:v>44.78</c:v>
                </c:pt>
                <c:pt idx="2941">
                  <c:v>44.96</c:v>
                </c:pt>
                <c:pt idx="2942">
                  <c:v>45.14</c:v>
                </c:pt>
                <c:pt idx="2943">
                  <c:v>45.32</c:v>
                </c:pt>
                <c:pt idx="2944">
                  <c:v>45.32</c:v>
                </c:pt>
                <c:pt idx="2945">
                  <c:v>45.32</c:v>
                </c:pt>
                <c:pt idx="2946">
                  <c:v>45.32</c:v>
                </c:pt>
                <c:pt idx="2947">
                  <c:v>45.32</c:v>
                </c:pt>
                <c:pt idx="2948">
                  <c:v>45.14</c:v>
                </c:pt>
                <c:pt idx="2949">
                  <c:v>45.14</c:v>
                </c:pt>
                <c:pt idx="2950">
                  <c:v>44.96</c:v>
                </c:pt>
                <c:pt idx="2951">
                  <c:v>44.96</c:v>
                </c:pt>
                <c:pt idx="2952">
                  <c:v>44.96</c:v>
                </c:pt>
                <c:pt idx="2953">
                  <c:v>44.96</c:v>
                </c:pt>
                <c:pt idx="2954">
                  <c:v>44.96</c:v>
                </c:pt>
                <c:pt idx="2955">
                  <c:v>44.96</c:v>
                </c:pt>
                <c:pt idx="2956">
                  <c:v>44.96</c:v>
                </c:pt>
                <c:pt idx="2957">
                  <c:v>44.78</c:v>
                </c:pt>
                <c:pt idx="2958">
                  <c:v>44.78</c:v>
                </c:pt>
                <c:pt idx="2959">
                  <c:v>44.78</c:v>
                </c:pt>
                <c:pt idx="2960">
                  <c:v>44.78</c:v>
                </c:pt>
                <c:pt idx="2961">
                  <c:v>44.78</c:v>
                </c:pt>
                <c:pt idx="2962">
                  <c:v>44.78</c:v>
                </c:pt>
                <c:pt idx="2963">
                  <c:v>44.96</c:v>
                </c:pt>
                <c:pt idx="2964">
                  <c:v>44.96</c:v>
                </c:pt>
                <c:pt idx="2965">
                  <c:v>45.14</c:v>
                </c:pt>
                <c:pt idx="2966">
                  <c:v>45.14</c:v>
                </c:pt>
                <c:pt idx="2967">
                  <c:v>45.32</c:v>
                </c:pt>
                <c:pt idx="2968">
                  <c:v>45.32</c:v>
                </c:pt>
                <c:pt idx="2969">
                  <c:v>45.32</c:v>
                </c:pt>
                <c:pt idx="2970">
                  <c:v>45.14</c:v>
                </c:pt>
                <c:pt idx="2971">
                  <c:v>45.14</c:v>
                </c:pt>
                <c:pt idx="2972">
                  <c:v>45.14</c:v>
                </c:pt>
                <c:pt idx="2973">
                  <c:v>44.96</c:v>
                </c:pt>
                <c:pt idx="2974">
                  <c:v>44.96</c:v>
                </c:pt>
                <c:pt idx="2975">
                  <c:v>44.96</c:v>
                </c:pt>
                <c:pt idx="2976">
                  <c:v>44.96</c:v>
                </c:pt>
                <c:pt idx="2977">
                  <c:v>44.78</c:v>
                </c:pt>
                <c:pt idx="2978">
                  <c:v>44.78</c:v>
                </c:pt>
                <c:pt idx="2979">
                  <c:v>44.78</c:v>
                </c:pt>
                <c:pt idx="2980">
                  <c:v>44.96</c:v>
                </c:pt>
                <c:pt idx="2981">
                  <c:v>44.96</c:v>
                </c:pt>
                <c:pt idx="2982">
                  <c:v>44.96</c:v>
                </c:pt>
                <c:pt idx="2983">
                  <c:v>44.78</c:v>
                </c:pt>
                <c:pt idx="2984">
                  <c:v>44.78</c:v>
                </c:pt>
                <c:pt idx="2985">
                  <c:v>44.78</c:v>
                </c:pt>
                <c:pt idx="2986">
                  <c:v>44.78</c:v>
                </c:pt>
                <c:pt idx="2987">
                  <c:v>44.96</c:v>
                </c:pt>
                <c:pt idx="2988">
                  <c:v>44.96</c:v>
                </c:pt>
                <c:pt idx="2989">
                  <c:v>45.14</c:v>
                </c:pt>
                <c:pt idx="2990">
                  <c:v>45.32</c:v>
                </c:pt>
                <c:pt idx="2991">
                  <c:v>45.32</c:v>
                </c:pt>
                <c:pt idx="2992">
                  <c:v>45.5</c:v>
                </c:pt>
                <c:pt idx="2993">
                  <c:v>45.5</c:v>
                </c:pt>
                <c:pt idx="2994">
                  <c:v>45.5</c:v>
                </c:pt>
                <c:pt idx="2995">
                  <c:v>45.5</c:v>
                </c:pt>
                <c:pt idx="2996">
                  <c:v>45.32</c:v>
                </c:pt>
                <c:pt idx="2997">
                  <c:v>45.32</c:v>
                </c:pt>
                <c:pt idx="2998">
                  <c:v>45.14</c:v>
                </c:pt>
                <c:pt idx="2999">
                  <c:v>45.14</c:v>
                </c:pt>
                <c:pt idx="3000">
                  <c:v>44.96</c:v>
                </c:pt>
                <c:pt idx="3001">
                  <c:v>44.96</c:v>
                </c:pt>
                <c:pt idx="3002">
                  <c:v>45.14</c:v>
                </c:pt>
                <c:pt idx="3003">
                  <c:v>45.14</c:v>
                </c:pt>
                <c:pt idx="3004">
                  <c:v>44.96</c:v>
                </c:pt>
                <c:pt idx="3005">
                  <c:v>44.96</c:v>
                </c:pt>
                <c:pt idx="3006">
                  <c:v>44.96</c:v>
                </c:pt>
                <c:pt idx="3007">
                  <c:v>44.96</c:v>
                </c:pt>
                <c:pt idx="3008">
                  <c:v>44.78</c:v>
                </c:pt>
                <c:pt idx="3009">
                  <c:v>44.78</c:v>
                </c:pt>
                <c:pt idx="3010">
                  <c:v>44.78</c:v>
                </c:pt>
                <c:pt idx="3011">
                  <c:v>44.78</c:v>
                </c:pt>
                <c:pt idx="3012">
                  <c:v>44.96</c:v>
                </c:pt>
                <c:pt idx="3013">
                  <c:v>44.96</c:v>
                </c:pt>
                <c:pt idx="3014">
                  <c:v>45.14</c:v>
                </c:pt>
                <c:pt idx="3015">
                  <c:v>45.32</c:v>
                </c:pt>
                <c:pt idx="3016">
                  <c:v>45.32</c:v>
                </c:pt>
                <c:pt idx="3017">
                  <c:v>45.5</c:v>
                </c:pt>
                <c:pt idx="3018">
                  <c:v>45.5</c:v>
                </c:pt>
                <c:pt idx="3019">
                  <c:v>45.5</c:v>
                </c:pt>
                <c:pt idx="3020">
                  <c:v>45.5</c:v>
                </c:pt>
                <c:pt idx="3021">
                  <c:v>45.5</c:v>
                </c:pt>
                <c:pt idx="3022">
                  <c:v>45.32</c:v>
                </c:pt>
                <c:pt idx="3023">
                  <c:v>45.14</c:v>
                </c:pt>
                <c:pt idx="3024">
                  <c:v>45.14</c:v>
                </c:pt>
                <c:pt idx="3025">
                  <c:v>45.14</c:v>
                </c:pt>
                <c:pt idx="3026">
                  <c:v>45.14</c:v>
                </c:pt>
                <c:pt idx="3027">
                  <c:v>44.96</c:v>
                </c:pt>
                <c:pt idx="3028">
                  <c:v>45.14</c:v>
                </c:pt>
                <c:pt idx="3029">
                  <c:v>45.14</c:v>
                </c:pt>
                <c:pt idx="3030">
                  <c:v>44.96</c:v>
                </c:pt>
                <c:pt idx="3031">
                  <c:v>44.96</c:v>
                </c:pt>
                <c:pt idx="3032">
                  <c:v>44.96</c:v>
                </c:pt>
                <c:pt idx="3033">
                  <c:v>44.96</c:v>
                </c:pt>
                <c:pt idx="3034">
                  <c:v>45.14</c:v>
                </c:pt>
                <c:pt idx="3035">
                  <c:v>45.14</c:v>
                </c:pt>
                <c:pt idx="3036">
                  <c:v>45.14</c:v>
                </c:pt>
                <c:pt idx="3037">
                  <c:v>45.14</c:v>
                </c:pt>
                <c:pt idx="3038">
                  <c:v>45.32</c:v>
                </c:pt>
                <c:pt idx="3039">
                  <c:v>45.5</c:v>
                </c:pt>
                <c:pt idx="3040">
                  <c:v>45.68</c:v>
                </c:pt>
                <c:pt idx="3041">
                  <c:v>45.68</c:v>
                </c:pt>
                <c:pt idx="3042">
                  <c:v>45.68</c:v>
                </c:pt>
                <c:pt idx="3043">
                  <c:v>45.68</c:v>
                </c:pt>
                <c:pt idx="3044">
                  <c:v>45.68</c:v>
                </c:pt>
                <c:pt idx="3045">
                  <c:v>45.5</c:v>
                </c:pt>
                <c:pt idx="3046">
                  <c:v>45.32</c:v>
                </c:pt>
                <c:pt idx="3047">
                  <c:v>45.32</c:v>
                </c:pt>
                <c:pt idx="3048">
                  <c:v>45.32</c:v>
                </c:pt>
                <c:pt idx="3049">
                  <c:v>45.32</c:v>
                </c:pt>
                <c:pt idx="3050">
                  <c:v>45.14</c:v>
                </c:pt>
                <c:pt idx="3051">
                  <c:v>45.14</c:v>
                </c:pt>
                <c:pt idx="3052">
                  <c:v>45.14</c:v>
                </c:pt>
                <c:pt idx="3053">
                  <c:v>44.96</c:v>
                </c:pt>
                <c:pt idx="3054">
                  <c:v>45.14</c:v>
                </c:pt>
                <c:pt idx="3055">
                  <c:v>44.96</c:v>
                </c:pt>
                <c:pt idx="3056">
                  <c:v>44.96</c:v>
                </c:pt>
                <c:pt idx="3057">
                  <c:v>44.96</c:v>
                </c:pt>
                <c:pt idx="3058">
                  <c:v>44.96</c:v>
                </c:pt>
                <c:pt idx="3059">
                  <c:v>45.14</c:v>
                </c:pt>
                <c:pt idx="3060">
                  <c:v>45.14</c:v>
                </c:pt>
                <c:pt idx="3061">
                  <c:v>45.32</c:v>
                </c:pt>
                <c:pt idx="3062">
                  <c:v>45.32</c:v>
                </c:pt>
                <c:pt idx="3063">
                  <c:v>45.5</c:v>
                </c:pt>
                <c:pt idx="3064">
                  <c:v>45.5</c:v>
                </c:pt>
                <c:pt idx="3065">
                  <c:v>45.5</c:v>
                </c:pt>
                <c:pt idx="3066">
                  <c:v>45.5</c:v>
                </c:pt>
                <c:pt idx="3067">
                  <c:v>45.32</c:v>
                </c:pt>
                <c:pt idx="3068">
                  <c:v>45.32</c:v>
                </c:pt>
                <c:pt idx="3069">
                  <c:v>45.32</c:v>
                </c:pt>
                <c:pt idx="3070">
                  <c:v>45.14</c:v>
                </c:pt>
                <c:pt idx="3071">
                  <c:v>45.14</c:v>
                </c:pt>
                <c:pt idx="3072">
                  <c:v>45.14</c:v>
                </c:pt>
                <c:pt idx="3073">
                  <c:v>45.14</c:v>
                </c:pt>
                <c:pt idx="3074">
                  <c:v>45.14</c:v>
                </c:pt>
                <c:pt idx="3075">
                  <c:v>45.14</c:v>
                </c:pt>
                <c:pt idx="3076">
                  <c:v>45.14</c:v>
                </c:pt>
                <c:pt idx="3077">
                  <c:v>45.14</c:v>
                </c:pt>
                <c:pt idx="3078">
                  <c:v>45.14</c:v>
                </c:pt>
                <c:pt idx="3079">
                  <c:v>45.14</c:v>
                </c:pt>
                <c:pt idx="3080">
                  <c:v>45.14</c:v>
                </c:pt>
                <c:pt idx="3081">
                  <c:v>45.14</c:v>
                </c:pt>
                <c:pt idx="3082">
                  <c:v>45.14</c:v>
                </c:pt>
                <c:pt idx="3083">
                  <c:v>45.14</c:v>
                </c:pt>
                <c:pt idx="3084">
                  <c:v>45.32</c:v>
                </c:pt>
                <c:pt idx="3085">
                  <c:v>45.32</c:v>
                </c:pt>
                <c:pt idx="3086">
                  <c:v>45.5</c:v>
                </c:pt>
                <c:pt idx="3087">
                  <c:v>45.68</c:v>
                </c:pt>
                <c:pt idx="3088">
                  <c:v>45.68</c:v>
                </c:pt>
                <c:pt idx="3089">
                  <c:v>45.68</c:v>
                </c:pt>
                <c:pt idx="3090">
                  <c:v>45.68</c:v>
                </c:pt>
                <c:pt idx="3091">
                  <c:v>45.68</c:v>
                </c:pt>
                <c:pt idx="3092">
                  <c:v>45.5</c:v>
                </c:pt>
                <c:pt idx="3093">
                  <c:v>45.5</c:v>
                </c:pt>
                <c:pt idx="3094">
                  <c:v>45.5</c:v>
                </c:pt>
                <c:pt idx="3095">
                  <c:v>45.5</c:v>
                </c:pt>
                <c:pt idx="3096">
                  <c:v>45.32</c:v>
                </c:pt>
                <c:pt idx="3097">
                  <c:v>45.32</c:v>
                </c:pt>
                <c:pt idx="3098">
                  <c:v>45.32</c:v>
                </c:pt>
                <c:pt idx="3099">
                  <c:v>45.32</c:v>
                </c:pt>
                <c:pt idx="3100">
                  <c:v>45.32</c:v>
                </c:pt>
                <c:pt idx="3101">
                  <c:v>45.32</c:v>
                </c:pt>
                <c:pt idx="3102">
                  <c:v>45.32</c:v>
                </c:pt>
                <c:pt idx="3103">
                  <c:v>45.32</c:v>
                </c:pt>
                <c:pt idx="3104">
                  <c:v>45.32</c:v>
                </c:pt>
                <c:pt idx="3105">
                  <c:v>45.32</c:v>
                </c:pt>
                <c:pt idx="3106">
                  <c:v>45.32</c:v>
                </c:pt>
                <c:pt idx="3107">
                  <c:v>45.32</c:v>
                </c:pt>
                <c:pt idx="3108">
                  <c:v>45.32</c:v>
                </c:pt>
                <c:pt idx="3109">
                  <c:v>45.5</c:v>
                </c:pt>
                <c:pt idx="3110">
                  <c:v>45.68</c:v>
                </c:pt>
                <c:pt idx="3111">
                  <c:v>45.68</c:v>
                </c:pt>
                <c:pt idx="3112">
                  <c:v>45.68</c:v>
                </c:pt>
                <c:pt idx="3113">
                  <c:v>45.68</c:v>
                </c:pt>
                <c:pt idx="3114">
                  <c:v>45.68</c:v>
                </c:pt>
                <c:pt idx="3115">
                  <c:v>45.68</c:v>
                </c:pt>
                <c:pt idx="3116">
                  <c:v>45.68</c:v>
                </c:pt>
                <c:pt idx="3117">
                  <c:v>45.5</c:v>
                </c:pt>
                <c:pt idx="3118">
                  <c:v>45.5</c:v>
                </c:pt>
                <c:pt idx="3119">
                  <c:v>45.5</c:v>
                </c:pt>
                <c:pt idx="3120">
                  <c:v>45.5</c:v>
                </c:pt>
                <c:pt idx="3121">
                  <c:v>45.5</c:v>
                </c:pt>
                <c:pt idx="3122">
                  <c:v>45.5</c:v>
                </c:pt>
                <c:pt idx="3123">
                  <c:v>45.32</c:v>
                </c:pt>
                <c:pt idx="3124">
                  <c:v>45.32</c:v>
                </c:pt>
                <c:pt idx="3125">
                  <c:v>45.32</c:v>
                </c:pt>
                <c:pt idx="3126">
                  <c:v>45.32</c:v>
                </c:pt>
                <c:pt idx="3127">
                  <c:v>45.32</c:v>
                </c:pt>
                <c:pt idx="3128">
                  <c:v>45.32</c:v>
                </c:pt>
                <c:pt idx="3129">
                  <c:v>45.32</c:v>
                </c:pt>
                <c:pt idx="3130">
                  <c:v>45.32</c:v>
                </c:pt>
                <c:pt idx="3131">
                  <c:v>45.32</c:v>
                </c:pt>
                <c:pt idx="3132">
                  <c:v>45.5</c:v>
                </c:pt>
                <c:pt idx="3133">
                  <c:v>45.5</c:v>
                </c:pt>
                <c:pt idx="3134">
                  <c:v>45.68</c:v>
                </c:pt>
                <c:pt idx="3135">
                  <c:v>45.68</c:v>
                </c:pt>
                <c:pt idx="3136">
                  <c:v>45.68</c:v>
                </c:pt>
                <c:pt idx="3137">
                  <c:v>45.68</c:v>
                </c:pt>
                <c:pt idx="3138">
                  <c:v>45.68</c:v>
                </c:pt>
                <c:pt idx="3139">
                  <c:v>45.68</c:v>
                </c:pt>
                <c:pt idx="3140">
                  <c:v>45.5</c:v>
                </c:pt>
                <c:pt idx="3141">
                  <c:v>45.5</c:v>
                </c:pt>
                <c:pt idx="3142">
                  <c:v>45.5</c:v>
                </c:pt>
                <c:pt idx="3143">
                  <c:v>45.5</c:v>
                </c:pt>
                <c:pt idx="3144">
                  <c:v>45.5</c:v>
                </c:pt>
                <c:pt idx="3145">
                  <c:v>45.5</c:v>
                </c:pt>
                <c:pt idx="3146">
                  <c:v>45.5</c:v>
                </c:pt>
                <c:pt idx="3147">
                  <c:v>45.5</c:v>
                </c:pt>
                <c:pt idx="3148">
                  <c:v>45.5</c:v>
                </c:pt>
                <c:pt idx="3149">
                  <c:v>45.5</c:v>
                </c:pt>
                <c:pt idx="3150">
                  <c:v>45.5</c:v>
                </c:pt>
                <c:pt idx="3151">
                  <c:v>45.5</c:v>
                </c:pt>
                <c:pt idx="3152">
                  <c:v>45.5</c:v>
                </c:pt>
                <c:pt idx="3153">
                  <c:v>45.32</c:v>
                </c:pt>
                <c:pt idx="3154">
                  <c:v>45.5</c:v>
                </c:pt>
                <c:pt idx="3155">
                  <c:v>45.5</c:v>
                </c:pt>
                <c:pt idx="3156">
                  <c:v>45.5</c:v>
                </c:pt>
                <c:pt idx="3157">
                  <c:v>45.68</c:v>
                </c:pt>
                <c:pt idx="3158">
                  <c:v>45.68</c:v>
                </c:pt>
                <c:pt idx="3159">
                  <c:v>45.86</c:v>
                </c:pt>
                <c:pt idx="3160">
                  <c:v>45.86</c:v>
                </c:pt>
                <c:pt idx="3161">
                  <c:v>45.86</c:v>
                </c:pt>
                <c:pt idx="3162">
                  <c:v>45.86</c:v>
                </c:pt>
                <c:pt idx="3163">
                  <c:v>45.86</c:v>
                </c:pt>
                <c:pt idx="3164">
                  <c:v>45.86</c:v>
                </c:pt>
                <c:pt idx="3165">
                  <c:v>45.68</c:v>
                </c:pt>
                <c:pt idx="3166">
                  <c:v>45.68</c:v>
                </c:pt>
                <c:pt idx="3167">
                  <c:v>45.68</c:v>
                </c:pt>
                <c:pt idx="3168">
                  <c:v>45.68</c:v>
                </c:pt>
                <c:pt idx="3169">
                  <c:v>45.68</c:v>
                </c:pt>
                <c:pt idx="3170">
                  <c:v>45.68</c:v>
                </c:pt>
                <c:pt idx="3171">
                  <c:v>45.68</c:v>
                </c:pt>
                <c:pt idx="3172">
                  <c:v>45.68</c:v>
                </c:pt>
                <c:pt idx="3173">
                  <c:v>45.68</c:v>
                </c:pt>
                <c:pt idx="3174">
                  <c:v>45.68</c:v>
                </c:pt>
                <c:pt idx="3175">
                  <c:v>45.68</c:v>
                </c:pt>
                <c:pt idx="3176">
                  <c:v>45.68</c:v>
                </c:pt>
                <c:pt idx="3177">
                  <c:v>45.68</c:v>
                </c:pt>
                <c:pt idx="3178">
                  <c:v>45.68</c:v>
                </c:pt>
                <c:pt idx="3179">
                  <c:v>45.68</c:v>
                </c:pt>
                <c:pt idx="3180">
                  <c:v>45.86</c:v>
                </c:pt>
                <c:pt idx="3181">
                  <c:v>45.86</c:v>
                </c:pt>
                <c:pt idx="3182">
                  <c:v>45.86</c:v>
                </c:pt>
                <c:pt idx="3183">
                  <c:v>45.86</c:v>
                </c:pt>
                <c:pt idx="3184">
                  <c:v>46.04</c:v>
                </c:pt>
                <c:pt idx="3185">
                  <c:v>46.04</c:v>
                </c:pt>
                <c:pt idx="3186">
                  <c:v>46.04</c:v>
                </c:pt>
                <c:pt idx="3187">
                  <c:v>46.04</c:v>
                </c:pt>
                <c:pt idx="3188">
                  <c:v>46.04</c:v>
                </c:pt>
                <c:pt idx="3189">
                  <c:v>45.86</c:v>
                </c:pt>
                <c:pt idx="3190">
                  <c:v>45.86</c:v>
                </c:pt>
                <c:pt idx="3191">
                  <c:v>45.86</c:v>
                </c:pt>
                <c:pt idx="3192">
                  <c:v>45.86</c:v>
                </c:pt>
                <c:pt idx="3193">
                  <c:v>45.68</c:v>
                </c:pt>
                <c:pt idx="3194">
                  <c:v>45.68</c:v>
                </c:pt>
                <c:pt idx="3195">
                  <c:v>45.68</c:v>
                </c:pt>
                <c:pt idx="3196">
                  <c:v>45.68</c:v>
                </c:pt>
                <c:pt idx="3197">
                  <c:v>45.86</c:v>
                </c:pt>
                <c:pt idx="3198">
                  <c:v>45.68</c:v>
                </c:pt>
                <c:pt idx="3199">
                  <c:v>45.68</c:v>
                </c:pt>
                <c:pt idx="3200">
                  <c:v>45.68</c:v>
                </c:pt>
                <c:pt idx="3201">
                  <c:v>45.5</c:v>
                </c:pt>
                <c:pt idx="3202">
                  <c:v>45.68</c:v>
                </c:pt>
                <c:pt idx="3203">
                  <c:v>45.68</c:v>
                </c:pt>
                <c:pt idx="3204">
                  <c:v>45.5</c:v>
                </c:pt>
                <c:pt idx="3205">
                  <c:v>45.68</c:v>
                </c:pt>
                <c:pt idx="3206">
                  <c:v>45.68</c:v>
                </c:pt>
                <c:pt idx="3207">
                  <c:v>45.68</c:v>
                </c:pt>
                <c:pt idx="3208">
                  <c:v>45.86</c:v>
                </c:pt>
                <c:pt idx="3209">
                  <c:v>45.86</c:v>
                </c:pt>
                <c:pt idx="3210">
                  <c:v>45.86</c:v>
                </c:pt>
                <c:pt idx="3211">
                  <c:v>45.86</c:v>
                </c:pt>
                <c:pt idx="3212">
                  <c:v>45.86</c:v>
                </c:pt>
                <c:pt idx="3213">
                  <c:v>45.86</c:v>
                </c:pt>
                <c:pt idx="3214">
                  <c:v>45.86</c:v>
                </c:pt>
                <c:pt idx="3215">
                  <c:v>45.86</c:v>
                </c:pt>
                <c:pt idx="3216">
                  <c:v>45.86</c:v>
                </c:pt>
                <c:pt idx="3217">
                  <c:v>45.86</c:v>
                </c:pt>
                <c:pt idx="3218">
                  <c:v>45.86</c:v>
                </c:pt>
                <c:pt idx="3219">
                  <c:v>45.86</c:v>
                </c:pt>
                <c:pt idx="3220">
                  <c:v>45.86</c:v>
                </c:pt>
                <c:pt idx="3221">
                  <c:v>45.86</c:v>
                </c:pt>
                <c:pt idx="3222">
                  <c:v>45.86</c:v>
                </c:pt>
                <c:pt idx="3223">
                  <c:v>45.86</c:v>
                </c:pt>
                <c:pt idx="3224">
                  <c:v>45.68</c:v>
                </c:pt>
                <c:pt idx="3225">
                  <c:v>45.68</c:v>
                </c:pt>
                <c:pt idx="3226">
                  <c:v>45.86</c:v>
                </c:pt>
                <c:pt idx="3227">
                  <c:v>45.86</c:v>
                </c:pt>
                <c:pt idx="3228">
                  <c:v>45.86</c:v>
                </c:pt>
                <c:pt idx="3229">
                  <c:v>46.04</c:v>
                </c:pt>
                <c:pt idx="3230">
                  <c:v>46.4</c:v>
                </c:pt>
                <c:pt idx="3231">
                  <c:v>46.4</c:v>
                </c:pt>
                <c:pt idx="3232">
                  <c:v>46.4</c:v>
                </c:pt>
                <c:pt idx="3233">
                  <c:v>46.4</c:v>
                </c:pt>
                <c:pt idx="3234">
                  <c:v>46.4</c:v>
                </c:pt>
                <c:pt idx="3235">
                  <c:v>46.4</c:v>
                </c:pt>
                <c:pt idx="3236">
                  <c:v>46.4</c:v>
                </c:pt>
                <c:pt idx="3237">
                  <c:v>46.22</c:v>
                </c:pt>
                <c:pt idx="3238">
                  <c:v>46.22</c:v>
                </c:pt>
                <c:pt idx="3239">
                  <c:v>46.22</c:v>
                </c:pt>
                <c:pt idx="3240">
                  <c:v>46.04</c:v>
                </c:pt>
                <c:pt idx="3241">
                  <c:v>46.04</c:v>
                </c:pt>
                <c:pt idx="3242">
                  <c:v>46.04</c:v>
                </c:pt>
                <c:pt idx="3243">
                  <c:v>46.04</c:v>
                </c:pt>
                <c:pt idx="3244">
                  <c:v>46.04</c:v>
                </c:pt>
                <c:pt idx="3245">
                  <c:v>45.86</c:v>
                </c:pt>
                <c:pt idx="3246">
                  <c:v>45.86</c:v>
                </c:pt>
                <c:pt idx="3247">
                  <c:v>45.86</c:v>
                </c:pt>
                <c:pt idx="3248">
                  <c:v>45.86</c:v>
                </c:pt>
                <c:pt idx="3249">
                  <c:v>45.86</c:v>
                </c:pt>
                <c:pt idx="3250">
                  <c:v>45.86</c:v>
                </c:pt>
                <c:pt idx="3251">
                  <c:v>45.86</c:v>
                </c:pt>
                <c:pt idx="3252">
                  <c:v>46.04</c:v>
                </c:pt>
                <c:pt idx="3253">
                  <c:v>46.22</c:v>
                </c:pt>
                <c:pt idx="3254">
                  <c:v>46.4</c:v>
                </c:pt>
                <c:pt idx="3255">
                  <c:v>46.4</c:v>
                </c:pt>
                <c:pt idx="3256">
                  <c:v>46.58</c:v>
                </c:pt>
                <c:pt idx="3257">
                  <c:v>46.58</c:v>
                </c:pt>
                <c:pt idx="3258">
                  <c:v>46.58</c:v>
                </c:pt>
                <c:pt idx="3259">
                  <c:v>46.58</c:v>
                </c:pt>
                <c:pt idx="3260">
                  <c:v>46.4</c:v>
                </c:pt>
                <c:pt idx="3261">
                  <c:v>46.4</c:v>
                </c:pt>
                <c:pt idx="3262">
                  <c:v>46.22</c:v>
                </c:pt>
                <c:pt idx="3263">
                  <c:v>46.22</c:v>
                </c:pt>
                <c:pt idx="3264">
                  <c:v>46.04</c:v>
                </c:pt>
                <c:pt idx="3265">
                  <c:v>46.04</c:v>
                </c:pt>
                <c:pt idx="3266">
                  <c:v>46.04</c:v>
                </c:pt>
                <c:pt idx="3267">
                  <c:v>46.04</c:v>
                </c:pt>
                <c:pt idx="3268">
                  <c:v>46.22</c:v>
                </c:pt>
                <c:pt idx="3269">
                  <c:v>46.22</c:v>
                </c:pt>
                <c:pt idx="3270">
                  <c:v>46.22</c:v>
                </c:pt>
                <c:pt idx="3271">
                  <c:v>46.04</c:v>
                </c:pt>
                <c:pt idx="3272">
                  <c:v>46.04</c:v>
                </c:pt>
                <c:pt idx="3273">
                  <c:v>46.04</c:v>
                </c:pt>
                <c:pt idx="3274">
                  <c:v>46.04</c:v>
                </c:pt>
                <c:pt idx="3275">
                  <c:v>46.04</c:v>
                </c:pt>
                <c:pt idx="3276">
                  <c:v>46.04</c:v>
                </c:pt>
                <c:pt idx="3277">
                  <c:v>46.22</c:v>
                </c:pt>
                <c:pt idx="3278">
                  <c:v>46.58</c:v>
                </c:pt>
                <c:pt idx="3279">
                  <c:v>46.94</c:v>
                </c:pt>
                <c:pt idx="3280">
                  <c:v>47.12</c:v>
                </c:pt>
                <c:pt idx="3281">
                  <c:v>47.12</c:v>
                </c:pt>
                <c:pt idx="3282">
                  <c:v>47.12</c:v>
                </c:pt>
                <c:pt idx="3283">
                  <c:v>47.12</c:v>
                </c:pt>
                <c:pt idx="3284">
                  <c:v>47.12</c:v>
                </c:pt>
                <c:pt idx="3285">
                  <c:v>47.12</c:v>
                </c:pt>
                <c:pt idx="3286">
                  <c:v>46.94</c:v>
                </c:pt>
                <c:pt idx="3287">
                  <c:v>46.94</c:v>
                </c:pt>
                <c:pt idx="3288">
                  <c:v>46.94</c:v>
                </c:pt>
                <c:pt idx="3289">
                  <c:v>46.76</c:v>
                </c:pt>
                <c:pt idx="3290">
                  <c:v>46.76</c:v>
                </c:pt>
                <c:pt idx="3291">
                  <c:v>46.76</c:v>
                </c:pt>
                <c:pt idx="3292">
                  <c:v>46.58</c:v>
                </c:pt>
                <c:pt idx="3293">
                  <c:v>46.58</c:v>
                </c:pt>
                <c:pt idx="3294">
                  <c:v>46.76</c:v>
                </c:pt>
                <c:pt idx="3295">
                  <c:v>46.76</c:v>
                </c:pt>
                <c:pt idx="3296">
                  <c:v>46.58</c:v>
                </c:pt>
                <c:pt idx="3297">
                  <c:v>46.58</c:v>
                </c:pt>
                <c:pt idx="3298">
                  <c:v>46.58</c:v>
                </c:pt>
                <c:pt idx="3299">
                  <c:v>46.58</c:v>
                </c:pt>
                <c:pt idx="3300">
                  <c:v>46.76</c:v>
                </c:pt>
                <c:pt idx="3301">
                  <c:v>46.76</c:v>
                </c:pt>
                <c:pt idx="3302">
                  <c:v>46.94</c:v>
                </c:pt>
                <c:pt idx="3303">
                  <c:v>47.12</c:v>
                </c:pt>
                <c:pt idx="3304">
                  <c:v>47.3</c:v>
                </c:pt>
                <c:pt idx="3305">
                  <c:v>47.3</c:v>
                </c:pt>
                <c:pt idx="3306">
                  <c:v>47.12</c:v>
                </c:pt>
                <c:pt idx="3307">
                  <c:v>47.12</c:v>
                </c:pt>
                <c:pt idx="3308">
                  <c:v>47.12</c:v>
                </c:pt>
                <c:pt idx="3309">
                  <c:v>47.12</c:v>
                </c:pt>
                <c:pt idx="3310">
                  <c:v>46.94</c:v>
                </c:pt>
                <c:pt idx="3311">
                  <c:v>46.76</c:v>
                </c:pt>
                <c:pt idx="3312">
                  <c:v>46.76</c:v>
                </c:pt>
                <c:pt idx="3313">
                  <c:v>46.76</c:v>
                </c:pt>
                <c:pt idx="3314">
                  <c:v>46.76</c:v>
                </c:pt>
                <c:pt idx="3315">
                  <c:v>46.76</c:v>
                </c:pt>
                <c:pt idx="3316">
                  <c:v>46.76</c:v>
                </c:pt>
                <c:pt idx="3317">
                  <c:v>46.76</c:v>
                </c:pt>
                <c:pt idx="3318">
                  <c:v>46.76</c:v>
                </c:pt>
                <c:pt idx="3319">
                  <c:v>46.58</c:v>
                </c:pt>
                <c:pt idx="3320">
                  <c:v>46.58</c:v>
                </c:pt>
                <c:pt idx="3321">
                  <c:v>46.58</c:v>
                </c:pt>
                <c:pt idx="3322">
                  <c:v>46.58</c:v>
                </c:pt>
                <c:pt idx="3323">
                  <c:v>46.58</c:v>
                </c:pt>
                <c:pt idx="3324">
                  <c:v>46.58</c:v>
                </c:pt>
                <c:pt idx="3325">
                  <c:v>46.76</c:v>
                </c:pt>
                <c:pt idx="3326">
                  <c:v>46.94</c:v>
                </c:pt>
                <c:pt idx="3327">
                  <c:v>47.12</c:v>
                </c:pt>
                <c:pt idx="3328">
                  <c:v>47.12</c:v>
                </c:pt>
                <c:pt idx="3329">
                  <c:v>47.3</c:v>
                </c:pt>
                <c:pt idx="3330">
                  <c:v>47.3</c:v>
                </c:pt>
                <c:pt idx="3331">
                  <c:v>47.3</c:v>
                </c:pt>
                <c:pt idx="3332">
                  <c:v>47.12</c:v>
                </c:pt>
                <c:pt idx="3333">
                  <c:v>46.94</c:v>
                </c:pt>
                <c:pt idx="3334">
                  <c:v>46.94</c:v>
                </c:pt>
                <c:pt idx="3335">
                  <c:v>46.94</c:v>
                </c:pt>
                <c:pt idx="3336">
                  <c:v>46.76</c:v>
                </c:pt>
                <c:pt idx="3337">
                  <c:v>46.76</c:v>
                </c:pt>
                <c:pt idx="3338">
                  <c:v>46.76</c:v>
                </c:pt>
                <c:pt idx="3339">
                  <c:v>46.76</c:v>
                </c:pt>
                <c:pt idx="3340">
                  <c:v>46.76</c:v>
                </c:pt>
                <c:pt idx="3341">
                  <c:v>46.76</c:v>
                </c:pt>
                <c:pt idx="3342">
                  <c:v>46.76</c:v>
                </c:pt>
                <c:pt idx="3343">
                  <c:v>46.58</c:v>
                </c:pt>
                <c:pt idx="3344">
                  <c:v>46.58</c:v>
                </c:pt>
                <c:pt idx="3345">
                  <c:v>46.58</c:v>
                </c:pt>
                <c:pt idx="3346">
                  <c:v>46.58</c:v>
                </c:pt>
                <c:pt idx="3347">
                  <c:v>46.58</c:v>
                </c:pt>
                <c:pt idx="3348">
                  <c:v>46.76</c:v>
                </c:pt>
                <c:pt idx="3349">
                  <c:v>46.76</c:v>
                </c:pt>
                <c:pt idx="3350">
                  <c:v>46.94</c:v>
                </c:pt>
                <c:pt idx="3351">
                  <c:v>47.12</c:v>
                </c:pt>
                <c:pt idx="3352">
                  <c:v>47.12</c:v>
                </c:pt>
                <c:pt idx="3353">
                  <c:v>47.12</c:v>
                </c:pt>
                <c:pt idx="3354">
                  <c:v>47.12</c:v>
                </c:pt>
                <c:pt idx="3355">
                  <c:v>47.12</c:v>
                </c:pt>
                <c:pt idx="3356">
                  <c:v>47.12</c:v>
                </c:pt>
                <c:pt idx="3357">
                  <c:v>47.12</c:v>
                </c:pt>
                <c:pt idx="3358">
                  <c:v>47.12</c:v>
                </c:pt>
                <c:pt idx="3359">
                  <c:v>46.94</c:v>
                </c:pt>
                <c:pt idx="3360">
                  <c:v>46.94</c:v>
                </c:pt>
                <c:pt idx="3361">
                  <c:v>46.94</c:v>
                </c:pt>
                <c:pt idx="3362">
                  <c:v>46.94</c:v>
                </c:pt>
                <c:pt idx="3363">
                  <c:v>46.76</c:v>
                </c:pt>
                <c:pt idx="3364">
                  <c:v>46.4</c:v>
                </c:pt>
                <c:pt idx="3365">
                  <c:v>46.4</c:v>
                </c:pt>
                <c:pt idx="3366">
                  <c:v>46.4</c:v>
                </c:pt>
                <c:pt idx="3367">
                  <c:v>46.22</c:v>
                </c:pt>
                <c:pt idx="3368">
                  <c:v>46.22</c:v>
                </c:pt>
                <c:pt idx="3369">
                  <c:v>46.22</c:v>
                </c:pt>
                <c:pt idx="3370">
                  <c:v>46.4</c:v>
                </c:pt>
                <c:pt idx="3371">
                  <c:v>46.4</c:v>
                </c:pt>
                <c:pt idx="3372">
                  <c:v>46.58</c:v>
                </c:pt>
                <c:pt idx="3373">
                  <c:v>46.76</c:v>
                </c:pt>
                <c:pt idx="3374">
                  <c:v>46.94</c:v>
                </c:pt>
                <c:pt idx="3375">
                  <c:v>47.12</c:v>
                </c:pt>
                <c:pt idx="3376">
                  <c:v>47.12</c:v>
                </c:pt>
                <c:pt idx="3377">
                  <c:v>47.3</c:v>
                </c:pt>
                <c:pt idx="3378">
                  <c:v>47.3</c:v>
                </c:pt>
                <c:pt idx="3379">
                  <c:v>47.12</c:v>
                </c:pt>
                <c:pt idx="3380">
                  <c:v>47.12</c:v>
                </c:pt>
                <c:pt idx="3381">
                  <c:v>46.94</c:v>
                </c:pt>
                <c:pt idx="3382">
                  <c:v>46.94</c:v>
                </c:pt>
                <c:pt idx="3383">
                  <c:v>46.76</c:v>
                </c:pt>
                <c:pt idx="3384">
                  <c:v>46.76</c:v>
                </c:pt>
                <c:pt idx="3385">
                  <c:v>46.76</c:v>
                </c:pt>
                <c:pt idx="3386">
                  <c:v>46.58</c:v>
                </c:pt>
                <c:pt idx="3387">
                  <c:v>46.58</c:v>
                </c:pt>
                <c:pt idx="3388">
                  <c:v>46.58</c:v>
                </c:pt>
                <c:pt idx="3389">
                  <c:v>46.58</c:v>
                </c:pt>
                <c:pt idx="3390">
                  <c:v>46.58</c:v>
                </c:pt>
                <c:pt idx="3391">
                  <c:v>46.58</c:v>
                </c:pt>
                <c:pt idx="3392">
                  <c:v>46.58</c:v>
                </c:pt>
                <c:pt idx="3393">
                  <c:v>46.58</c:v>
                </c:pt>
                <c:pt idx="3394">
                  <c:v>46.58</c:v>
                </c:pt>
                <c:pt idx="3395">
                  <c:v>46.58</c:v>
                </c:pt>
                <c:pt idx="3396">
                  <c:v>46.76</c:v>
                </c:pt>
                <c:pt idx="3397">
                  <c:v>46.76</c:v>
                </c:pt>
                <c:pt idx="3398">
                  <c:v>46.76</c:v>
                </c:pt>
                <c:pt idx="3399">
                  <c:v>47.12</c:v>
                </c:pt>
                <c:pt idx="3400">
                  <c:v>47.12</c:v>
                </c:pt>
                <c:pt idx="3401">
                  <c:v>47.3</c:v>
                </c:pt>
                <c:pt idx="3402">
                  <c:v>47.3</c:v>
                </c:pt>
                <c:pt idx="3403">
                  <c:v>47.12</c:v>
                </c:pt>
                <c:pt idx="3404">
                  <c:v>47.12</c:v>
                </c:pt>
                <c:pt idx="3405">
                  <c:v>47.12</c:v>
                </c:pt>
                <c:pt idx="3406">
                  <c:v>46.94</c:v>
                </c:pt>
                <c:pt idx="3407">
                  <c:v>46.94</c:v>
                </c:pt>
                <c:pt idx="3408">
                  <c:v>46.94</c:v>
                </c:pt>
                <c:pt idx="3409">
                  <c:v>46.76</c:v>
                </c:pt>
                <c:pt idx="3410">
                  <c:v>46.76</c:v>
                </c:pt>
                <c:pt idx="3411">
                  <c:v>46.76</c:v>
                </c:pt>
                <c:pt idx="3412">
                  <c:v>46.76</c:v>
                </c:pt>
                <c:pt idx="3413">
                  <c:v>46.76</c:v>
                </c:pt>
                <c:pt idx="3414">
                  <c:v>46.58</c:v>
                </c:pt>
                <c:pt idx="3415">
                  <c:v>46.58</c:v>
                </c:pt>
                <c:pt idx="3416">
                  <c:v>46.58</c:v>
                </c:pt>
                <c:pt idx="3417">
                  <c:v>46.58</c:v>
                </c:pt>
                <c:pt idx="3418">
                  <c:v>46.58</c:v>
                </c:pt>
                <c:pt idx="3419">
                  <c:v>46.76</c:v>
                </c:pt>
                <c:pt idx="3420">
                  <c:v>46.76</c:v>
                </c:pt>
                <c:pt idx="3421">
                  <c:v>46.94</c:v>
                </c:pt>
                <c:pt idx="3422">
                  <c:v>46.94</c:v>
                </c:pt>
                <c:pt idx="3423">
                  <c:v>47.12</c:v>
                </c:pt>
                <c:pt idx="3424">
                  <c:v>47.12</c:v>
                </c:pt>
                <c:pt idx="3425">
                  <c:v>47.12</c:v>
                </c:pt>
                <c:pt idx="3426">
                  <c:v>47.12</c:v>
                </c:pt>
                <c:pt idx="3427">
                  <c:v>46.94</c:v>
                </c:pt>
                <c:pt idx="3428">
                  <c:v>46.94</c:v>
                </c:pt>
                <c:pt idx="3429">
                  <c:v>46.94</c:v>
                </c:pt>
                <c:pt idx="3430">
                  <c:v>46.94</c:v>
                </c:pt>
                <c:pt idx="3431">
                  <c:v>46.76</c:v>
                </c:pt>
                <c:pt idx="3432">
                  <c:v>46.76</c:v>
                </c:pt>
                <c:pt idx="3433">
                  <c:v>46.76</c:v>
                </c:pt>
                <c:pt idx="3434">
                  <c:v>46.76</c:v>
                </c:pt>
                <c:pt idx="3435">
                  <c:v>46.76</c:v>
                </c:pt>
                <c:pt idx="3436">
                  <c:v>46.76</c:v>
                </c:pt>
                <c:pt idx="3437">
                  <c:v>46.76</c:v>
                </c:pt>
                <c:pt idx="3438">
                  <c:v>46.76</c:v>
                </c:pt>
                <c:pt idx="3439">
                  <c:v>46.76</c:v>
                </c:pt>
                <c:pt idx="3440">
                  <c:v>46.76</c:v>
                </c:pt>
                <c:pt idx="3441">
                  <c:v>46.76</c:v>
                </c:pt>
                <c:pt idx="3442">
                  <c:v>46.76</c:v>
                </c:pt>
                <c:pt idx="3443">
                  <c:v>46.94</c:v>
                </c:pt>
                <c:pt idx="3444">
                  <c:v>46.94</c:v>
                </c:pt>
                <c:pt idx="3445">
                  <c:v>47.12</c:v>
                </c:pt>
                <c:pt idx="3446">
                  <c:v>47.12</c:v>
                </c:pt>
                <c:pt idx="3447">
                  <c:v>47.12</c:v>
                </c:pt>
                <c:pt idx="3448">
                  <c:v>47.12</c:v>
                </c:pt>
                <c:pt idx="3449">
                  <c:v>47.12</c:v>
                </c:pt>
                <c:pt idx="3450">
                  <c:v>47.12</c:v>
                </c:pt>
                <c:pt idx="3451">
                  <c:v>47.12</c:v>
                </c:pt>
                <c:pt idx="3452">
                  <c:v>47.12</c:v>
                </c:pt>
                <c:pt idx="3453">
                  <c:v>47.12</c:v>
                </c:pt>
                <c:pt idx="3454">
                  <c:v>47.12</c:v>
                </c:pt>
                <c:pt idx="3455">
                  <c:v>46.94</c:v>
                </c:pt>
                <c:pt idx="3456">
                  <c:v>46.94</c:v>
                </c:pt>
                <c:pt idx="3457">
                  <c:v>46.94</c:v>
                </c:pt>
                <c:pt idx="3458">
                  <c:v>46.94</c:v>
                </c:pt>
                <c:pt idx="3459">
                  <c:v>46.94</c:v>
                </c:pt>
                <c:pt idx="3460">
                  <c:v>46.94</c:v>
                </c:pt>
                <c:pt idx="3461">
                  <c:v>46.94</c:v>
                </c:pt>
                <c:pt idx="3462">
                  <c:v>46.76</c:v>
                </c:pt>
                <c:pt idx="3463">
                  <c:v>46.76</c:v>
                </c:pt>
                <c:pt idx="3464">
                  <c:v>46.76</c:v>
                </c:pt>
                <c:pt idx="3465">
                  <c:v>46.76</c:v>
                </c:pt>
                <c:pt idx="3466">
                  <c:v>46.94</c:v>
                </c:pt>
                <c:pt idx="3467">
                  <c:v>46.94</c:v>
                </c:pt>
                <c:pt idx="3468">
                  <c:v>46.94</c:v>
                </c:pt>
                <c:pt idx="3469">
                  <c:v>46.94</c:v>
                </c:pt>
                <c:pt idx="3470">
                  <c:v>47.12</c:v>
                </c:pt>
                <c:pt idx="3471">
                  <c:v>47.12</c:v>
                </c:pt>
                <c:pt idx="3472">
                  <c:v>47.3</c:v>
                </c:pt>
                <c:pt idx="3473">
                  <c:v>47.3</c:v>
                </c:pt>
                <c:pt idx="3474">
                  <c:v>47.3</c:v>
                </c:pt>
                <c:pt idx="3475">
                  <c:v>47.3</c:v>
                </c:pt>
                <c:pt idx="3476">
                  <c:v>47.12</c:v>
                </c:pt>
                <c:pt idx="3477">
                  <c:v>47.12</c:v>
                </c:pt>
                <c:pt idx="3478">
                  <c:v>46.94</c:v>
                </c:pt>
                <c:pt idx="3479">
                  <c:v>46.94</c:v>
                </c:pt>
                <c:pt idx="3480">
                  <c:v>46.94</c:v>
                </c:pt>
                <c:pt idx="3481">
                  <c:v>46.94</c:v>
                </c:pt>
                <c:pt idx="3482">
                  <c:v>46.94</c:v>
                </c:pt>
                <c:pt idx="3483">
                  <c:v>47.12</c:v>
                </c:pt>
                <c:pt idx="3484">
                  <c:v>46.94</c:v>
                </c:pt>
                <c:pt idx="3485">
                  <c:v>46.94</c:v>
                </c:pt>
                <c:pt idx="3486">
                  <c:v>46.76</c:v>
                </c:pt>
                <c:pt idx="3487">
                  <c:v>46.76</c:v>
                </c:pt>
                <c:pt idx="3488">
                  <c:v>46.76</c:v>
                </c:pt>
                <c:pt idx="3489">
                  <c:v>46.58</c:v>
                </c:pt>
                <c:pt idx="3490">
                  <c:v>46.58</c:v>
                </c:pt>
                <c:pt idx="3491">
                  <c:v>46.58</c:v>
                </c:pt>
                <c:pt idx="3492">
                  <c:v>46.76</c:v>
                </c:pt>
                <c:pt idx="3493">
                  <c:v>46.76</c:v>
                </c:pt>
                <c:pt idx="3494">
                  <c:v>46.94</c:v>
                </c:pt>
                <c:pt idx="3495">
                  <c:v>47.12</c:v>
                </c:pt>
                <c:pt idx="3496">
                  <c:v>47.12</c:v>
                </c:pt>
                <c:pt idx="3497">
                  <c:v>47.12</c:v>
                </c:pt>
                <c:pt idx="3498">
                  <c:v>47.12</c:v>
                </c:pt>
                <c:pt idx="3499">
                  <c:v>47.12</c:v>
                </c:pt>
                <c:pt idx="3500">
                  <c:v>47.12</c:v>
                </c:pt>
                <c:pt idx="3501">
                  <c:v>47.12</c:v>
                </c:pt>
                <c:pt idx="3502">
                  <c:v>46.94</c:v>
                </c:pt>
                <c:pt idx="3503">
                  <c:v>46.94</c:v>
                </c:pt>
                <c:pt idx="3504">
                  <c:v>46.94</c:v>
                </c:pt>
                <c:pt idx="3505">
                  <c:v>46.76</c:v>
                </c:pt>
                <c:pt idx="3506">
                  <c:v>46.76</c:v>
                </c:pt>
                <c:pt idx="3507">
                  <c:v>46.76</c:v>
                </c:pt>
                <c:pt idx="3508">
                  <c:v>46.76</c:v>
                </c:pt>
                <c:pt idx="3509">
                  <c:v>46.94</c:v>
                </c:pt>
                <c:pt idx="3510">
                  <c:v>46.76</c:v>
                </c:pt>
                <c:pt idx="3511">
                  <c:v>46.76</c:v>
                </c:pt>
                <c:pt idx="3512">
                  <c:v>46.76</c:v>
                </c:pt>
                <c:pt idx="3513">
                  <c:v>46.76</c:v>
                </c:pt>
                <c:pt idx="3514">
                  <c:v>46.76</c:v>
                </c:pt>
                <c:pt idx="3515">
                  <c:v>46.76</c:v>
                </c:pt>
                <c:pt idx="3516">
                  <c:v>46.94</c:v>
                </c:pt>
                <c:pt idx="3517">
                  <c:v>47.12</c:v>
                </c:pt>
                <c:pt idx="3518">
                  <c:v>47.3</c:v>
                </c:pt>
                <c:pt idx="3519">
                  <c:v>47.3</c:v>
                </c:pt>
                <c:pt idx="3520">
                  <c:v>47.48</c:v>
                </c:pt>
                <c:pt idx="3521">
                  <c:v>47.48</c:v>
                </c:pt>
                <c:pt idx="3522">
                  <c:v>47.48</c:v>
                </c:pt>
                <c:pt idx="3523">
                  <c:v>47.48</c:v>
                </c:pt>
                <c:pt idx="3524">
                  <c:v>47.48</c:v>
                </c:pt>
                <c:pt idx="3525">
                  <c:v>47.3</c:v>
                </c:pt>
                <c:pt idx="3526">
                  <c:v>47.3</c:v>
                </c:pt>
                <c:pt idx="3527">
                  <c:v>47.3</c:v>
                </c:pt>
                <c:pt idx="3528">
                  <c:v>47.3</c:v>
                </c:pt>
                <c:pt idx="3529">
                  <c:v>47.12</c:v>
                </c:pt>
                <c:pt idx="3530">
                  <c:v>47.12</c:v>
                </c:pt>
                <c:pt idx="3531">
                  <c:v>47.12</c:v>
                </c:pt>
                <c:pt idx="3532">
                  <c:v>47.12</c:v>
                </c:pt>
                <c:pt idx="3533">
                  <c:v>47.12</c:v>
                </c:pt>
                <c:pt idx="3534">
                  <c:v>47.12</c:v>
                </c:pt>
                <c:pt idx="3535">
                  <c:v>47.12</c:v>
                </c:pt>
                <c:pt idx="3536">
                  <c:v>46.94</c:v>
                </c:pt>
                <c:pt idx="3537">
                  <c:v>46.94</c:v>
                </c:pt>
                <c:pt idx="3538">
                  <c:v>46.94</c:v>
                </c:pt>
                <c:pt idx="3539">
                  <c:v>46.94</c:v>
                </c:pt>
                <c:pt idx="3540">
                  <c:v>47.12</c:v>
                </c:pt>
                <c:pt idx="3541">
                  <c:v>47.3</c:v>
                </c:pt>
                <c:pt idx="3542">
                  <c:v>47.3</c:v>
                </c:pt>
                <c:pt idx="3543">
                  <c:v>47.48</c:v>
                </c:pt>
                <c:pt idx="3544">
                  <c:v>47.66</c:v>
                </c:pt>
                <c:pt idx="3545">
                  <c:v>47.66</c:v>
                </c:pt>
                <c:pt idx="3546">
                  <c:v>47.66</c:v>
                </c:pt>
                <c:pt idx="3547">
                  <c:v>47.48</c:v>
                </c:pt>
                <c:pt idx="3548">
                  <c:v>47.48</c:v>
                </c:pt>
                <c:pt idx="3549">
                  <c:v>47.48</c:v>
                </c:pt>
                <c:pt idx="3550">
                  <c:v>47.3</c:v>
                </c:pt>
                <c:pt idx="3551">
                  <c:v>47.3</c:v>
                </c:pt>
                <c:pt idx="3552">
                  <c:v>47.3</c:v>
                </c:pt>
                <c:pt idx="3553">
                  <c:v>47.3</c:v>
                </c:pt>
                <c:pt idx="3554">
                  <c:v>47.3</c:v>
                </c:pt>
                <c:pt idx="3555">
                  <c:v>47.3</c:v>
                </c:pt>
                <c:pt idx="3556">
                  <c:v>47.12</c:v>
                </c:pt>
                <c:pt idx="3557">
                  <c:v>47.12</c:v>
                </c:pt>
                <c:pt idx="3558">
                  <c:v>47.12</c:v>
                </c:pt>
                <c:pt idx="3559">
                  <c:v>47.12</c:v>
                </c:pt>
                <c:pt idx="3560">
                  <c:v>47.12</c:v>
                </c:pt>
                <c:pt idx="3561">
                  <c:v>47.12</c:v>
                </c:pt>
                <c:pt idx="3562">
                  <c:v>47.12</c:v>
                </c:pt>
                <c:pt idx="3563">
                  <c:v>47.3</c:v>
                </c:pt>
                <c:pt idx="3564">
                  <c:v>47.3</c:v>
                </c:pt>
                <c:pt idx="3565">
                  <c:v>47.48</c:v>
                </c:pt>
                <c:pt idx="3566">
                  <c:v>47.48</c:v>
                </c:pt>
                <c:pt idx="3567">
                  <c:v>47.48</c:v>
                </c:pt>
                <c:pt idx="3568">
                  <c:v>47.66</c:v>
                </c:pt>
                <c:pt idx="3569">
                  <c:v>47.66</c:v>
                </c:pt>
                <c:pt idx="3570">
                  <c:v>47.66</c:v>
                </c:pt>
                <c:pt idx="3571">
                  <c:v>47.66</c:v>
                </c:pt>
                <c:pt idx="3572">
                  <c:v>47.48</c:v>
                </c:pt>
                <c:pt idx="3573">
                  <c:v>47.48</c:v>
                </c:pt>
                <c:pt idx="3574">
                  <c:v>47.48</c:v>
                </c:pt>
                <c:pt idx="3575">
                  <c:v>47.48</c:v>
                </c:pt>
                <c:pt idx="3576">
                  <c:v>47.48</c:v>
                </c:pt>
                <c:pt idx="3577">
                  <c:v>47.3</c:v>
                </c:pt>
                <c:pt idx="3578">
                  <c:v>47.3</c:v>
                </c:pt>
                <c:pt idx="3579">
                  <c:v>47.3</c:v>
                </c:pt>
                <c:pt idx="3580">
                  <c:v>47.3</c:v>
                </c:pt>
                <c:pt idx="3581">
                  <c:v>47.3</c:v>
                </c:pt>
                <c:pt idx="3582">
                  <c:v>47.3</c:v>
                </c:pt>
                <c:pt idx="3583">
                  <c:v>47.3</c:v>
                </c:pt>
                <c:pt idx="3584">
                  <c:v>47.3</c:v>
                </c:pt>
                <c:pt idx="3585">
                  <c:v>47.3</c:v>
                </c:pt>
                <c:pt idx="3586">
                  <c:v>47.3</c:v>
                </c:pt>
                <c:pt idx="3587">
                  <c:v>47.3</c:v>
                </c:pt>
                <c:pt idx="3588">
                  <c:v>47.48</c:v>
                </c:pt>
                <c:pt idx="3589">
                  <c:v>47.48</c:v>
                </c:pt>
                <c:pt idx="3590">
                  <c:v>47.66</c:v>
                </c:pt>
                <c:pt idx="3591">
                  <c:v>47.66</c:v>
                </c:pt>
                <c:pt idx="3592">
                  <c:v>47.84</c:v>
                </c:pt>
                <c:pt idx="3593">
                  <c:v>47.66</c:v>
                </c:pt>
                <c:pt idx="3594">
                  <c:v>47.84</c:v>
                </c:pt>
                <c:pt idx="3595">
                  <c:v>47.84</c:v>
                </c:pt>
                <c:pt idx="3596">
                  <c:v>47.66</c:v>
                </c:pt>
                <c:pt idx="3597">
                  <c:v>47.66</c:v>
                </c:pt>
                <c:pt idx="3598">
                  <c:v>47.66</c:v>
                </c:pt>
                <c:pt idx="3599">
                  <c:v>47.48</c:v>
                </c:pt>
                <c:pt idx="3600">
                  <c:v>47.48</c:v>
                </c:pt>
                <c:pt idx="3601">
                  <c:v>47.48</c:v>
                </c:pt>
                <c:pt idx="3602">
                  <c:v>47.3</c:v>
                </c:pt>
                <c:pt idx="3603">
                  <c:v>47.3</c:v>
                </c:pt>
                <c:pt idx="3604">
                  <c:v>47.3</c:v>
                </c:pt>
                <c:pt idx="3605">
                  <c:v>47.3</c:v>
                </c:pt>
                <c:pt idx="3606">
                  <c:v>47.3</c:v>
                </c:pt>
                <c:pt idx="3607">
                  <c:v>47.3</c:v>
                </c:pt>
                <c:pt idx="3608">
                  <c:v>47.3</c:v>
                </c:pt>
                <c:pt idx="3609">
                  <c:v>47.3</c:v>
                </c:pt>
                <c:pt idx="3610">
                  <c:v>47.3</c:v>
                </c:pt>
                <c:pt idx="3611">
                  <c:v>47.3</c:v>
                </c:pt>
                <c:pt idx="3612">
                  <c:v>47.48</c:v>
                </c:pt>
                <c:pt idx="3613">
                  <c:v>47.48</c:v>
                </c:pt>
                <c:pt idx="3614">
                  <c:v>47.48</c:v>
                </c:pt>
                <c:pt idx="3615">
                  <c:v>47.48</c:v>
                </c:pt>
                <c:pt idx="3616">
                  <c:v>47.48</c:v>
                </c:pt>
                <c:pt idx="3617">
                  <c:v>47.66</c:v>
                </c:pt>
                <c:pt idx="3618">
                  <c:v>47.66</c:v>
                </c:pt>
                <c:pt idx="3619">
                  <c:v>47.48</c:v>
                </c:pt>
                <c:pt idx="3620">
                  <c:v>47.48</c:v>
                </c:pt>
                <c:pt idx="3621">
                  <c:v>47.48</c:v>
                </c:pt>
                <c:pt idx="3622">
                  <c:v>47.48</c:v>
                </c:pt>
                <c:pt idx="3623">
                  <c:v>47.48</c:v>
                </c:pt>
                <c:pt idx="3624">
                  <c:v>47.3</c:v>
                </c:pt>
                <c:pt idx="3625">
                  <c:v>47.3</c:v>
                </c:pt>
                <c:pt idx="3626">
                  <c:v>47.3</c:v>
                </c:pt>
                <c:pt idx="3627">
                  <c:v>47.3</c:v>
                </c:pt>
                <c:pt idx="3628">
                  <c:v>47.3</c:v>
                </c:pt>
                <c:pt idx="3629">
                  <c:v>47.3</c:v>
                </c:pt>
                <c:pt idx="3630">
                  <c:v>47.3</c:v>
                </c:pt>
                <c:pt idx="3631">
                  <c:v>47.3</c:v>
                </c:pt>
                <c:pt idx="3632">
                  <c:v>47.3</c:v>
                </c:pt>
                <c:pt idx="3633">
                  <c:v>47.12</c:v>
                </c:pt>
                <c:pt idx="3634">
                  <c:v>47.3</c:v>
                </c:pt>
                <c:pt idx="3635">
                  <c:v>47.3</c:v>
                </c:pt>
                <c:pt idx="3636">
                  <c:v>47.3</c:v>
                </c:pt>
                <c:pt idx="3637">
                  <c:v>47.3</c:v>
                </c:pt>
                <c:pt idx="3638">
                  <c:v>47.48</c:v>
                </c:pt>
                <c:pt idx="3639">
                  <c:v>47.66</c:v>
                </c:pt>
                <c:pt idx="3640">
                  <c:v>47.84</c:v>
                </c:pt>
                <c:pt idx="3641">
                  <c:v>47.84</c:v>
                </c:pt>
                <c:pt idx="3642">
                  <c:v>47.84</c:v>
                </c:pt>
                <c:pt idx="3643">
                  <c:v>47.84</c:v>
                </c:pt>
                <c:pt idx="3644">
                  <c:v>47.84</c:v>
                </c:pt>
                <c:pt idx="3645">
                  <c:v>47.66</c:v>
                </c:pt>
                <c:pt idx="3646">
                  <c:v>47.48</c:v>
                </c:pt>
                <c:pt idx="3647">
                  <c:v>47.48</c:v>
                </c:pt>
                <c:pt idx="3648">
                  <c:v>47.48</c:v>
                </c:pt>
                <c:pt idx="3649">
                  <c:v>47.3</c:v>
                </c:pt>
                <c:pt idx="3650">
                  <c:v>47.3</c:v>
                </c:pt>
                <c:pt idx="3651">
                  <c:v>47.3</c:v>
                </c:pt>
                <c:pt idx="3652">
                  <c:v>47.48</c:v>
                </c:pt>
                <c:pt idx="3653">
                  <c:v>47.48</c:v>
                </c:pt>
                <c:pt idx="3654">
                  <c:v>47.48</c:v>
                </c:pt>
                <c:pt idx="3655">
                  <c:v>47.3</c:v>
                </c:pt>
                <c:pt idx="3656">
                  <c:v>47.3</c:v>
                </c:pt>
                <c:pt idx="3657">
                  <c:v>47.3</c:v>
                </c:pt>
                <c:pt idx="3658">
                  <c:v>47.3</c:v>
                </c:pt>
                <c:pt idx="3659">
                  <c:v>47.48</c:v>
                </c:pt>
                <c:pt idx="3660">
                  <c:v>47.66</c:v>
                </c:pt>
                <c:pt idx="3661">
                  <c:v>47.66</c:v>
                </c:pt>
                <c:pt idx="3662">
                  <c:v>47.84</c:v>
                </c:pt>
                <c:pt idx="3663">
                  <c:v>48.02</c:v>
                </c:pt>
                <c:pt idx="3664">
                  <c:v>48.02</c:v>
                </c:pt>
                <c:pt idx="3665">
                  <c:v>48.2</c:v>
                </c:pt>
                <c:pt idx="3666">
                  <c:v>48.2</c:v>
                </c:pt>
                <c:pt idx="3667">
                  <c:v>48.2</c:v>
                </c:pt>
                <c:pt idx="3668">
                  <c:v>48.2</c:v>
                </c:pt>
                <c:pt idx="3669">
                  <c:v>48.02</c:v>
                </c:pt>
                <c:pt idx="3670">
                  <c:v>48.02</c:v>
                </c:pt>
                <c:pt idx="3671">
                  <c:v>48.02</c:v>
                </c:pt>
                <c:pt idx="3672">
                  <c:v>47.84</c:v>
                </c:pt>
                <c:pt idx="3673">
                  <c:v>47.84</c:v>
                </c:pt>
                <c:pt idx="3674">
                  <c:v>47.84</c:v>
                </c:pt>
                <c:pt idx="3675">
                  <c:v>47.84</c:v>
                </c:pt>
                <c:pt idx="3676">
                  <c:v>47.84</c:v>
                </c:pt>
                <c:pt idx="3677">
                  <c:v>47.84</c:v>
                </c:pt>
                <c:pt idx="3678">
                  <c:v>47.84</c:v>
                </c:pt>
                <c:pt idx="3679">
                  <c:v>47.84</c:v>
                </c:pt>
                <c:pt idx="3680">
                  <c:v>47.84</c:v>
                </c:pt>
                <c:pt idx="3681">
                  <c:v>47.66</c:v>
                </c:pt>
                <c:pt idx="3682">
                  <c:v>47.66</c:v>
                </c:pt>
                <c:pt idx="3683">
                  <c:v>47.84</c:v>
                </c:pt>
                <c:pt idx="3684">
                  <c:v>47.84</c:v>
                </c:pt>
                <c:pt idx="3685">
                  <c:v>48.02</c:v>
                </c:pt>
                <c:pt idx="3686">
                  <c:v>48.2</c:v>
                </c:pt>
                <c:pt idx="3687">
                  <c:v>48.2</c:v>
                </c:pt>
                <c:pt idx="3688">
                  <c:v>48.38</c:v>
                </c:pt>
                <c:pt idx="3689">
                  <c:v>48.38</c:v>
                </c:pt>
                <c:pt idx="3690">
                  <c:v>48.38</c:v>
                </c:pt>
                <c:pt idx="3691">
                  <c:v>48.38</c:v>
                </c:pt>
                <c:pt idx="3692">
                  <c:v>48.2</c:v>
                </c:pt>
                <c:pt idx="3693">
                  <c:v>48.2</c:v>
                </c:pt>
                <c:pt idx="3694">
                  <c:v>48.02</c:v>
                </c:pt>
                <c:pt idx="3695">
                  <c:v>48.02</c:v>
                </c:pt>
                <c:pt idx="3696">
                  <c:v>48.02</c:v>
                </c:pt>
                <c:pt idx="3697">
                  <c:v>48.02</c:v>
                </c:pt>
                <c:pt idx="3698">
                  <c:v>47.84</c:v>
                </c:pt>
                <c:pt idx="3699">
                  <c:v>48.02</c:v>
                </c:pt>
                <c:pt idx="3700">
                  <c:v>48.02</c:v>
                </c:pt>
                <c:pt idx="3701">
                  <c:v>47.84</c:v>
                </c:pt>
                <c:pt idx="3702">
                  <c:v>47.84</c:v>
                </c:pt>
                <c:pt idx="3703">
                  <c:v>47.84</c:v>
                </c:pt>
                <c:pt idx="3704">
                  <c:v>47.84</c:v>
                </c:pt>
                <c:pt idx="3705">
                  <c:v>47.84</c:v>
                </c:pt>
                <c:pt idx="3706">
                  <c:v>48.02</c:v>
                </c:pt>
                <c:pt idx="3707">
                  <c:v>48.02</c:v>
                </c:pt>
                <c:pt idx="3708">
                  <c:v>48.02</c:v>
                </c:pt>
                <c:pt idx="3709">
                  <c:v>48.2</c:v>
                </c:pt>
                <c:pt idx="3710">
                  <c:v>48.38</c:v>
                </c:pt>
                <c:pt idx="3711">
                  <c:v>48.38</c:v>
                </c:pt>
                <c:pt idx="3712">
                  <c:v>48.56</c:v>
                </c:pt>
                <c:pt idx="3713">
                  <c:v>48.56</c:v>
                </c:pt>
                <c:pt idx="3714">
                  <c:v>48.56</c:v>
                </c:pt>
                <c:pt idx="3715">
                  <c:v>48.56</c:v>
                </c:pt>
                <c:pt idx="3716">
                  <c:v>48.56</c:v>
                </c:pt>
                <c:pt idx="3717">
                  <c:v>48.38</c:v>
                </c:pt>
                <c:pt idx="3718">
                  <c:v>48.2</c:v>
                </c:pt>
                <c:pt idx="3719">
                  <c:v>48.2</c:v>
                </c:pt>
                <c:pt idx="3720">
                  <c:v>48.2</c:v>
                </c:pt>
                <c:pt idx="3721">
                  <c:v>48.2</c:v>
                </c:pt>
                <c:pt idx="3722">
                  <c:v>48.02</c:v>
                </c:pt>
                <c:pt idx="3723">
                  <c:v>48.02</c:v>
                </c:pt>
                <c:pt idx="3724">
                  <c:v>48.02</c:v>
                </c:pt>
                <c:pt idx="3725">
                  <c:v>48.02</c:v>
                </c:pt>
                <c:pt idx="3726">
                  <c:v>48.02</c:v>
                </c:pt>
                <c:pt idx="3727">
                  <c:v>48.02</c:v>
                </c:pt>
                <c:pt idx="3728">
                  <c:v>48.02</c:v>
                </c:pt>
                <c:pt idx="3729">
                  <c:v>48.02</c:v>
                </c:pt>
                <c:pt idx="3730">
                  <c:v>48.02</c:v>
                </c:pt>
                <c:pt idx="3731">
                  <c:v>48.02</c:v>
                </c:pt>
                <c:pt idx="3732">
                  <c:v>48.02</c:v>
                </c:pt>
                <c:pt idx="3733">
                  <c:v>48.2</c:v>
                </c:pt>
                <c:pt idx="3734">
                  <c:v>48.2</c:v>
                </c:pt>
                <c:pt idx="3735">
                  <c:v>48.38</c:v>
                </c:pt>
                <c:pt idx="3736">
                  <c:v>48.38</c:v>
                </c:pt>
                <c:pt idx="3737">
                  <c:v>48.56</c:v>
                </c:pt>
                <c:pt idx="3738">
                  <c:v>48.38</c:v>
                </c:pt>
                <c:pt idx="3739">
                  <c:v>48.38</c:v>
                </c:pt>
                <c:pt idx="3740">
                  <c:v>48.38</c:v>
                </c:pt>
                <c:pt idx="3741">
                  <c:v>48.2</c:v>
                </c:pt>
                <c:pt idx="3742">
                  <c:v>48.2</c:v>
                </c:pt>
                <c:pt idx="3743">
                  <c:v>48.2</c:v>
                </c:pt>
                <c:pt idx="3744">
                  <c:v>48.2</c:v>
                </c:pt>
                <c:pt idx="3745">
                  <c:v>48.2</c:v>
                </c:pt>
                <c:pt idx="3746">
                  <c:v>48.2</c:v>
                </c:pt>
                <c:pt idx="3747">
                  <c:v>48.02</c:v>
                </c:pt>
                <c:pt idx="3748">
                  <c:v>48.2</c:v>
                </c:pt>
                <c:pt idx="3749">
                  <c:v>48.2</c:v>
                </c:pt>
                <c:pt idx="3750">
                  <c:v>48.2</c:v>
                </c:pt>
                <c:pt idx="3751">
                  <c:v>48.2</c:v>
                </c:pt>
                <c:pt idx="3752">
                  <c:v>48.2</c:v>
                </c:pt>
                <c:pt idx="3753">
                  <c:v>48.2</c:v>
                </c:pt>
                <c:pt idx="3754">
                  <c:v>48.2</c:v>
                </c:pt>
                <c:pt idx="3755">
                  <c:v>48.2</c:v>
                </c:pt>
                <c:pt idx="3756">
                  <c:v>48.38</c:v>
                </c:pt>
                <c:pt idx="3757">
                  <c:v>48.38</c:v>
                </c:pt>
                <c:pt idx="3758">
                  <c:v>48.38</c:v>
                </c:pt>
                <c:pt idx="3759">
                  <c:v>48.56</c:v>
                </c:pt>
                <c:pt idx="3760">
                  <c:v>48.56</c:v>
                </c:pt>
                <c:pt idx="3761">
                  <c:v>48.56</c:v>
                </c:pt>
                <c:pt idx="3762">
                  <c:v>48.56</c:v>
                </c:pt>
                <c:pt idx="3763">
                  <c:v>48.38</c:v>
                </c:pt>
                <c:pt idx="3764">
                  <c:v>48.38</c:v>
                </c:pt>
                <c:pt idx="3765">
                  <c:v>48.38</c:v>
                </c:pt>
                <c:pt idx="3766">
                  <c:v>48.38</c:v>
                </c:pt>
                <c:pt idx="3767">
                  <c:v>48.38</c:v>
                </c:pt>
                <c:pt idx="3768">
                  <c:v>48.38</c:v>
                </c:pt>
                <c:pt idx="3769">
                  <c:v>48.38</c:v>
                </c:pt>
                <c:pt idx="3770">
                  <c:v>48.38</c:v>
                </c:pt>
                <c:pt idx="3771">
                  <c:v>48.38</c:v>
                </c:pt>
                <c:pt idx="3772">
                  <c:v>48.38</c:v>
                </c:pt>
                <c:pt idx="3773">
                  <c:v>48.38</c:v>
                </c:pt>
                <c:pt idx="3774">
                  <c:v>48.38</c:v>
                </c:pt>
                <c:pt idx="3775">
                  <c:v>48.2</c:v>
                </c:pt>
                <c:pt idx="3776">
                  <c:v>48.2</c:v>
                </c:pt>
                <c:pt idx="3777">
                  <c:v>48.2</c:v>
                </c:pt>
                <c:pt idx="3778">
                  <c:v>48.2</c:v>
                </c:pt>
                <c:pt idx="3779">
                  <c:v>48.2</c:v>
                </c:pt>
                <c:pt idx="3780">
                  <c:v>48.38</c:v>
                </c:pt>
                <c:pt idx="3781">
                  <c:v>48.38</c:v>
                </c:pt>
                <c:pt idx="3782">
                  <c:v>48.56</c:v>
                </c:pt>
                <c:pt idx="3783">
                  <c:v>48.56</c:v>
                </c:pt>
                <c:pt idx="3784">
                  <c:v>48.74</c:v>
                </c:pt>
                <c:pt idx="3785">
                  <c:v>48.74</c:v>
                </c:pt>
                <c:pt idx="3786">
                  <c:v>48.74</c:v>
                </c:pt>
                <c:pt idx="3787">
                  <c:v>48.74</c:v>
                </c:pt>
                <c:pt idx="3788">
                  <c:v>48.74</c:v>
                </c:pt>
                <c:pt idx="3789">
                  <c:v>48.56</c:v>
                </c:pt>
                <c:pt idx="3790">
                  <c:v>48.56</c:v>
                </c:pt>
                <c:pt idx="3791">
                  <c:v>48.38</c:v>
                </c:pt>
                <c:pt idx="3792">
                  <c:v>48.38</c:v>
                </c:pt>
                <c:pt idx="3793">
                  <c:v>48.38</c:v>
                </c:pt>
                <c:pt idx="3794">
                  <c:v>48.38</c:v>
                </c:pt>
                <c:pt idx="3795">
                  <c:v>48.2</c:v>
                </c:pt>
                <c:pt idx="3796">
                  <c:v>48.38</c:v>
                </c:pt>
                <c:pt idx="3797">
                  <c:v>48.2</c:v>
                </c:pt>
                <c:pt idx="3798">
                  <c:v>48.2</c:v>
                </c:pt>
                <c:pt idx="3799">
                  <c:v>48.2</c:v>
                </c:pt>
                <c:pt idx="3800">
                  <c:v>48.2</c:v>
                </c:pt>
                <c:pt idx="3801">
                  <c:v>48.2</c:v>
                </c:pt>
                <c:pt idx="3802">
                  <c:v>48.2</c:v>
                </c:pt>
                <c:pt idx="3803">
                  <c:v>48.2</c:v>
                </c:pt>
                <c:pt idx="3804">
                  <c:v>48.2</c:v>
                </c:pt>
                <c:pt idx="3805">
                  <c:v>48.38</c:v>
                </c:pt>
                <c:pt idx="3806">
                  <c:v>48.38</c:v>
                </c:pt>
                <c:pt idx="3807">
                  <c:v>48.56</c:v>
                </c:pt>
                <c:pt idx="3808">
                  <c:v>48.74</c:v>
                </c:pt>
                <c:pt idx="3809">
                  <c:v>48.74</c:v>
                </c:pt>
                <c:pt idx="3810">
                  <c:v>48.74</c:v>
                </c:pt>
                <c:pt idx="3811">
                  <c:v>48.74</c:v>
                </c:pt>
                <c:pt idx="3812">
                  <c:v>48.56</c:v>
                </c:pt>
                <c:pt idx="3813">
                  <c:v>48.56</c:v>
                </c:pt>
                <c:pt idx="3814">
                  <c:v>48.56</c:v>
                </c:pt>
                <c:pt idx="3815">
                  <c:v>48.56</c:v>
                </c:pt>
                <c:pt idx="3816">
                  <c:v>48.56</c:v>
                </c:pt>
                <c:pt idx="3817">
                  <c:v>48.56</c:v>
                </c:pt>
                <c:pt idx="3818">
                  <c:v>48.56</c:v>
                </c:pt>
                <c:pt idx="3819">
                  <c:v>48.56</c:v>
                </c:pt>
                <c:pt idx="3820">
                  <c:v>48.56</c:v>
                </c:pt>
                <c:pt idx="3821">
                  <c:v>48.38</c:v>
                </c:pt>
                <c:pt idx="3822">
                  <c:v>48.38</c:v>
                </c:pt>
                <c:pt idx="3823">
                  <c:v>48.38</c:v>
                </c:pt>
                <c:pt idx="3824">
                  <c:v>48.38</c:v>
                </c:pt>
                <c:pt idx="3825">
                  <c:v>48.38</c:v>
                </c:pt>
                <c:pt idx="3826">
                  <c:v>48.38</c:v>
                </c:pt>
                <c:pt idx="3827">
                  <c:v>48.38</c:v>
                </c:pt>
                <c:pt idx="3828">
                  <c:v>48.56</c:v>
                </c:pt>
                <c:pt idx="3829">
                  <c:v>48.56</c:v>
                </c:pt>
                <c:pt idx="3830">
                  <c:v>48.74</c:v>
                </c:pt>
                <c:pt idx="3831">
                  <c:v>48.74</c:v>
                </c:pt>
                <c:pt idx="3832">
                  <c:v>48.92</c:v>
                </c:pt>
                <c:pt idx="3833">
                  <c:v>48.92</c:v>
                </c:pt>
                <c:pt idx="3834">
                  <c:v>48.92</c:v>
                </c:pt>
                <c:pt idx="3835">
                  <c:v>48.92</c:v>
                </c:pt>
                <c:pt idx="3836">
                  <c:v>48.74</c:v>
                </c:pt>
                <c:pt idx="3837">
                  <c:v>48.74</c:v>
                </c:pt>
                <c:pt idx="3838">
                  <c:v>48.74</c:v>
                </c:pt>
                <c:pt idx="3839">
                  <c:v>48.74</c:v>
                </c:pt>
                <c:pt idx="3840">
                  <c:v>48.74</c:v>
                </c:pt>
                <c:pt idx="3841">
                  <c:v>48.74</c:v>
                </c:pt>
                <c:pt idx="3842">
                  <c:v>48.74</c:v>
                </c:pt>
                <c:pt idx="3843">
                  <c:v>48.56</c:v>
                </c:pt>
                <c:pt idx="3844">
                  <c:v>48.74</c:v>
                </c:pt>
                <c:pt idx="3845">
                  <c:v>48.56</c:v>
                </c:pt>
                <c:pt idx="3846">
                  <c:v>48.56</c:v>
                </c:pt>
                <c:pt idx="3847">
                  <c:v>48.56</c:v>
                </c:pt>
                <c:pt idx="3848">
                  <c:v>48.56</c:v>
                </c:pt>
                <c:pt idx="3849">
                  <c:v>48.56</c:v>
                </c:pt>
                <c:pt idx="3850">
                  <c:v>48.56</c:v>
                </c:pt>
                <c:pt idx="3851">
                  <c:v>48.74</c:v>
                </c:pt>
                <c:pt idx="3852">
                  <c:v>48.74</c:v>
                </c:pt>
                <c:pt idx="3853">
                  <c:v>48.74</c:v>
                </c:pt>
                <c:pt idx="3854">
                  <c:v>48.92</c:v>
                </c:pt>
                <c:pt idx="3855">
                  <c:v>49.1</c:v>
                </c:pt>
                <c:pt idx="3856">
                  <c:v>49.28</c:v>
                </c:pt>
                <c:pt idx="3857">
                  <c:v>49.28</c:v>
                </c:pt>
                <c:pt idx="3858">
                  <c:v>49.28</c:v>
                </c:pt>
                <c:pt idx="3859">
                  <c:v>49.1</c:v>
                </c:pt>
                <c:pt idx="3860">
                  <c:v>49.1</c:v>
                </c:pt>
                <c:pt idx="3861">
                  <c:v>49.1</c:v>
                </c:pt>
                <c:pt idx="3862">
                  <c:v>48.92</c:v>
                </c:pt>
                <c:pt idx="3863">
                  <c:v>48.92</c:v>
                </c:pt>
                <c:pt idx="3864">
                  <c:v>48.92</c:v>
                </c:pt>
                <c:pt idx="3865">
                  <c:v>48.92</c:v>
                </c:pt>
                <c:pt idx="3866">
                  <c:v>48.92</c:v>
                </c:pt>
                <c:pt idx="3867">
                  <c:v>48.92</c:v>
                </c:pt>
                <c:pt idx="3868">
                  <c:v>48.92</c:v>
                </c:pt>
                <c:pt idx="3869">
                  <c:v>48.92</c:v>
                </c:pt>
                <c:pt idx="3870">
                  <c:v>48.74</c:v>
                </c:pt>
                <c:pt idx="3871">
                  <c:v>48.74</c:v>
                </c:pt>
                <c:pt idx="3872">
                  <c:v>48.56</c:v>
                </c:pt>
                <c:pt idx="3873">
                  <c:v>48.56</c:v>
                </c:pt>
                <c:pt idx="3874">
                  <c:v>48.56</c:v>
                </c:pt>
                <c:pt idx="3875">
                  <c:v>48.56</c:v>
                </c:pt>
                <c:pt idx="3876">
                  <c:v>48.56</c:v>
                </c:pt>
                <c:pt idx="3877">
                  <c:v>48.74</c:v>
                </c:pt>
                <c:pt idx="3878">
                  <c:v>48.92</c:v>
                </c:pt>
                <c:pt idx="3879">
                  <c:v>49.1</c:v>
                </c:pt>
                <c:pt idx="3880">
                  <c:v>49.1</c:v>
                </c:pt>
                <c:pt idx="3881">
                  <c:v>49.1</c:v>
                </c:pt>
                <c:pt idx="3882">
                  <c:v>49.1</c:v>
                </c:pt>
                <c:pt idx="3883">
                  <c:v>49.1</c:v>
                </c:pt>
                <c:pt idx="3884">
                  <c:v>49.1</c:v>
                </c:pt>
                <c:pt idx="3885">
                  <c:v>49.1</c:v>
                </c:pt>
                <c:pt idx="3886">
                  <c:v>48.92</c:v>
                </c:pt>
                <c:pt idx="3887">
                  <c:v>48.92</c:v>
                </c:pt>
                <c:pt idx="3888">
                  <c:v>48.92</c:v>
                </c:pt>
                <c:pt idx="3889">
                  <c:v>48.92</c:v>
                </c:pt>
                <c:pt idx="3890">
                  <c:v>48.92</c:v>
                </c:pt>
                <c:pt idx="3891">
                  <c:v>48.92</c:v>
                </c:pt>
                <c:pt idx="3892">
                  <c:v>48.92</c:v>
                </c:pt>
                <c:pt idx="3893">
                  <c:v>48.92</c:v>
                </c:pt>
                <c:pt idx="3894">
                  <c:v>48.92</c:v>
                </c:pt>
                <c:pt idx="3895">
                  <c:v>48.74</c:v>
                </c:pt>
                <c:pt idx="3896">
                  <c:v>48.74</c:v>
                </c:pt>
                <c:pt idx="3897">
                  <c:v>48.74</c:v>
                </c:pt>
                <c:pt idx="3898">
                  <c:v>48.74</c:v>
                </c:pt>
                <c:pt idx="3899">
                  <c:v>48.74</c:v>
                </c:pt>
                <c:pt idx="3900">
                  <c:v>48.92</c:v>
                </c:pt>
                <c:pt idx="3901">
                  <c:v>48.92</c:v>
                </c:pt>
                <c:pt idx="3902">
                  <c:v>49.1</c:v>
                </c:pt>
                <c:pt idx="3903">
                  <c:v>49.28</c:v>
                </c:pt>
                <c:pt idx="3904">
                  <c:v>49.46</c:v>
                </c:pt>
                <c:pt idx="3905">
                  <c:v>49.46</c:v>
                </c:pt>
                <c:pt idx="3906">
                  <c:v>49.46</c:v>
                </c:pt>
                <c:pt idx="3907">
                  <c:v>49.46</c:v>
                </c:pt>
                <c:pt idx="3908">
                  <c:v>49.28</c:v>
                </c:pt>
                <c:pt idx="3909">
                  <c:v>49.1</c:v>
                </c:pt>
                <c:pt idx="3910">
                  <c:v>49.1</c:v>
                </c:pt>
                <c:pt idx="3911">
                  <c:v>49.1</c:v>
                </c:pt>
                <c:pt idx="3912">
                  <c:v>49.1</c:v>
                </c:pt>
                <c:pt idx="3913">
                  <c:v>49.1</c:v>
                </c:pt>
                <c:pt idx="3914">
                  <c:v>48.92</c:v>
                </c:pt>
                <c:pt idx="3915">
                  <c:v>48.92</c:v>
                </c:pt>
                <c:pt idx="3916">
                  <c:v>48.92</c:v>
                </c:pt>
                <c:pt idx="3917">
                  <c:v>48.92</c:v>
                </c:pt>
                <c:pt idx="3918">
                  <c:v>48.92</c:v>
                </c:pt>
                <c:pt idx="3919">
                  <c:v>48.92</c:v>
                </c:pt>
                <c:pt idx="3920">
                  <c:v>48.92</c:v>
                </c:pt>
                <c:pt idx="3921">
                  <c:v>48.92</c:v>
                </c:pt>
                <c:pt idx="3922">
                  <c:v>48.92</c:v>
                </c:pt>
                <c:pt idx="3923">
                  <c:v>48.92</c:v>
                </c:pt>
                <c:pt idx="3924">
                  <c:v>48.92</c:v>
                </c:pt>
                <c:pt idx="3925">
                  <c:v>49.1</c:v>
                </c:pt>
                <c:pt idx="3926">
                  <c:v>49.28</c:v>
                </c:pt>
                <c:pt idx="3927">
                  <c:v>49.46</c:v>
                </c:pt>
                <c:pt idx="3928">
                  <c:v>49.46</c:v>
                </c:pt>
                <c:pt idx="3929">
                  <c:v>49.46</c:v>
                </c:pt>
                <c:pt idx="3930">
                  <c:v>49.46</c:v>
                </c:pt>
                <c:pt idx="3931">
                  <c:v>49.46</c:v>
                </c:pt>
                <c:pt idx="3932">
                  <c:v>49.28</c:v>
                </c:pt>
                <c:pt idx="3933">
                  <c:v>49.28</c:v>
                </c:pt>
                <c:pt idx="3934">
                  <c:v>49.28</c:v>
                </c:pt>
                <c:pt idx="3935">
                  <c:v>49.1</c:v>
                </c:pt>
                <c:pt idx="3936">
                  <c:v>49.1</c:v>
                </c:pt>
                <c:pt idx="3937">
                  <c:v>49.1</c:v>
                </c:pt>
                <c:pt idx="3938">
                  <c:v>49.1</c:v>
                </c:pt>
                <c:pt idx="3939">
                  <c:v>49.1</c:v>
                </c:pt>
                <c:pt idx="3940">
                  <c:v>49.1</c:v>
                </c:pt>
                <c:pt idx="3941">
                  <c:v>48.92</c:v>
                </c:pt>
                <c:pt idx="3942">
                  <c:v>48.92</c:v>
                </c:pt>
                <c:pt idx="3943">
                  <c:v>48.92</c:v>
                </c:pt>
                <c:pt idx="3944">
                  <c:v>48.92</c:v>
                </c:pt>
                <c:pt idx="3945">
                  <c:v>48.92</c:v>
                </c:pt>
                <c:pt idx="3946">
                  <c:v>48.92</c:v>
                </c:pt>
                <c:pt idx="3947">
                  <c:v>48.92</c:v>
                </c:pt>
                <c:pt idx="3948">
                  <c:v>48.92</c:v>
                </c:pt>
                <c:pt idx="3949">
                  <c:v>48.92</c:v>
                </c:pt>
                <c:pt idx="3950">
                  <c:v>49.1</c:v>
                </c:pt>
                <c:pt idx="3951">
                  <c:v>49.28</c:v>
                </c:pt>
                <c:pt idx="3952">
                  <c:v>49.28</c:v>
                </c:pt>
                <c:pt idx="3953">
                  <c:v>49.46</c:v>
                </c:pt>
                <c:pt idx="3954">
                  <c:v>49.28</c:v>
                </c:pt>
                <c:pt idx="3955">
                  <c:v>49.1</c:v>
                </c:pt>
                <c:pt idx="3956">
                  <c:v>49.1</c:v>
                </c:pt>
                <c:pt idx="3957">
                  <c:v>49.1</c:v>
                </c:pt>
                <c:pt idx="3958">
                  <c:v>49.1</c:v>
                </c:pt>
                <c:pt idx="3959">
                  <c:v>49.1</c:v>
                </c:pt>
                <c:pt idx="3960">
                  <c:v>49.1</c:v>
                </c:pt>
                <c:pt idx="3961">
                  <c:v>49.1</c:v>
                </c:pt>
                <c:pt idx="3962">
                  <c:v>49.1</c:v>
                </c:pt>
                <c:pt idx="3963">
                  <c:v>48.92</c:v>
                </c:pt>
                <c:pt idx="3964">
                  <c:v>48.92</c:v>
                </c:pt>
                <c:pt idx="3965">
                  <c:v>48.74</c:v>
                </c:pt>
                <c:pt idx="3966">
                  <c:v>48.74</c:v>
                </c:pt>
                <c:pt idx="3967">
                  <c:v>48.56</c:v>
                </c:pt>
                <c:pt idx="3968">
                  <c:v>48.56</c:v>
                </c:pt>
                <c:pt idx="3969">
                  <c:v>48.56</c:v>
                </c:pt>
                <c:pt idx="3970">
                  <c:v>48.56</c:v>
                </c:pt>
                <c:pt idx="3971">
                  <c:v>48.74</c:v>
                </c:pt>
                <c:pt idx="3972">
                  <c:v>48.74</c:v>
                </c:pt>
                <c:pt idx="3973">
                  <c:v>48.74</c:v>
                </c:pt>
                <c:pt idx="3974">
                  <c:v>48.74</c:v>
                </c:pt>
                <c:pt idx="3975">
                  <c:v>48.92</c:v>
                </c:pt>
                <c:pt idx="3976">
                  <c:v>48.92</c:v>
                </c:pt>
                <c:pt idx="3977">
                  <c:v>48.92</c:v>
                </c:pt>
                <c:pt idx="3978">
                  <c:v>49.1</c:v>
                </c:pt>
                <c:pt idx="3979">
                  <c:v>49.1</c:v>
                </c:pt>
                <c:pt idx="3980">
                  <c:v>48.92</c:v>
                </c:pt>
                <c:pt idx="3981">
                  <c:v>48.92</c:v>
                </c:pt>
                <c:pt idx="3982">
                  <c:v>48.92</c:v>
                </c:pt>
                <c:pt idx="3983">
                  <c:v>48.92</c:v>
                </c:pt>
                <c:pt idx="3984">
                  <c:v>48.92</c:v>
                </c:pt>
                <c:pt idx="3985">
                  <c:v>48.92</c:v>
                </c:pt>
                <c:pt idx="3986">
                  <c:v>49.1</c:v>
                </c:pt>
                <c:pt idx="3987">
                  <c:v>49.1</c:v>
                </c:pt>
                <c:pt idx="3988">
                  <c:v>49.1</c:v>
                </c:pt>
                <c:pt idx="3989">
                  <c:v>48.92</c:v>
                </c:pt>
                <c:pt idx="3990">
                  <c:v>48.92</c:v>
                </c:pt>
                <c:pt idx="3991">
                  <c:v>48.92</c:v>
                </c:pt>
                <c:pt idx="3992">
                  <c:v>48.92</c:v>
                </c:pt>
                <c:pt idx="3993">
                  <c:v>49.1</c:v>
                </c:pt>
                <c:pt idx="3994">
                  <c:v>49.1</c:v>
                </c:pt>
                <c:pt idx="3995">
                  <c:v>49.1</c:v>
                </c:pt>
                <c:pt idx="3996">
                  <c:v>49.1</c:v>
                </c:pt>
                <c:pt idx="3997">
                  <c:v>49.28</c:v>
                </c:pt>
                <c:pt idx="3998">
                  <c:v>49.46</c:v>
                </c:pt>
                <c:pt idx="3999">
                  <c:v>49.46</c:v>
                </c:pt>
                <c:pt idx="4000">
                  <c:v>49.46</c:v>
                </c:pt>
                <c:pt idx="4001">
                  <c:v>49.64</c:v>
                </c:pt>
                <c:pt idx="4002">
                  <c:v>49.46</c:v>
                </c:pt>
                <c:pt idx="4003">
                  <c:v>49.46</c:v>
                </c:pt>
                <c:pt idx="4004">
                  <c:v>49.28</c:v>
                </c:pt>
                <c:pt idx="4005">
                  <c:v>49.46</c:v>
                </c:pt>
                <c:pt idx="4006">
                  <c:v>49.46</c:v>
                </c:pt>
                <c:pt idx="4007">
                  <c:v>49.46</c:v>
                </c:pt>
                <c:pt idx="4008">
                  <c:v>49.46</c:v>
                </c:pt>
                <c:pt idx="4009">
                  <c:v>49.46</c:v>
                </c:pt>
                <c:pt idx="4010">
                  <c:v>49.28</c:v>
                </c:pt>
                <c:pt idx="4011">
                  <c:v>49.28</c:v>
                </c:pt>
                <c:pt idx="4012">
                  <c:v>49.28</c:v>
                </c:pt>
                <c:pt idx="4013">
                  <c:v>49.1</c:v>
                </c:pt>
                <c:pt idx="4014">
                  <c:v>49.1</c:v>
                </c:pt>
                <c:pt idx="4015">
                  <c:v>49.1</c:v>
                </c:pt>
                <c:pt idx="4016">
                  <c:v>48.92</c:v>
                </c:pt>
                <c:pt idx="4017">
                  <c:v>48.92</c:v>
                </c:pt>
                <c:pt idx="4018">
                  <c:v>48.92</c:v>
                </c:pt>
                <c:pt idx="4019">
                  <c:v>48.74</c:v>
                </c:pt>
                <c:pt idx="4020">
                  <c:v>48.74</c:v>
                </c:pt>
                <c:pt idx="4021">
                  <c:v>48.74</c:v>
                </c:pt>
                <c:pt idx="4022">
                  <c:v>48.92</c:v>
                </c:pt>
                <c:pt idx="4023">
                  <c:v>49.1</c:v>
                </c:pt>
                <c:pt idx="4024">
                  <c:v>49.1</c:v>
                </c:pt>
                <c:pt idx="4025">
                  <c:v>49.28</c:v>
                </c:pt>
                <c:pt idx="4026">
                  <c:v>49.1</c:v>
                </c:pt>
                <c:pt idx="4027">
                  <c:v>49.1</c:v>
                </c:pt>
                <c:pt idx="4028">
                  <c:v>48.92</c:v>
                </c:pt>
                <c:pt idx="4029">
                  <c:v>48.92</c:v>
                </c:pt>
                <c:pt idx="4030">
                  <c:v>48.74</c:v>
                </c:pt>
                <c:pt idx="4031">
                  <c:v>48.74</c:v>
                </c:pt>
                <c:pt idx="4032">
                  <c:v>48.92</c:v>
                </c:pt>
                <c:pt idx="4033">
                  <c:v>48.74</c:v>
                </c:pt>
                <c:pt idx="4034">
                  <c:v>48.74</c:v>
                </c:pt>
                <c:pt idx="4035">
                  <c:v>48.92</c:v>
                </c:pt>
                <c:pt idx="4036">
                  <c:v>48.92</c:v>
                </c:pt>
                <c:pt idx="4037">
                  <c:v>48.92</c:v>
                </c:pt>
                <c:pt idx="4038">
                  <c:v>48.92</c:v>
                </c:pt>
                <c:pt idx="4039">
                  <c:v>48.92</c:v>
                </c:pt>
                <c:pt idx="4040">
                  <c:v>48.92</c:v>
                </c:pt>
                <c:pt idx="4041">
                  <c:v>48.92</c:v>
                </c:pt>
                <c:pt idx="4042">
                  <c:v>48.92</c:v>
                </c:pt>
                <c:pt idx="4043">
                  <c:v>48.92</c:v>
                </c:pt>
                <c:pt idx="4044">
                  <c:v>49.1</c:v>
                </c:pt>
                <c:pt idx="4045">
                  <c:v>49.1</c:v>
                </c:pt>
                <c:pt idx="4046">
                  <c:v>49.28</c:v>
                </c:pt>
                <c:pt idx="4047">
                  <c:v>49.28</c:v>
                </c:pt>
                <c:pt idx="4048">
                  <c:v>49.46</c:v>
                </c:pt>
                <c:pt idx="4049">
                  <c:v>49.46</c:v>
                </c:pt>
                <c:pt idx="4050">
                  <c:v>49.46</c:v>
                </c:pt>
                <c:pt idx="4051">
                  <c:v>49.46</c:v>
                </c:pt>
                <c:pt idx="4052">
                  <c:v>49.46</c:v>
                </c:pt>
                <c:pt idx="4053">
                  <c:v>49.28</c:v>
                </c:pt>
                <c:pt idx="4054">
                  <c:v>49.28</c:v>
                </c:pt>
                <c:pt idx="4055">
                  <c:v>49.28</c:v>
                </c:pt>
                <c:pt idx="4056">
                  <c:v>49.28</c:v>
                </c:pt>
                <c:pt idx="4057">
                  <c:v>49.28</c:v>
                </c:pt>
                <c:pt idx="4058">
                  <c:v>49.28</c:v>
                </c:pt>
                <c:pt idx="4059">
                  <c:v>49.1</c:v>
                </c:pt>
                <c:pt idx="4060">
                  <c:v>49.1</c:v>
                </c:pt>
                <c:pt idx="4061">
                  <c:v>49.1</c:v>
                </c:pt>
                <c:pt idx="4062">
                  <c:v>49.1</c:v>
                </c:pt>
                <c:pt idx="4063">
                  <c:v>48.92</c:v>
                </c:pt>
                <c:pt idx="4064">
                  <c:v>49.1</c:v>
                </c:pt>
                <c:pt idx="4065">
                  <c:v>49.1</c:v>
                </c:pt>
                <c:pt idx="4066">
                  <c:v>49.1</c:v>
                </c:pt>
                <c:pt idx="4067">
                  <c:v>49.1</c:v>
                </c:pt>
                <c:pt idx="4068">
                  <c:v>49.1</c:v>
                </c:pt>
                <c:pt idx="4069">
                  <c:v>49.1</c:v>
                </c:pt>
                <c:pt idx="4070">
                  <c:v>49.28</c:v>
                </c:pt>
                <c:pt idx="4071">
                  <c:v>49.28</c:v>
                </c:pt>
                <c:pt idx="4072">
                  <c:v>49.46</c:v>
                </c:pt>
                <c:pt idx="4073">
                  <c:v>49.46</c:v>
                </c:pt>
                <c:pt idx="4074">
                  <c:v>49.46</c:v>
                </c:pt>
                <c:pt idx="4075">
                  <c:v>49.46</c:v>
                </c:pt>
                <c:pt idx="4076">
                  <c:v>49.28</c:v>
                </c:pt>
                <c:pt idx="4077">
                  <c:v>49.1</c:v>
                </c:pt>
                <c:pt idx="4078">
                  <c:v>49.1</c:v>
                </c:pt>
                <c:pt idx="4079">
                  <c:v>49.1</c:v>
                </c:pt>
                <c:pt idx="4080">
                  <c:v>49.1</c:v>
                </c:pt>
                <c:pt idx="4081">
                  <c:v>49.1</c:v>
                </c:pt>
                <c:pt idx="4082">
                  <c:v>49.1</c:v>
                </c:pt>
                <c:pt idx="4083">
                  <c:v>49.1</c:v>
                </c:pt>
                <c:pt idx="4084">
                  <c:v>49.82</c:v>
                </c:pt>
                <c:pt idx="4085">
                  <c:v>50.36</c:v>
                </c:pt>
                <c:pt idx="4086">
                  <c:v>50.36</c:v>
                </c:pt>
                <c:pt idx="4087">
                  <c:v>50.18</c:v>
                </c:pt>
                <c:pt idx="4088">
                  <c:v>50.18</c:v>
                </c:pt>
                <c:pt idx="4089">
                  <c:v>50.18</c:v>
                </c:pt>
                <c:pt idx="4090">
                  <c:v>50.36</c:v>
                </c:pt>
                <c:pt idx="4091">
                  <c:v>50.18</c:v>
                </c:pt>
                <c:pt idx="4092">
                  <c:v>50.36</c:v>
                </c:pt>
                <c:pt idx="4093">
                  <c:v>50.36</c:v>
                </c:pt>
                <c:pt idx="4094">
                  <c:v>50.36</c:v>
                </c:pt>
                <c:pt idx="4095">
                  <c:v>50.54</c:v>
                </c:pt>
                <c:pt idx="4096">
                  <c:v>50.54</c:v>
                </c:pt>
                <c:pt idx="4097">
                  <c:v>50.54</c:v>
                </c:pt>
                <c:pt idx="4098">
                  <c:v>50.54</c:v>
                </c:pt>
                <c:pt idx="4099">
                  <c:v>50.54</c:v>
                </c:pt>
                <c:pt idx="4100">
                  <c:v>50.54</c:v>
                </c:pt>
                <c:pt idx="4101">
                  <c:v>50.36</c:v>
                </c:pt>
                <c:pt idx="4102">
                  <c:v>50.36</c:v>
                </c:pt>
                <c:pt idx="4103">
                  <c:v>50.36</c:v>
                </c:pt>
                <c:pt idx="4104">
                  <c:v>50.36</c:v>
                </c:pt>
                <c:pt idx="4105">
                  <c:v>50.36</c:v>
                </c:pt>
                <c:pt idx="4106">
                  <c:v>50.36</c:v>
                </c:pt>
                <c:pt idx="4107">
                  <c:v>50.36</c:v>
                </c:pt>
                <c:pt idx="4108">
                  <c:v>50.36</c:v>
                </c:pt>
                <c:pt idx="4109">
                  <c:v>50.36</c:v>
                </c:pt>
                <c:pt idx="4110">
                  <c:v>50.36</c:v>
                </c:pt>
                <c:pt idx="4111">
                  <c:v>50.36</c:v>
                </c:pt>
                <c:pt idx="4112">
                  <c:v>50.36</c:v>
                </c:pt>
                <c:pt idx="4113">
                  <c:v>50.36</c:v>
                </c:pt>
                <c:pt idx="4114">
                  <c:v>50.36</c:v>
                </c:pt>
                <c:pt idx="4115">
                  <c:v>50.36</c:v>
                </c:pt>
                <c:pt idx="4116">
                  <c:v>50.54</c:v>
                </c:pt>
                <c:pt idx="4117">
                  <c:v>50.54</c:v>
                </c:pt>
                <c:pt idx="4118">
                  <c:v>50.54</c:v>
                </c:pt>
                <c:pt idx="4119">
                  <c:v>50.54</c:v>
                </c:pt>
                <c:pt idx="4120">
                  <c:v>50.54</c:v>
                </c:pt>
                <c:pt idx="4121">
                  <c:v>50.72</c:v>
                </c:pt>
                <c:pt idx="4122">
                  <c:v>50.72</c:v>
                </c:pt>
                <c:pt idx="4123">
                  <c:v>50.72</c:v>
                </c:pt>
                <c:pt idx="4124">
                  <c:v>50.72</c:v>
                </c:pt>
                <c:pt idx="4125">
                  <c:v>50.72</c:v>
                </c:pt>
                <c:pt idx="4126">
                  <c:v>50.54</c:v>
                </c:pt>
                <c:pt idx="4127">
                  <c:v>50.54</c:v>
                </c:pt>
                <c:pt idx="4128">
                  <c:v>50.54</c:v>
                </c:pt>
                <c:pt idx="4129">
                  <c:v>50.54</c:v>
                </c:pt>
                <c:pt idx="4130">
                  <c:v>50.54</c:v>
                </c:pt>
                <c:pt idx="4131">
                  <c:v>50.54</c:v>
                </c:pt>
                <c:pt idx="4132">
                  <c:v>50.54</c:v>
                </c:pt>
                <c:pt idx="4133">
                  <c:v>50.54</c:v>
                </c:pt>
                <c:pt idx="4134">
                  <c:v>50.54</c:v>
                </c:pt>
                <c:pt idx="4135">
                  <c:v>50.54</c:v>
                </c:pt>
                <c:pt idx="4136">
                  <c:v>50.54</c:v>
                </c:pt>
                <c:pt idx="4137">
                  <c:v>50.54</c:v>
                </c:pt>
                <c:pt idx="4138">
                  <c:v>50.36</c:v>
                </c:pt>
                <c:pt idx="4139">
                  <c:v>50.36</c:v>
                </c:pt>
                <c:pt idx="4140">
                  <c:v>50.54</c:v>
                </c:pt>
                <c:pt idx="4141">
                  <c:v>50.72</c:v>
                </c:pt>
                <c:pt idx="4142">
                  <c:v>50.9</c:v>
                </c:pt>
                <c:pt idx="4143">
                  <c:v>51.08</c:v>
                </c:pt>
                <c:pt idx="4144">
                  <c:v>51.08</c:v>
                </c:pt>
                <c:pt idx="4145">
                  <c:v>51.08</c:v>
                </c:pt>
                <c:pt idx="4146">
                  <c:v>51.26</c:v>
                </c:pt>
                <c:pt idx="4147">
                  <c:v>51.26</c:v>
                </c:pt>
                <c:pt idx="4148">
                  <c:v>51.08</c:v>
                </c:pt>
                <c:pt idx="4149">
                  <c:v>50.9</c:v>
                </c:pt>
                <c:pt idx="4150">
                  <c:v>50.72</c:v>
                </c:pt>
                <c:pt idx="4151">
                  <c:v>50.72</c:v>
                </c:pt>
                <c:pt idx="4152">
                  <c:v>50.72</c:v>
                </c:pt>
                <c:pt idx="4153">
                  <c:v>50.72</c:v>
                </c:pt>
                <c:pt idx="4154">
                  <c:v>50.72</c:v>
                </c:pt>
                <c:pt idx="4155">
                  <c:v>50.72</c:v>
                </c:pt>
                <c:pt idx="4156">
                  <c:v>50.72</c:v>
                </c:pt>
                <c:pt idx="4157">
                  <c:v>50.9</c:v>
                </c:pt>
                <c:pt idx="4158">
                  <c:v>50.9</c:v>
                </c:pt>
                <c:pt idx="4159">
                  <c:v>50.72</c:v>
                </c:pt>
                <c:pt idx="4160">
                  <c:v>50.72</c:v>
                </c:pt>
                <c:pt idx="4161">
                  <c:v>50.54</c:v>
                </c:pt>
                <c:pt idx="4162">
                  <c:v>50.54</c:v>
                </c:pt>
                <c:pt idx="4163">
                  <c:v>50.54</c:v>
                </c:pt>
                <c:pt idx="4164">
                  <c:v>50.54</c:v>
                </c:pt>
                <c:pt idx="4165">
                  <c:v>50.54</c:v>
                </c:pt>
                <c:pt idx="4166">
                  <c:v>50.72</c:v>
                </c:pt>
                <c:pt idx="4167">
                  <c:v>50.9</c:v>
                </c:pt>
                <c:pt idx="4168">
                  <c:v>50.9</c:v>
                </c:pt>
                <c:pt idx="4169">
                  <c:v>51.08</c:v>
                </c:pt>
                <c:pt idx="4170">
                  <c:v>50.9</c:v>
                </c:pt>
                <c:pt idx="4171">
                  <c:v>50.9</c:v>
                </c:pt>
                <c:pt idx="4172">
                  <c:v>50.9</c:v>
                </c:pt>
                <c:pt idx="4173">
                  <c:v>50.72</c:v>
                </c:pt>
                <c:pt idx="4174">
                  <c:v>50.54</c:v>
                </c:pt>
                <c:pt idx="4175">
                  <c:v>50.54</c:v>
                </c:pt>
                <c:pt idx="4176">
                  <c:v>50.54</c:v>
                </c:pt>
                <c:pt idx="4177">
                  <c:v>50.54</c:v>
                </c:pt>
                <c:pt idx="4178">
                  <c:v>50.54</c:v>
                </c:pt>
                <c:pt idx="4179">
                  <c:v>50.36</c:v>
                </c:pt>
                <c:pt idx="4180">
                  <c:v>50.36</c:v>
                </c:pt>
                <c:pt idx="4181">
                  <c:v>50.36</c:v>
                </c:pt>
                <c:pt idx="4182">
                  <c:v>50.36</c:v>
                </c:pt>
                <c:pt idx="4183">
                  <c:v>50.36</c:v>
                </c:pt>
                <c:pt idx="4184">
                  <c:v>50.36</c:v>
                </c:pt>
                <c:pt idx="4185">
                  <c:v>50.36</c:v>
                </c:pt>
                <c:pt idx="4186">
                  <c:v>50.36</c:v>
                </c:pt>
                <c:pt idx="4187">
                  <c:v>50.36</c:v>
                </c:pt>
                <c:pt idx="4188">
                  <c:v>50.54</c:v>
                </c:pt>
                <c:pt idx="4189">
                  <c:v>50.54</c:v>
                </c:pt>
                <c:pt idx="4190">
                  <c:v>50.72</c:v>
                </c:pt>
                <c:pt idx="4191">
                  <c:v>50.72</c:v>
                </c:pt>
                <c:pt idx="4192">
                  <c:v>50.9</c:v>
                </c:pt>
                <c:pt idx="4193">
                  <c:v>51.26</c:v>
                </c:pt>
                <c:pt idx="4194">
                  <c:v>51.44</c:v>
                </c:pt>
                <c:pt idx="4195">
                  <c:v>51.44</c:v>
                </c:pt>
                <c:pt idx="4196">
                  <c:v>51.26</c:v>
                </c:pt>
                <c:pt idx="4197">
                  <c:v>51.08</c:v>
                </c:pt>
                <c:pt idx="4198">
                  <c:v>50.9</c:v>
                </c:pt>
                <c:pt idx="4199">
                  <c:v>50.9</c:v>
                </c:pt>
                <c:pt idx="4200">
                  <c:v>50.9</c:v>
                </c:pt>
                <c:pt idx="4201">
                  <c:v>50.72</c:v>
                </c:pt>
                <c:pt idx="4202">
                  <c:v>50.72</c:v>
                </c:pt>
                <c:pt idx="4203">
                  <c:v>50.54</c:v>
                </c:pt>
                <c:pt idx="4204">
                  <c:v>50.72</c:v>
                </c:pt>
                <c:pt idx="4205">
                  <c:v>50.72</c:v>
                </c:pt>
                <c:pt idx="4206">
                  <c:v>50.72</c:v>
                </c:pt>
                <c:pt idx="4207">
                  <c:v>50.72</c:v>
                </c:pt>
                <c:pt idx="4208">
                  <c:v>50.72</c:v>
                </c:pt>
                <c:pt idx="4209">
                  <c:v>50.54</c:v>
                </c:pt>
                <c:pt idx="4210">
                  <c:v>50.54</c:v>
                </c:pt>
                <c:pt idx="4211">
                  <c:v>50.54</c:v>
                </c:pt>
                <c:pt idx="4212">
                  <c:v>50.54</c:v>
                </c:pt>
                <c:pt idx="4213">
                  <c:v>50.54</c:v>
                </c:pt>
                <c:pt idx="4214">
                  <c:v>50.72</c:v>
                </c:pt>
                <c:pt idx="4215">
                  <c:v>50.9</c:v>
                </c:pt>
                <c:pt idx="4216">
                  <c:v>51.08</c:v>
                </c:pt>
                <c:pt idx="4217">
                  <c:v>51.26</c:v>
                </c:pt>
                <c:pt idx="4218">
                  <c:v>51.26</c:v>
                </c:pt>
                <c:pt idx="4219">
                  <c:v>51.08</c:v>
                </c:pt>
                <c:pt idx="4220">
                  <c:v>50.9</c:v>
                </c:pt>
                <c:pt idx="4221">
                  <c:v>50.72</c:v>
                </c:pt>
                <c:pt idx="4222">
                  <c:v>50.72</c:v>
                </c:pt>
                <c:pt idx="4223">
                  <c:v>50.54</c:v>
                </c:pt>
                <c:pt idx="4224">
                  <c:v>50.54</c:v>
                </c:pt>
                <c:pt idx="4225">
                  <c:v>50.54</c:v>
                </c:pt>
                <c:pt idx="4226">
                  <c:v>50.54</c:v>
                </c:pt>
                <c:pt idx="4227">
                  <c:v>50.54</c:v>
                </c:pt>
                <c:pt idx="4228">
                  <c:v>50.54</c:v>
                </c:pt>
                <c:pt idx="4229">
                  <c:v>50.54</c:v>
                </c:pt>
                <c:pt idx="4230">
                  <c:v>50.54</c:v>
                </c:pt>
                <c:pt idx="4231">
                  <c:v>50.54</c:v>
                </c:pt>
                <c:pt idx="4232">
                  <c:v>50.54</c:v>
                </c:pt>
                <c:pt idx="4233">
                  <c:v>50.54</c:v>
                </c:pt>
                <c:pt idx="4234">
                  <c:v>50.54</c:v>
                </c:pt>
                <c:pt idx="4235">
                  <c:v>50.54</c:v>
                </c:pt>
                <c:pt idx="4236">
                  <c:v>50.72</c:v>
                </c:pt>
                <c:pt idx="4237">
                  <c:v>50.9</c:v>
                </c:pt>
                <c:pt idx="4238">
                  <c:v>50.9</c:v>
                </c:pt>
                <c:pt idx="4239">
                  <c:v>51.08</c:v>
                </c:pt>
                <c:pt idx="4240">
                  <c:v>51.44</c:v>
                </c:pt>
                <c:pt idx="4241">
                  <c:v>51.62</c:v>
                </c:pt>
                <c:pt idx="4242">
                  <c:v>51.44</c:v>
                </c:pt>
                <c:pt idx="4243">
                  <c:v>51.26</c:v>
                </c:pt>
                <c:pt idx="4244">
                  <c:v>51.26</c:v>
                </c:pt>
                <c:pt idx="4245">
                  <c:v>51.08</c:v>
                </c:pt>
                <c:pt idx="4246">
                  <c:v>51.08</c:v>
                </c:pt>
                <c:pt idx="4247">
                  <c:v>50.9</c:v>
                </c:pt>
                <c:pt idx="4248">
                  <c:v>50.9</c:v>
                </c:pt>
                <c:pt idx="4249">
                  <c:v>50.72</c:v>
                </c:pt>
                <c:pt idx="4250">
                  <c:v>50.72</c:v>
                </c:pt>
                <c:pt idx="4251">
                  <c:v>50.72</c:v>
                </c:pt>
                <c:pt idx="4252">
                  <c:v>50.72</c:v>
                </c:pt>
                <c:pt idx="4253">
                  <c:v>50.72</c:v>
                </c:pt>
                <c:pt idx="4254">
                  <c:v>50.72</c:v>
                </c:pt>
                <c:pt idx="4255">
                  <c:v>50.54</c:v>
                </c:pt>
                <c:pt idx="4256">
                  <c:v>50.54</c:v>
                </c:pt>
                <c:pt idx="4257">
                  <c:v>50.54</c:v>
                </c:pt>
                <c:pt idx="4258">
                  <c:v>50.54</c:v>
                </c:pt>
                <c:pt idx="4259">
                  <c:v>50.72</c:v>
                </c:pt>
                <c:pt idx="4260">
                  <c:v>50.72</c:v>
                </c:pt>
                <c:pt idx="4261">
                  <c:v>50.9</c:v>
                </c:pt>
                <c:pt idx="4262">
                  <c:v>50.9</c:v>
                </c:pt>
                <c:pt idx="4263">
                  <c:v>51.08</c:v>
                </c:pt>
                <c:pt idx="4264">
                  <c:v>51.26</c:v>
                </c:pt>
                <c:pt idx="4265">
                  <c:v>51.44</c:v>
                </c:pt>
                <c:pt idx="4266">
                  <c:v>51.44</c:v>
                </c:pt>
                <c:pt idx="4267">
                  <c:v>51.44</c:v>
                </c:pt>
                <c:pt idx="4268">
                  <c:v>51.26</c:v>
                </c:pt>
                <c:pt idx="4269">
                  <c:v>51.08</c:v>
                </c:pt>
                <c:pt idx="4270">
                  <c:v>50.9</c:v>
                </c:pt>
                <c:pt idx="4271">
                  <c:v>50.72</c:v>
                </c:pt>
                <c:pt idx="4272">
                  <c:v>50.72</c:v>
                </c:pt>
                <c:pt idx="4273">
                  <c:v>50.72</c:v>
                </c:pt>
                <c:pt idx="4274">
                  <c:v>50.72</c:v>
                </c:pt>
                <c:pt idx="4275">
                  <c:v>50.72</c:v>
                </c:pt>
                <c:pt idx="4276">
                  <c:v>50.54</c:v>
                </c:pt>
                <c:pt idx="4277">
                  <c:v>50.54</c:v>
                </c:pt>
                <c:pt idx="4278">
                  <c:v>50.54</c:v>
                </c:pt>
                <c:pt idx="4279">
                  <c:v>50.54</c:v>
                </c:pt>
                <c:pt idx="4280">
                  <c:v>50.54</c:v>
                </c:pt>
                <c:pt idx="4281">
                  <c:v>50.54</c:v>
                </c:pt>
                <c:pt idx="4282">
                  <c:v>50.54</c:v>
                </c:pt>
                <c:pt idx="4283">
                  <c:v>50.54</c:v>
                </c:pt>
                <c:pt idx="4284">
                  <c:v>50.54</c:v>
                </c:pt>
                <c:pt idx="4285">
                  <c:v>50.72</c:v>
                </c:pt>
                <c:pt idx="4286">
                  <c:v>50.72</c:v>
                </c:pt>
                <c:pt idx="4287">
                  <c:v>51.08</c:v>
                </c:pt>
                <c:pt idx="4288">
                  <c:v>51.26</c:v>
                </c:pt>
                <c:pt idx="4289">
                  <c:v>51.44</c:v>
                </c:pt>
                <c:pt idx="4290">
                  <c:v>51.62</c:v>
                </c:pt>
                <c:pt idx="4291">
                  <c:v>51.44</c:v>
                </c:pt>
                <c:pt idx="4292">
                  <c:v>51.26</c:v>
                </c:pt>
                <c:pt idx="4293">
                  <c:v>51.08</c:v>
                </c:pt>
                <c:pt idx="4294">
                  <c:v>50.72</c:v>
                </c:pt>
                <c:pt idx="4295">
                  <c:v>50.72</c:v>
                </c:pt>
                <c:pt idx="4296">
                  <c:v>50.72</c:v>
                </c:pt>
                <c:pt idx="4297">
                  <c:v>50.72</c:v>
                </c:pt>
                <c:pt idx="4298">
                  <c:v>50.54</c:v>
                </c:pt>
                <c:pt idx="4299">
                  <c:v>50.54</c:v>
                </c:pt>
                <c:pt idx="4300">
                  <c:v>50.54</c:v>
                </c:pt>
                <c:pt idx="4301">
                  <c:v>50.54</c:v>
                </c:pt>
                <c:pt idx="4302">
                  <c:v>50.54</c:v>
                </c:pt>
                <c:pt idx="4303">
                  <c:v>50.54</c:v>
                </c:pt>
                <c:pt idx="4304">
                  <c:v>50.54</c:v>
                </c:pt>
                <c:pt idx="4305">
                  <c:v>50.54</c:v>
                </c:pt>
                <c:pt idx="4306">
                  <c:v>50.54</c:v>
                </c:pt>
                <c:pt idx="4307">
                  <c:v>50.54</c:v>
                </c:pt>
                <c:pt idx="4308">
                  <c:v>50.72</c:v>
                </c:pt>
                <c:pt idx="4309">
                  <c:v>50.72</c:v>
                </c:pt>
                <c:pt idx="4310">
                  <c:v>50.9</c:v>
                </c:pt>
                <c:pt idx="4311">
                  <c:v>51.08</c:v>
                </c:pt>
                <c:pt idx="4312">
                  <c:v>51.44</c:v>
                </c:pt>
                <c:pt idx="4313">
                  <c:v>51.62</c:v>
                </c:pt>
                <c:pt idx="4314">
                  <c:v>51.62</c:v>
                </c:pt>
                <c:pt idx="4315">
                  <c:v>51.44</c:v>
                </c:pt>
                <c:pt idx="4316">
                  <c:v>51.26</c:v>
                </c:pt>
                <c:pt idx="4317">
                  <c:v>51.08</c:v>
                </c:pt>
                <c:pt idx="4318">
                  <c:v>50.9</c:v>
                </c:pt>
                <c:pt idx="4319">
                  <c:v>50.72</c:v>
                </c:pt>
                <c:pt idx="4320">
                  <c:v>50.72</c:v>
                </c:pt>
                <c:pt idx="4321">
                  <c:v>50.72</c:v>
                </c:pt>
                <c:pt idx="4322">
                  <c:v>50.72</c:v>
                </c:pt>
                <c:pt idx="4323">
                  <c:v>50.72</c:v>
                </c:pt>
                <c:pt idx="4324">
                  <c:v>50.72</c:v>
                </c:pt>
                <c:pt idx="4325">
                  <c:v>50.72</c:v>
                </c:pt>
                <c:pt idx="4326">
                  <c:v>50.72</c:v>
                </c:pt>
                <c:pt idx="4327">
                  <c:v>50.72</c:v>
                </c:pt>
                <c:pt idx="4328">
                  <c:v>50.72</c:v>
                </c:pt>
                <c:pt idx="4329">
                  <c:v>50.72</c:v>
                </c:pt>
                <c:pt idx="4330">
                  <c:v>50.72</c:v>
                </c:pt>
                <c:pt idx="4331">
                  <c:v>50.72</c:v>
                </c:pt>
                <c:pt idx="4332">
                  <c:v>50.72</c:v>
                </c:pt>
                <c:pt idx="4333">
                  <c:v>50.9</c:v>
                </c:pt>
                <c:pt idx="4334">
                  <c:v>50.9</c:v>
                </c:pt>
                <c:pt idx="4335">
                  <c:v>51.26</c:v>
                </c:pt>
                <c:pt idx="4336">
                  <c:v>51.44</c:v>
                </c:pt>
                <c:pt idx="4337">
                  <c:v>51.62</c:v>
                </c:pt>
                <c:pt idx="4338">
                  <c:v>51.62</c:v>
                </c:pt>
                <c:pt idx="4339">
                  <c:v>51.62</c:v>
                </c:pt>
                <c:pt idx="4340">
                  <c:v>51.44</c:v>
                </c:pt>
                <c:pt idx="4341">
                  <c:v>51.26</c:v>
                </c:pt>
                <c:pt idx="4342">
                  <c:v>51.08</c:v>
                </c:pt>
                <c:pt idx="4343">
                  <c:v>50.9</c:v>
                </c:pt>
                <c:pt idx="4344">
                  <c:v>50.9</c:v>
                </c:pt>
                <c:pt idx="4345">
                  <c:v>50.9</c:v>
                </c:pt>
                <c:pt idx="4346">
                  <c:v>50.72</c:v>
                </c:pt>
                <c:pt idx="4347">
                  <c:v>50.72</c:v>
                </c:pt>
                <c:pt idx="4348">
                  <c:v>50.9</c:v>
                </c:pt>
                <c:pt idx="4349">
                  <c:v>50.9</c:v>
                </c:pt>
                <c:pt idx="4350">
                  <c:v>50.9</c:v>
                </c:pt>
                <c:pt idx="4351">
                  <c:v>50.72</c:v>
                </c:pt>
                <c:pt idx="4352">
                  <c:v>50.72</c:v>
                </c:pt>
                <c:pt idx="4353">
                  <c:v>50.72</c:v>
                </c:pt>
                <c:pt idx="4354">
                  <c:v>50.72</c:v>
                </c:pt>
                <c:pt idx="4355">
                  <c:v>50.72</c:v>
                </c:pt>
                <c:pt idx="4356">
                  <c:v>50.72</c:v>
                </c:pt>
                <c:pt idx="4357">
                  <c:v>50.72</c:v>
                </c:pt>
                <c:pt idx="4358">
                  <c:v>50.9</c:v>
                </c:pt>
                <c:pt idx="4359">
                  <c:v>50.9</c:v>
                </c:pt>
                <c:pt idx="4360">
                  <c:v>51.08</c:v>
                </c:pt>
                <c:pt idx="4361">
                  <c:v>51.08</c:v>
                </c:pt>
                <c:pt idx="4362">
                  <c:v>51.08</c:v>
                </c:pt>
                <c:pt idx="4363">
                  <c:v>51.08</c:v>
                </c:pt>
                <c:pt idx="4364">
                  <c:v>50.9</c:v>
                </c:pt>
                <c:pt idx="4365">
                  <c:v>50.72</c:v>
                </c:pt>
                <c:pt idx="4366">
                  <c:v>50.54</c:v>
                </c:pt>
                <c:pt idx="4367">
                  <c:v>50.54</c:v>
                </c:pt>
                <c:pt idx="4368">
                  <c:v>50.54</c:v>
                </c:pt>
                <c:pt idx="4369">
                  <c:v>50.54</c:v>
                </c:pt>
                <c:pt idx="4370">
                  <c:v>50.72</c:v>
                </c:pt>
                <c:pt idx="4371">
                  <c:v>50.72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WEBLinks!$AQ$1</c:f>
              <c:strCache>
                <c:ptCount val="1"/>
                <c:pt idx="0">
                  <c:v>68°F WA State Standard @ LGNW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WEBLinks!#REF!</c:f>
            </c:multiLvlStrRef>
          </c:cat>
          <c:val>
            <c:numRef>
              <c:f>WEBLinks!$AQ$4370:$AQ$8761</c:f>
              <c:numCache>
                <c:formatCode>0.0</c:formatCode>
                <c:ptCount val="4392"/>
                <c:pt idx="0">
                  <c:v>68</c:v>
                </c:pt>
                <c:pt idx="1">
                  <c:v>68</c:v>
                </c:pt>
                <c:pt idx="2">
                  <c:v>68</c:v>
                </c:pt>
                <c:pt idx="3">
                  <c:v>68</c:v>
                </c:pt>
                <c:pt idx="4">
                  <c:v>68</c:v>
                </c:pt>
                <c:pt idx="5">
                  <c:v>68</c:v>
                </c:pt>
                <c:pt idx="6">
                  <c:v>68</c:v>
                </c:pt>
                <c:pt idx="7">
                  <c:v>68</c:v>
                </c:pt>
                <c:pt idx="8">
                  <c:v>68</c:v>
                </c:pt>
                <c:pt idx="9">
                  <c:v>68</c:v>
                </c:pt>
                <c:pt idx="10">
                  <c:v>68</c:v>
                </c:pt>
                <c:pt idx="11">
                  <c:v>68</c:v>
                </c:pt>
                <c:pt idx="12">
                  <c:v>68</c:v>
                </c:pt>
                <c:pt idx="13">
                  <c:v>68</c:v>
                </c:pt>
                <c:pt idx="14">
                  <c:v>68</c:v>
                </c:pt>
                <c:pt idx="15">
                  <c:v>68</c:v>
                </c:pt>
                <c:pt idx="16">
                  <c:v>68</c:v>
                </c:pt>
                <c:pt idx="17">
                  <c:v>68</c:v>
                </c:pt>
                <c:pt idx="18">
                  <c:v>68</c:v>
                </c:pt>
                <c:pt idx="19">
                  <c:v>68</c:v>
                </c:pt>
                <c:pt idx="20">
                  <c:v>68</c:v>
                </c:pt>
                <c:pt idx="21">
                  <c:v>68</c:v>
                </c:pt>
                <c:pt idx="22">
                  <c:v>68</c:v>
                </c:pt>
                <c:pt idx="23">
                  <c:v>68</c:v>
                </c:pt>
                <c:pt idx="24">
                  <c:v>68</c:v>
                </c:pt>
                <c:pt idx="25">
                  <c:v>68</c:v>
                </c:pt>
                <c:pt idx="26">
                  <c:v>68</c:v>
                </c:pt>
                <c:pt idx="27">
                  <c:v>68</c:v>
                </c:pt>
                <c:pt idx="28">
                  <c:v>68</c:v>
                </c:pt>
                <c:pt idx="29">
                  <c:v>68</c:v>
                </c:pt>
                <c:pt idx="30">
                  <c:v>68</c:v>
                </c:pt>
                <c:pt idx="31">
                  <c:v>68</c:v>
                </c:pt>
                <c:pt idx="32">
                  <c:v>68</c:v>
                </c:pt>
                <c:pt idx="33">
                  <c:v>68</c:v>
                </c:pt>
                <c:pt idx="34">
                  <c:v>68</c:v>
                </c:pt>
                <c:pt idx="35">
                  <c:v>68</c:v>
                </c:pt>
                <c:pt idx="36">
                  <c:v>68</c:v>
                </c:pt>
                <c:pt idx="37">
                  <c:v>68</c:v>
                </c:pt>
                <c:pt idx="38">
                  <c:v>68</c:v>
                </c:pt>
                <c:pt idx="39">
                  <c:v>68</c:v>
                </c:pt>
                <c:pt idx="40">
                  <c:v>68</c:v>
                </c:pt>
                <c:pt idx="41">
                  <c:v>68</c:v>
                </c:pt>
                <c:pt idx="42">
                  <c:v>68</c:v>
                </c:pt>
                <c:pt idx="43">
                  <c:v>68</c:v>
                </c:pt>
                <c:pt idx="44">
                  <c:v>68</c:v>
                </c:pt>
                <c:pt idx="45">
                  <c:v>68</c:v>
                </c:pt>
                <c:pt idx="46">
                  <c:v>68</c:v>
                </c:pt>
                <c:pt idx="47">
                  <c:v>68</c:v>
                </c:pt>
                <c:pt idx="48">
                  <c:v>68</c:v>
                </c:pt>
                <c:pt idx="49">
                  <c:v>68</c:v>
                </c:pt>
                <c:pt idx="50">
                  <c:v>68</c:v>
                </c:pt>
                <c:pt idx="51">
                  <c:v>68</c:v>
                </c:pt>
                <c:pt idx="52">
                  <c:v>68</c:v>
                </c:pt>
                <c:pt idx="53">
                  <c:v>68</c:v>
                </c:pt>
                <c:pt idx="54">
                  <c:v>68</c:v>
                </c:pt>
                <c:pt idx="55">
                  <c:v>68</c:v>
                </c:pt>
                <c:pt idx="56">
                  <c:v>68</c:v>
                </c:pt>
                <c:pt idx="57">
                  <c:v>68</c:v>
                </c:pt>
                <c:pt idx="58">
                  <c:v>68</c:v>
                </c:pt>
                <c:pt idx="59">
                  <c:v>68</c:v>
                </c:pt>
                <c:pt idx="60">
                  <c:v>68</c:v>
                </c:pt>
                <c:pt idx="61">
                  <c:v>68</c:v>
                </c:pt>
                <c:pt idx="62">
                  <c:v>68</c:v>
                </c:pt>
                <c:pt idx="63">
                  <c:v>68</c:v>
                </c:pt>
                <c:pt idx="64">
                  <c:v>68</c:v>
                </c:pt>
                <c:pt idx="65">
                  <c:v>68</c:v>
                </c:pt>
                <c:pt idx="66">
                  <c:v>68</c:v>
                </c:pt>
                <c:pt idx="67">
                  <c:v>68</c:v>
                </c:pt>
                <c:pt idx="68">
                  <c:v>68</c:v>
                </c:pt>
                <c:pt idx="69">
                  <c:v>68</c:v>
                </c:pt>
                <c:pt idx="70">
                  <c:v>68</c:v>
                </c:pt>
                <c:pt idx="71">
                  <c:v>68</c:v>
                </c:pt>
                <c:pt idx="72">
                  <c:v>68</c:v>
                </c:pt>
                <c:pt idx="73">
                  <c:v>68</c:v>
                </c:pt>
                <c:pt idx="74">
                  <c:v>68</c:v>
                </c:pt>
                <c:pt idx="75">
                  <c:v>68</c:v>
                </c:pt>
                <c:pt idx="76">
                  <c:v>68</c:v>
                </c:pt>
                <c:pt idx="77">
                  <c:v>68</c:v>
                </c:pt>
                <c:pt idx="78">
                  <c:v>68</c:v>
                </c:pt>
                <c:pt idx="79">
                  <c:v>68</c:v>
                </c:pt>
                <c:pt idx="80">
                  <c:v>68</c:v>
                </c:pt>
                <c:pt idx="81">
                  <c:v>68</c:v>
                </c:pt>
                <c:pt idx="82">
                  <c:v>68</c:v>
                </c:pt>
                <c:pt idx="83">
                  <c:v>68</c:v>
                </c:pt>
                <c:pt idx="84">
                  <c:v>68</c:v>
                </c:pt>
                <c:pt idx="85">
                  <c:v>68</c:v>
                </c:pt>
                <c:pt idx="86">
                  <c:v>68</c:v>
                </c:pt>
                <c:pt idx="87">
                  <c:v>68</c:v>
                </c:pt>
                <c:pt idx="88">
                  <c:v>68</c:v>
                </c:pt>
                <c:pt idx="89">
                  <c:v>68</c:v>
                </c:pt>
                <c:pt idx="90">
                  <c:v>68</c:v>
                </c:pt>
                <c:pt idx="91">
                  <c:v>68</c:v>
                </c:pt>
                <c:pt idx="92">
                  <c:v>68</c:v>
                </c:pt>
                <c:pt idx="93">
                  <c:v>68</c:v>
                </c:pt>
                <c:pt idx="94">
                  <c:v>68</c:v>
                </c:pt>
                <c:pt idx="95">
                  <c:v>68</c:v>
                </c:pt>
                <c:pt idx="96">
                  <c:v>68</c:v>
                </c:pt>
                <c:pt idx="97">
                  <c:v>68</c:v>
                </c:pt>
                <c:pt idx="98">
                  <c:v>68</c:v>
                </c:pt>
                <c:pt idx="99">
                  <c:v>68</c:v>
                </c:pt>
                <c:pt idx="100">
                  <c:v>68</c:v>
                </c:pt>
                <c:pt idx="101">
                  <c:v>68</c:v>
                </c:pt>
                <c:pt idx="102">
                  <c:v>68</c:v>
                </c:pt>
                <c:pt idx="103">
                  <c:v>68</c:v>
                </c:pt>
                <c:pt idx="104">
                  <c:v>68</c:v>
                </c:pt>
                <c:pt idx="105">
                  <c:v>68</c:v>
                </c:pt>
                <c:pt idx="106">
                  <c:v>68</c:v>
                </c:pt>
                <c:pt idx="107">
                  <c:v>68</c:v>
                </c:pt>
                <c:pt idx="108">
                  <c:v>68</c:v>
                </c:pt>
                <c:pt idx="109">
                  <c:v>68</c:v>
                </c:pt>
                <c:pt idx="110">
                  <c:v>68</c:v>
                </c:pt>
                <c:pt idx="111">
                  <c:v>68</c:v>
                </c:pt>
                <c:pt idx="112">
                  <c:v>68</c:v>
                </c:pt>
                <c:pt idx="113">
                  <c:v>68</c:v>
                </c:pt>
                <c:pt idx="114">
                  <c:v>68</c:v>
                </c:pt>
                <c:pt idx="115">
                  <c:v>68</c:v>
                </c:pt>
                <c:pt idx="116">
                  <c:v>68</c:v>
                </c:pt>
                <c:pt idx="117">
                  <c:v>68</c:v>
                </c:pt>
                <c:pt idx="118">
                  <c:v>68</c:v>
                </c:pt>
                <c:pt idx="119">
                  <c:v>68</c:v>
                </c:pt>
                <c:pt idx="120">
                  <c:v>68</c:v>
                </c:pt>
                <c:pt idx="121">
                  <c:v>68</c:v>
                </c:pt>
                <c:pt idx="122">
                  <c:v>68</c:v>
                </c:pt>
                <c:pt idx="123">
                  <c:v>68</c:v>
                </c:pt>
                <c:pt idx="124">
                  <c:v>68</c:v>
                </c:pt>
                <c:pt idx="125">
                  <c:v>68</c:v>
                </c:pt>
                <c:pt idx="126">
                  <c:v>68</c:v>
                </c:pt>
                <c:pt idx="127">
                  <c:v>68</c:v>
                </c:pt>
                <c:pt idx="128">
                  <c:v>68</c:v>
                </c:pt>
                <c:pt idx="129">
                  <c:v>68</c:v>
                </c:pt>
                <c:pt idx="130">
                  <c:v>68</c:v>
                </c:pt>
                <c:pt idx="131">
                  <c:v>68</c:v>
                </c:pt>
                <c:pt idx="132">
                  <c:v>68</c:v>
                </c:pt>
                <c:pt idx="133">
                  <c:v>68</c:v>
                </c:pt>
                <c:pt idx="134">
                  <c:v>68</c:v>
                </c:pt>
                <c:pt idx="135">
                  <c:v>68</c:v>
                </c:pt>
                <c:pt idx="136">
                  <c:v>68</c:v>
                </c:pt>
                <c:pt idx="137">
                  <c:v>68</c:v>
                </c:pt>
                <c:pt idx="138">
                  <c:v>68</c:v>
                </c:pt>
                <c:pt idx="139">
                  <c:v>68</c:v>
                </c:pt>
                <c:pt idx="140">
                  <c:v>68</c:v>
                </c:pt>
                <c:pt idx="141">
                  <c:v>68</c:v>
                </c:pt>
                <c:pt idx="142">
                  <c:v>68</c:v>
                </c:pt>
                <c:pt idx="143">
                  <c:v>68</c:v>
                </c:pt>
                <c:pt idx="144">
                  <c:v>68</c:v>
                </c:pt>
                <c:pt idx="145">
                  <c:v>68</c:v>
                </c:pt>
                <c:pt idx="146">
                  <c:v>68</c:v>
                </c:pt>
                <c:pt idx="147">
                  <c:v>68</c:v>
                </c:pt>
                <c:pt idx="148">
                  <c:v>68</c:v>
                </c:pt>
                <c:pt idx="149">
                  <c:v>68</c:v>
                </c:pt>
                <c:pt idx="150">
                  <c:v>68</c:v>
                </c:pt>
                <c:pt idx="151">
                  <c:v>68</c:v>
                </c:pt>
                <c:pt idx="152">
                  <c:v>68</c:v>
                </c:pt>
                <c:pt idx="153">
                  <c:v>68</c:v>
                </c:pt>
                <c:pt idx="154">
                  <c:v>68</c:v>
                </c:pt>
                <c:pt idx="155">
                  <c:v>68</c:v>
                </c:pt>
                <c:pt idx="156">
                  <c:v>68</c:v>
                </c:pt>
                <c:pt idx="157">
                  <c:v>68</c:v>
                </c:pt>
                <c:pt idx="158">
                  <c:v>68</c:v>
                </c:pt>
                <c:pt idx="159">
                  <c:v>68</c:v>
                </c:pt>
                <c:pt idx="160">
                  <c:v>68</c:v>
                </c:pt>
                <c:pt idx="161">
                  <c:v>68</c:v>
                </c:pt>
                <c:pt idx="162">
                  <c:v>68</c:v>
                </c:pt>
                <c:pt idx="163">
                  <c:v>68</c:v>
                </c:pt>
                <c:pt idx="164">
                  <c:v>68</c:v>
                </c:pt>
                <c:pt idx="165">
                  <c:v>68</c:v>
                </c:pt>
                <c:pt idx="166">
                  <c:v>68</c:v>
                </c:pt>
                <c:pt idx="167">
                  <c:v>68</c:v>
                </c:pt>
                <c:pt idx="168">
                  <c:v>68</c:v>
                </c:pt>
                <c:pt idx="169">
                  <c:v>68</c:v>
                </c:pt>
                <c:pt idx="170">
                  <c:v>68</c:v>
                </c:pt>
                <c:pt idx="171">
                  <c:v>68</c:v>
                </c:pt>
                <c:pt idx="172">
                  <c:v>68</c:v>
                </c:pt>
                <c:pt idx="173">
                  <c:v>68</c:v>
                </c:pt>
                <c:pt idx="174">
                  <c:v>68</c:v>
                </c:pt>
                <c:pt idx="175">
                  <c:v>68</c:v>
                </c:pt>
                <c:pt idx="176">
                  <c:v>68</c:v>
                </c:pt>
                <c:pt idx="177">
                  <c:v>68</c:v>
                </c:pt>
                <c:pt idx="178">
                  <c:v>68</c:v>
                </c:pt>
                <c:pt idx="179">
                  <c:v>68</c:v>
                </c:pt>
                <c:pt idx="180">
                  <c:v>68</c:v>
                </c:pt>
                <c:pt idx="181">
                  <c:v>68</c:v>
                </c:pt>
                <c:pt idx="182">
                  <c:v>68</c:v>
                </c:pt>
                <c:pt idx="183">
                  <c:v>68</c:v>
                </c:pt>
                <c:pt idx="184">
                  <c:v>68</c:v>
                </c:pt>
                <c:pt idx="185">
                  <c:v>68</c:v>
                </c:pt>
                <c:pt idx="186">
                  <c:v>68</c:v>
                </c:pt>
                <c:pt idx="187">
                  <c:v>68</c:v>
                </c:pt>
                <c:pt idx="188">
                  <c:v>68</c:v>
                </c:pt>
                <c:pt idx="189">
                  <c:v>68</c:v>
                </c:pt>
                <c:pt idx="190">
                  <c:v>68</c:v>
                </c:pt>
                <c:pt idx="191">
                  <c:v>68</c:v>
                </c:pt>
                <c:pt idx="192">
                  <c:v>68</c:v>
                </c:pt>
                <c:pt idx="193">
                  <c:v>68</c:v>
                </c:pt>
                <c:pt idx="194">
                  <c:v>68</c:v>
                </c:pt>
                <c:pt idx="195">
                  <c:v>68</c:v>
                </c:pt>
                <c:pt idx="196">
                  <c:v>68</c:v>
                </c:pt>
                <c:pt idx="197">
                  <c:v>68</c:v>
                </c:pt>
                <c:pt idx="198">
                  <c:v>68</c:v>
                </c:pt>
                <c:pt idx="199">
                  <c:v>68</c:v>
                </c:pt>
                <c:pt idx="200">
                  <c:v>68</c:v>
                </c:pt>
                <c:pt idx="201">
                  <c:v>68</c:v>
                </c:pt>
                <c:pt idx="202">
                  <c:v>68</c:v>
                </c:pt>
                <c:pt idx="203">
                  <c:v>68</c:v>
                </c:pt>
                <c:pt idx="204">
                  <c:v>68</c:v>
                </c:pt>
                <c:pt idx="205">
                  <c:v>68</c:v>
                </c:pt>
                <c:pt idx="206">
                  <c:v>68</c:v>
                </c:pt>
                <c:pt idx="207">
                  <c:v>68</c:v>
                </c:pt>
                <c:pt idx="208">
                  <c:v>68</c:v>
                </c:pt>
                <c:pt idx="209">
                  <c:v>68</c:v>
                </c:pt>
                <c:pt idx="210">
                  <c:v>68</c:v>
                </c:pt>
                <c:pt idx="211">
                  <c:v>68</c:v>
                </c:pt>
                <c:pt idx="212">
                  <c:v>68</c:v>
                </c:pt>
                <c:pt idx="213">
                  <c:v>68</c:v>
                </c:pt>
                <c:pt idx="214">
                  <c:v>68</c:v>
                </c:pt>
                <c:pt idx="215">
                  <c:v>68</c:v>
                </c:pt>
                <c:pt idx="216">
                  <c:v>68</c:v>
                </c:pt>
                <c:pt idx="217">
                  <c:v>68</c:v>
                </c:pt>
                <c:pt idx="218">
                  <c:v>68</c:v>
                </c:pt>
                <c:pt idx="219">
                  <c:v>68</c:v>
                </c:pt>
                <c:pt idx="220">
                  <c:v>68</c:v>
                </c:pt>
                <c:pt idx="221">
                  <c:v>68</c:v>
                </c:pt>
                <c:pt idx="222">
                  <c:v>68</c:v>
                </c:pt>
                <c:pt idx="223">
                  <c:v>68</c:v>
                </c:pt>
                <c:pt idx="224">
                  <c:v>68</c:v>
                </c:pt>
                <c:pt idx="225">
                  <c:v>68</c:v>
                </c:pt>
                <c:pt idx="226">
                  <c:v>68</c:v>
                </c:pt>
                <c:pt idx="227">
                  <c:v>68</c:v>
                </c:pt>
                <c:pt idx="228">
                  <c:v>68</c:v>
                </c:pt>
                <c:pt idx="229">
                  <c:v>68</c:v>
                </c:pt>
                <c:pt idx="230">
                  <c:v>68</c:v>
                </c:pt>
                <c:pt idx="231">
                  <c:v>68</c:v>
                </c:pt>
                <c:pt idx="232">
                  <c:v>68</c:v>
                </c:pt>
                <c:pt idx="233">
                  <c:v>68</c:v>
                </c:pt>
                <c:pt idx="234">
                  <c:v>68</c:v>
                </c:pt>
                <c:pt idx="235">
                  <c:v>68</c:v>
                </c:pt>
                <c:pt idx="236">
                  <c:v>68</c:v>
                </c:pt>
                <c:pt idx="237">
                  <c:v>68</c:v>
                </c:pt>
                <c:pt idx="238">
                  <c:v>68</c:v>
                </c:pt>
                <c:pt idx="239">
                  <c:v>68</c:v>
                </c:pt>
                <c:pt idx="240">
                  <c:v>68</c:v>
                </c:pt>
                <c:pt idx="241">
                  <c:v>68</c:v>
                </c:pt>
                <c:pt idx="242">
                  <c:v>68</c:v>
                </c:pt>
                <c:pt idx="243">
                  <c:v>68</c:v>
                </c:pt>
                <c:pt idx="244">
                  <c:v>68</c:v>
                </c:pt>
                <c:pt idx="245">
                  <c:v>68</c:v>
                </c:pt>
                <c:pt idx="246">
                  <c:v>68</c:v>
                </c:pt>
                <c:pt idx="247">
                  <c:v>68</c:v>
                </c:pt>
                <c:pt idx="248">
                  <c:v>68</c:v>
                </c:pt>
                <c:pt idx="249">
                  <c:v>68</c:v>
                </c:pt>
                <c:pt idx="250">
                  <c:v>68</c:v>
                </c:pt>
                <c:pt idx="251">
                  <c:v>68</c:v>
                </c:pt>
                <c:pt idx="252">
                  <c:v>68</c:v>
                </c:pt>
                <c:pt idx="253">
                  <c:v>68</c:v>
                </c:pt>
                <c:pt idx="254">
                  <c:v>68</c:v>
                </c:pt>
                <c:pt idx="255">
                  <c:v>68</c:v>
                </c:pt>
                <c:pt idx="256">
                  <c:v>68</c:v>
                </c:pt>
                <c:pt idx="257">
                  <c:v>68</c:v>
                </c:pt>
                <c:pt idx="258">
                  <c:v>68</c:v>
                </c:pt>
                <c:pt idx="259">
                  <c:v>68</c:v>
                </c:pt>
                <c:pt idx="260">
                  <c:v>68</c:v>
                </c:pt>
                <c:pt idx="261">
                  <c:v>68</c:v>
                </c:pt>
                <c:pt idx="262">
                  <c:v>68</c:v>
                </c:pt>
                <c:pt idx="263">
                  <c:v>68</c:v>
                </c:pt>
                <c:pt idx="264">
                  <c:v>68</c:v>
                </c:pt>
                <c:pt idx="265">
                  <c:v>68</c:v>
                </c:pt>
                <c:pt idx="266">
                  <c:v>68</c:v>
                </c:pt>
                <c:pt idx="267">
                  <c:v>68</c:v>
                </c:pt>
                <c:pt idx="268">
                  <c:v>68</c:v>
                </c:pt>
                <c:pt idx="269">
                  <c:v>68</c:v>
                </c:pt>
                <c:pt idx="270">
                  <c:v>68</c:v>
                </c:pt>
                <c:pt idx="271">
                  <c:v>68</c:v>
                </c:pt>
                <c:pt idx="272">
                  <c:v>68</c:v>
                </c:pt>
                <c:pt idx="273">
                  <c:v>68</c:v>
                </c:pt>
                <c:pt idx="274">
                  <c:v>68</c:v>
                </c:pt>
                <c:pt idx="275">
                  <c:v>68</c:v>
                </c:pt>
                <c:pt idx="276">
                  <c:v>68</c:v>
                </c:pt>
                <c:pt idx="277">
                  <c:v>68</c:v>
                </c:pt>
                <c:pt idx="278">
                  <c:v>68</c:v>
                </c:pt>
                <c:pt idx="279">
                  <c:v>68</c:v>
                </c:pt>
                <c:pt idx="280">
                  <c:v>68</c:v>
                </c:pt>
                <c:pt idx="281">
                  <c:v>68</c:v>
                </c:pt>
                <c:pt idx="282">
                  <c:v>68</c:v>
                </c:pt>
                <c:pt idx="283">
                  <c:v>68</c:v>
                </c:pt>
                <c:pt idx="284">
                  <c:v>68</c:v>
                </c:pt>
                <c:pt idx="285">
                  <c:v>68</c:v>
                </c:pt>
                <c:pt idx="286">
                  <c:v>68</c:v>
                </c:pt>
                <c:pt idx="287">
                  <c:v>68</c:v>
                </c:pt>
                <c:pt idx="288">
                  <c:v>68</c:v>
                </c:pt>
                <c:pt idx="289">
                  <c:v>68</c:v>
                </c:pt>
                <c:pt idx="290">
                  <c:v>68</c:v>
                </c:pt>
                <c:pt idx="291">
                  <c:v>68</c:v>
                </c:pt>
                <c:pt idx="292">
                  <c:v>68</c:v>
                </c:pt>
                <c:pt idx="293">
                  <c:v>68</c:v>
                </c:pt>
                <c:pt idx="294">
                  <c:v>68</c:v>
                </c:pt>
                <c:pt idx="295">
                  <c:v>68</c:v>
                </c:pt>
                <c:pt idx="296">
                  <c:v>68</c:v>
                </c:pt>
                <c:pt idx="297">
                  <c:v>68</c:v>
                </c:pt>
                <c:pt idx="298">
                  <c:v>68</c:v>
                </c:pt>
                <c:pt idx="299">
                  <c:v>68</c:v>
                </c:pt>
                <c:pt idx="300">
                  <c:v>68</c:v>
                </c:pt>
                <c:pt idx="301">
                  <c:v>68</c:v>
                </c:pt>
                <c:pt idx="302">
                  <c:v>68</c:v>
                </c:pt>
                <c:pt idx="303">
                  <c:v>68</c:v>
                </c:pt>
                <c:pt idx="304">
                  <c:v>68</c:v>
                </c:pt>
                <c:pt idx="305">
                  <c:v>68</c:v>
                </c:pt>
                <c:pt idx="306">
                  <c:v>68</c:v>
                </c:pt>
                <c:pt idx="307">
                  <c:v>68</c:v>
                </c:pt>
                <c:pt idx="308">
                  <c:v>68</c:v>
                </c:pt>
                <c:pt idx="309">
                  <c:v>68</c:v>
                </c:pt>
                <c:pt idx="310">
                  <c:v>68</c:v>
                </c:pt>
                <c:pt idx="311">
                  <c:v>68</c:v>
                </c:pt>
                <c:pt idx="312">
                  <c:v>68</c:v>
                </c:pt>
                <c:pt idx="313">
                  <c:v>68</c:v>
                </c:pt>
                <c:pt idx="314">
                  <c:v>68</c:v>
                </c:pt>
                <c:pt idx="315">
                  <c:v>68</c:v>
                </c:pt>
                <c:pt idx="316">
                  <c:v>68</c:v>
                </c:pt>
                <c:pt idx="317">
                  <c:v>68</c:v>
                </c:pt>
                <c:pt idx="318">
                  <c:v>68</c:v>
                </c:pt>
                <c:pt idx="319">
                  <c:v>68</c:v>
                </c:pt>
                <c:pt idx="320">
                  <c:v>68</c:v>
                </c:pt>
                <c:pt idx="321">
                  <c:v>68</c:v>
                </c:pt>
                <c:pt idx="322">
                  <c:v>68</c:v>
                </c:pt>
                <c:pt idx="323">
                  <c:v>68</c:v>
                </c:pt>
                <c:pt idx="324">
                  <c:v>68</c:v>
                </c:pt>
                <c:pt idx="325">
                  <c:v>68</c:v>
                </c:pt>
                <c:pt idx="326">
                  <c:v>68</c:v>
                </c:pt>
                <c:pt idx="327">
                  <c:v>68</c:v>
                </c:pt>
                <c:pt idx="328">
                  <c:v>68</c:v>
                </c:pt>
                <c:pt idx="329">
                  <c:v>68</c:v>
                </c:pt>
                <c:pt idx="330">
                  <c:v>68</c:v>
                </c:pt>
                <c:pt idx="331">
                  <c:v>68</c:v>
                </c:pt>
                <c:pt idx="332">
                  <c:v>68</c:v>
                </c:pt>
                <c:pt idx="333">
                  <c:v>68</c:v>
                </c:pt>
                <c:pt idx="334">
                  <c:v>68</c:v>
                </c:pt>
                <c:pt idx="335">
                  <c:v>68</c:v>
                </c:pt>
                <c:pt idx="336">
                  <c:v>68</c:v>
                </c:pt>
                <c:pt idx="337">
                  <c:v>68</c:v>
                </c:pt>
                <c:pt idx="338">
                  <c:v>68</c:v>
                </c:pt>
                <c:pt idx="339">
                  <c:v>68</c:v>
                </c:pt>
                <c:pt idx="340">
                  <c:v>68</c:v>
                </c:pt>
                <c:pt idx="341">
                  <c:v>68</c:v>
                </c:pt>
                <c:pt idx="342">
                  <c:v>68</c:v>
                </c:pt>
                <c:pt idx="343">
                  <c:v>68</c:v>
                </c:pt>
                <c:pt idx="344">
                  <c:v>68</c:v>
                </c:pt>
                <c:pt idx="345">
                  <c:v>68</c:v>
                </c:pt>
                <c:pt idx="346">
                  <c:v>68</c:v>
                </c:pt>
                <c:pt idx="347">
                  <c:v>68</c:v>
                </c:pt>
                <c:pt idx="348">
                  <c:v>68</c:v>
                </c:pt>
                <c:pt idx="349">
                  <c:v>68</c:v>
                </c:pt>
                <c:pt idx="350">
                  <c:v>68</c:v>
                </c:pt>
                <c:pt idx="351">
                  <c:v>68</c:v>
                </c:pt>
                <c:pt idx="352">
                  <c:v>68</c:v>
                </c:pt>
                <c:pt idx="353">
                  <c:v>68</c:v>
                </c:pt>
                <c:pt idx="354">
                  <c:v>68</c:v>
                </c:pt>
                <c:pt idx="355">
                  <c:v>68</c:v>
                </c:pt>
                <c:pt idx="356">
                  <c:v>68</c:v>
                </c:pt>
                <c:pt idx="357">
                  <c:v>68</c:v>
                </c:pt>
                <c:pt idx="358">
                  <c:v>68</c:v>
                </c:pt>
                <c:pt idx="359">
                  <c:v>68</c:v>
                </c:pt>
                <c:pt idx="360">
                  <c:v>68</c:v>
                </c:pt>
                <c:pt idx="361">
                  <c:v>68</c:v>
                </c:pt>
                <c:pt idx="362">
                  <c:v>68</c:v>
                </c:pt>
                <c:pt idx="363">
                  <c:v>68</c:v>
                </c:pt>
                <c:pt idx="364">
                  <c:v>68</c:v>
                </c:pt>
                <c:pt idx="365">
                  <c:v>68</c:v>
                </c:pt>
                <c:pt idx="366">
                  <c:v>68</c:v>
                </c:pt>
                <c:pt idx="367">
                  <c:v>68</c:v>
                </c:pt>
                <c:pt idx="368">
                  <c:v>68</c:v>
                </c:pt>
                <c:pt idx="369">
                  <c:v>68</c:v>
                </c:pt>
                <c:pt idx="370">
                  <c:v>68</c:v>
                </c:pt>
                <c:pt idx="371">
                  <c:v>68</c:v>
                </c:pt>
                <c:pt idx="372">
                  <c:v>68</c:v>
                </c:pt>
                <c:pt idx="373">
                  <c:v>68</c:v>
                </c:pt>
                <c:pt idx="374">
                  <c:v>68</c:v>
                </c:pt>
                <c:pt idx="375">
                  <c:v>68</c:v>
                </c:pt>
                <c:pt idx="376">
                  <c:v>68</c:v>
                </c:pt>
                <c:pt idx="377">
                  <c:v>68</c:v>
                </c:pt>
                <c:pt idx="378">
                  <c:v>68</c:v>
                </c:pt>
                <c:pt idx="379">
                  <c:v>68</c:v>
                </c:pt>
                <c:pt idx="380">
                  <c:v>68</c:v>
                </c:pt>
                <c:pt idx="381">
                  <c:v>68</c:v>
                </c:pt>
                <c:pt idx="382">
                  <c:v>68</c:v>
                </c:pt>
                <c:pt idx="383">
                  <c:v>68</c:v>
                </c:pt>
                <c:pt idx="384">
                  <c:v>68</c:v>
                </c:pt>
                <c:pt idx="385">
                  <c:v>68</c:v>
                </c:pt>
                <c:pt idx="386">
                  <c:v>68</c:v>
                </c:pt>
                <c:pt idx="387">
                  <c:v>68</c:v>
                </c:pt>
                <c:pt idx="388">
                  <c:v>68</c:v>
                </c:pt>
                <c:pt idx="389">
                  <c:v>68</c:v>
                </c:pt>
                <c:pt idx="390">
                  <c:v>68</c:v>
                </c:pt>
                <c:pt idx="391">
                  <c:v>68</c:v>
                </c:pt>
                <c:pt idx="392">
                  <c:v>68</c:v>
                </c:pt>
                <c:pt idx="393">
                  <c:v>68</c:v>
                </c:pt>
                <c:pt idx="394">
                  <c:v>68</c:v>
                </c:pt>
                <c:pt idx="395">
                  <c:v>68</c:v>
                </c:pt>
                <c:pt idx="396">
                  <c:v>68</c:v>
                </c:pt>
                <c:pt idx="397">
                  <c:v>68</c:v>
                </c:pt>
                <c:pt idx="398">
                  <c:v>68</c:v>
                </c:pt>
                <c:pt idx="399">
                  <c:v>68</c:v>
                </c:pt>
                <c:pt idx="400">
                  <c:v>68</c:v>
                </c:pt>
                <c:pt idx="401">
                  <c:v>68</c:v>
                </c:pt>
                <c:pt idx="402">
                  <c:v>68</c:v>
                </c:pt>
                <c:pt idx="403">
                  <c:v>68</c:v>
                </c:pt>
                <c:pt idx="404">
                  <c:v>68</c:v>
                </c:pt>
                <c:pt idx="405">
                  <c:v>68</c:v>
                </c:pt>
                <c:pt idx="406">
                  <c:v>68</c:v>
                </c:pt>
                <c:pt idx="407">
                  <c:v>68</c:v>
                </c:pt>
                <c:pt idx="408">
                  <c:v>68</c:v>
                </c:pt>
                <c:pt idx="409">
                  <c:v>68</c:v>
                </c:pt>
                <c:pt idx="410">
                  <c:v>68</c:v>
                </c:pt>
                <c:pt idx="411">
                  <c:v>68</c:v>
                </c:pt>
                <c:pt idx="412">
                  <c:v>68</c:v>
                </c:pt>
                <c:pt idx="413">
                  <c:v>68</c:v>
                </c:pt>
                <c:pt idx="414">
                  <c:v>68</c:v>
                </c:pt>
                <c:pt idx="415">
                  <c:v>68</c:v>
                </c:pt>
                <c:pt idx="416">
                  <c:v>68</c:v>
                </c:pt>
                <c:pt idx="417">
                  <c:v>68</c:v>
                </c:pt>
                <c:pt idx="418">
                  <c:v>68</c:v>
                </c:pt>
                <c:pt idx="419">
                  <c:v>68</c:v>
                </c:pt>
                <c:pt idx="420">
                  <c:v>68</c:v>
                </c:pt>
                <c:pt idx="421">
                  <c:v>68</c:v>
                </c:pt>
                <c:pt idx="422">
                  <c:v>68</c:v>
                </c:pt>
                <c:pt idx="423">
                  <c:v>68</c:v>
                </c:pt>
                <c:pt idx="424">
                  <c:v>68</c:v>
                </c:pt>
                <c:pt idx="425">
                  <c:v>68</c:v>
                </c:pt>
                <c:pt idx="426">
                  <c:v>68</c:v>
                </c:pt>
                <c:pt idx="427">
                  <c:v>68</c:v>
                </c:pt>
                <c:pt idx="428">
                  <c:v>68</c:v>
                </c:pt>
                <c:pt idx="429">
                  <c:v>68</c:v>
                </c:pt>
                <c:pt idx="430">
                  <c:v>68</c:v>
                </c:pt>
                <c:pt idx="431">
                  <c:v>68</c:v>
                </c:pt>
                <c:pt idx="432">
                  <c:v>68</c:v>
                </c:pt>
                <c:pt idx="433">
                  <c:v>68</c:v>
                </c:pt>
                <c:pt idx="434">
                  <c:v>68</c:v>
                </c:pt>
                <c:pt idx="435">
                  <c:v>68</c:v>
                </c:pt>
                <c:pt idx="436">
                  <c:v>68</c:v>
                </c:pt>
                <c:pt idx="437">
                  <c:v>68</c:v>
                </c:pt>
                <c:pt idx="438">
                  <c:v>68</c:v>
                </c:pt>
                <c:pt idx="439">
                  <c:v>68</c:v>
                </c:pt>
                <c:pt idx="440">
                  <c:v>68</c:v>
                </c:pt>
                <c:pt idx="441">
                  <c:v>68</c:v>
                </c:pt>
                <c:pt idx="442">
                  <c:v>68</c:v>
                </c:pt>
                <c:pt idx="443">
                  <c:v>68</c:v>
                </c:pt>
                <c:pt idx="444">
                  <c:v>68</c:v>
                </c:pt>
                <c:pt idx="445">
                  <c:v>68</c:v>
                </c:pt>
                <c:pt idx="446">
                  <c:v>68</c:v>
                </c:pt>
                <c:pt idx="447">
                  <c:v>68</c:v>
                </c:pt>
                <c:pt idx="448">
                  <c:v>68</c:v>
                </c:pt>
                <c:pt idx="449">
                  <c:v>68</c:v>
                </c:pt>
                <c:pt idx="450">
                  <c:v>68</c:v>
                </c:pt>
                <c:pt idx="451">
                  <c:v>68</c:v>
                </c:pt>
                <c:pt idx="452">
                  <c:v>68</c:v>
                </c:pt>
                <c:pt idx="453">
                  <c:v>68</c:v>
                </c:pt>
                <c:pt idx="454">
                  <c:v>68</c:v>
                </c:pt>
                <c:pt idx="455">
                  <c:v>68</c:v>
                </c:pt>
                <c:pt idx="456">
                  <c:v>68</c:v>
                </c:pt>
                <c:pt idx="457">
                  <c:v>68</c:v>
                </c:pt>
                <c:pt idx="458">
                  <c:v>68</c:v>
                </c:pt>
                <c:pt idx="459">
                  <c:v>68</c:v>
                </c:pt>
                <c:pt idx="460">
                  <c:v>68</c:v>
                </c:pt>
                <c:pt idx="461">
                  <c:v>68</c:v>
                </c:pt>
                <c:pt idx="462">
                  <c:v>68</c:v>
                </c:pt>
                <c:pt idx="463">
                  <c:v>68</c:v>
                </c:pt>
                <c:pt idx="464">
                  <c:v>68</c:v>
                </c:pt>
                <c:pt idx="465">
                  <c:v>68</c:v>
                </c:pt>
                <c:pt idx="466">
                  <c:v>68</c:v>
                </c:pt>
                <c:pt idx="467">
                  <c:v>68</c:v>
                </c:pt>
                <c:pt idx="468">
                  <c:v>68</c:v>
                </c:pt>
                <c:pt idx="469">
                  <c:v>68</c:v>
                </c:pt>
                <c:pt idx="470">
                  <c:v>68</c:v>
                </c:pt>
                <c:pt idx="471">
                  <c:v>68</c:v>
                </c:pt>
                <c:pt idx="472">
                  <c:v>68</c:v>
                </c:pt>
                <c:pt idx="473">
                  <c:v>68</c:v>
                </c:pt>
                <c:pt idx="474">
                  <c:v>68</c:v>
                </c:pt>
                <c:pt idx="475">
                  <c:v>68</c:v>
                </c:pt>
                <c:pt idx="476">
                  <c:v>68</c:v>
                </c:pt>
                <c:pt idx="477">
                  <c:v>68</c:v>
                </c:pt>
                <c:pt idx="478">
                  <c:v>68</c:v>
                </c:pt>
                <c:pt idx="479">
                  <c:v>68</c:v>
                </c:pt>
                <c:pt idx="480">
                  <c:v>68</c:v>
                </c:pt>
                <c:pt idx="481">
                  <c:v>68</c:v>
                </c:pt>
                <c:pt idx="482">
                  <c:v>68</c:v>
                </c:pt>
                <c:pt idx="483">
                  <c:v>68</c:v>
                </c:pt>
                <c:pt idx="484">
                  <c:v>68</c:v>
                </c:pt>
                <c:pt idx="485">
                  <c:v>68</c:v>
                </c:pt>
                <c:pt idx="486">
                  <c:v>68</c:v>
                </c:pt>
                <c:pt idx="487">
                  <c:v>68</c:v>
                </c:pt>
                <c:pt idx="488">
                  <c:v>68</c:v>
                </c:pt>
                <c:pt idx="489">
                  <c:v>68</c:v>
                </c:pt>
                <c:pt idx="490">
                  <c:v>68</c:v>
                </c:pt>
                <c:pt idx="491">
                  <c:v>68</c:v>
                </c:pt>
                <c:pt idx="492">
                  <c:v>68</c:v>
                </c:pt>
                <c:pt idx="493">
                  <c:v>68</c:v>
                </c:pt>
                <c:pt idx="494">
                  <c:v>68</c:v>
                </c:pt>
                <c:pt idx="495">
                  <c:v>68</c:v>
                </c:pt>
                <c:pt idx="496">
                  <c:v>68</c:v>
                </c:pt>
                <c:pt idx="497">
                  <c:v>68</c:v>
                </c:pt>
                <c:pt idx="498">
                  <c:v>68</c:v>
                </c:pt>
                <c:pt idx="499">
                  <c:v>68</c:v>
                </c:pt>
                <c:pt idx="500">
                  <c:v>68</c:v>
                </c:pt>
                <c:pt idx="501">
                  <c:v>68</c:v>
                </c:pt>
                <c:pt idx="502">
                  <c:v>68</c:v>
                </c:pt>
                <c:pt idx="503">
                  <c:v>68</c:v>
                </c:pt>
                <c:pt idx="504">
                  <c:v>68</c:v>
                </c:pt>
                <c:pt idx="505">
                  <c:v>68</c:v>
                </c:pt>
                <c:pt idx="506">
                  <c:v>68</c:v>
                </c:pt>
                <c:pt idx="507">
                  <c:v>68</c:v>
                </c:pt>
                <c:pt idx="508">
                  <c:v>68</c:v>
                </c:pt>
                <c:pt idx="509">
                  <c:v>68</c:v>
                </c:pt>
                <c:pt idx="510">
                  <c:v>68</c:v>
                </c:pt>
                <c:pt idx="511">
                  <c:v>68</c:v>
                </c:pt>
                <c:pt idx="512">
                  <c:v>68</c:v>
                </c:pt>
                <c:pt idx="513">
                  <c:v>68</c:v>
                </c:pt>
                <c:pt idx="514">
                  <c:v>68</c:v>
                </c:pt>
                <c:pt idx="515">
                  <c:v>68</c:v>
                </c:pt>
                <c:pt idx="516">
                  <c:v>68</c:v>
                </c:pt>
                <c:pt idx="517">
                  <c:v>68</c:v>
                </c:pt>
                <c:pt idx="518">
                  <c:v>68</c:v>
                </c:pt>
                <c:pt idx="519">
                  <c:v>68</c:v>
                </c:pt>
                <c:pt idx="520">
                  <c:v>68</c:v>
                </c:pt>
                <c:pt idx="521">
                  <c:v>68</c:v>
                </c:pt>
                <c:pt idx="522">
                  <c:v>68</c:v>
                </c:pt>
                <c:pt idx="523">
                  <c:v>68</c:v>
                </c:pt>
                <c:pt idx="524">
                  <c:v>68</c:v>
                </c:pt>
                <c:pt idx="525">
                  <c:v>68</c:v>
                </c:pt>
                <c:pt idx="526">
                  <c:v>68</c:v>
                </c:pt>
                <c:pt idx="527">
                  <c:v>68</c:v>
                </c:pt>
                <c:pt idx="528">
                  <c:v>68</c:v>
                </c:pt>
                <c:pt idx="529">
                  <c:v>68</c:v>
                </c:pt>
                <c:pt idx="530">
                  <c:v>68</c:v>
                </c:pt>
                <c:pt idx="531">
                  <c:v>68</c:v>
                </c:pt>
                <c:pt idx="532">
                  <c:v>68</c:v>
                </c:pt>
                <c:pt idx="533">
                  <c:v>68</c:v>
                </c:pt>
                <c:pt idx="534">
                  <c:v>68</c:v>
                </c:pt>
                <c:pt idx="535">
                  <c:v>68</c:v>
                </c:pt>
                <c:pt idx="536">
                  <c:v>68</c:v>
                </c:pt>
                <c:pt idx="537">
                  <c:v>68</c:v>
                </c:pt>
                <c:pt idx="538">
                  <c:v>68</c:v>
                </c:pt>
                <c:pt idx="539">
                  <c:v>68</c:v>
                </c:pt>
                <c:pt idx="540">
                  <c:v>68</c:v>
                </c:pt>
                <c:pt idx="541">
                  <c:v>68</c:v>
                </c:pt>
                <c:pt idx="542">
                  <c:v>68</c:v>
                </c:pt>
                <c:pt idx="543">
                  <c:v>68</c:v>
                </c:pt>
                <c:pt idx="544">
                  <c:v>68</c:v>
                </c:pt>
                <c:pt idx="545">
                  <c:v>68</c:v>
                </c:pt>
                <c:pt idx="546">
                  <c:v>68</c:v>
                </c:pt>
                <c:pt idx="547">
                  <c:v>68</c:v>
                </c:pt>
                <c:pt idx="548">
                  <c:v>68</c:v>
                </c:pt>
                <c:pt idx="549">
                  <c:v>68</c:v>
                </c:pt>
                <c:pt idx="550">
                  <c:v>68</c:v>
                </c:pt>
                <c:pt idx="551">
                  <c:v>68</c:v>
                </c:pt>
                <c:pt idx="552">
                  <c:v>68</c:v>
                </c:pt>
                <c:pt idx="553">
                  <c:v>68</c:v>
                </c:pt>
                <c:pt idx="554">
                  <c:v>68</c:v>
                </c:pt>
                <c:pt idx="555">
                  <c:v>68</c:v>
                </c:pt>
                <c:pt idx="556">
                  <c:v>68</c:v>
                </c:pt>
                <c:pt idx="557">
                  <c:v>68</c:v>
                </c:pt>
                <c:pt idx="558">
                  <c:v>68</c:v>
                </c:pt>
                <c:pt idx="559">
                  <c:v>68</c:v>
                </c:pt>
                <c:pt idx="560">
                  <c:v>68</c:v>
                </c:pt>
                <c:pt idx="561">
                  <c:v>68</c:v>
                </c:pt>
                <c:pt idx="562">
                  <c:v>68</c:v>
                </c:pt>
                <c:pt idx="563">
                  <c:v>68</c:v>
                </c:pt>
                <c:pt idx="564">
                  <c:v>68</c:v>
                </c:pt>
                <c:pt idx="565">
                  <c:v>68</c:v>
                </c:pt>
                <c:pt idx="566">
                  <c:v>68</c:v>
                </c:pt>
                <c:pt idx="567">
                  <c:v>68</c:v>
                </c:pt>
                <c:pt idx="568">
                  <c:v>68</c:v>
                </c:pt>
                <c:pt idx="569">
                  <c:v>68</c:v>
                </c:pt>
                <c:pt idx="570">
                  <c:v>68</c:v>
                </c:pt>
                <c:pt idx="571">
                  <c:v>68</c:v>
                </c:pt>
                <c:pt idx="572">
                  <c:v>68</c:v>
                </c:pt>
                <c:pt idx="573">
                  <c:v>68</c:v>
                </c:pt>
                <c:pt idx="574">
                  <c:v>68</c:v>
                </c:pt>
                <c:pt idx="575">
                  <c:v>68</c:v>
                </c:pt>
                <c:pt idx="576">
                  <c:v>68</c:v>
                </c:pt>
                <c:pt idx="577">
                  <c:v>68</c:v>
                </c:pt>
                <c:pt idx="578">
                  <c:v>68</c:v>
                </c:pt>
                <c:pt idx="579">
                  <c:v>68</c:v>
                </c:pt>
                <c:pt idx="580">
                  <c:v>68</c:v>
                </c:pt>
                <c:pt idx="581">
                  <c:v>68</c:v>
                </c:pt>
                <c:pt idx="582">
                  <c:v>68</c:v>
                </c:pt>
                <c:pt idx="583">
                  <c:v>68</c:v>
                </c:pt>
                <c:pt idx="584">
                  <c:v>68</c:v>
                </c:pt>
                <c:pt idx="585">
                  <c:v>68</c:v>
                </c:pt>
                <c:pt idx="586">
                  <c:v>68</c:v>
                </c:pt>
                <c:pt idx="587">
                  <c:v>68</c:v>
                </c:pt>
                <c:pt idx="588">
                  <c:v>68</c:v>
                </c:pt>
                <c:pt idx="589">
                  <c:v>68</c:v>
                </c:pt>
                <c:pt idx="590">
                  <c:v>68</c:v>
                </c:pt>
                <c:pt idx="591">
                  <c:v>68</c:v>
                </c:pt>
                <c:pt idx="592">
                  <c:v>68</c:v>
                </c:pt>
                <c:pt idx="593">
                  <c:v>68</c:v>
                </c:pt>
                <c:pt idx="594">
                  <c:v>68</c:v>
                </c:pt>
                <c:pt idx="595">
                  <c:v>68</c:v>
                </c:pt>
                <c:pt idx="596">
                  <c:v>68</c:v>
                </c:pt>
                <c:pt idx="597">
                  <c:v>68</c:v>
                </c:pt>
                <c:pt idx="598">
                  <c:v>68</c:v>
                </c:pt>
                <c:pt idx="599">
                  <c:v>68</c:v>
                </c:pt>
                <c:pt idx="600">
                  <c:v>68</c:v>
                </c:pt>
                <c:pt idx="601">
                  <c:v>68</c:v>
                </c:pt>
                <c:pt idx="602">
                  <c:v>68</c:v>
                </c:pt>
                <c:pt idx="603">
                  <c:v>68</c:v>
                </c:pt>
                <c:pt idx="604">
                  <c:v>68</c:v>
                </c:pt>
                <c:pt idx="605">
                  <c:v>68</c:v>
                </c:pt>
                <c:pt idx="606">
                  <c:v>68</c:v>
                </c:pt>
                <c:pt idx="607">
                  <c:v>68</c:v>
                </c:pt>
                <c:pt idx="608">
                  <c:v>68</c:v>
                </c:pt>
                <c:pt idx="609">
                  <c:v>68</c:v>
                </c:pt>
                <c:pt idx="610">
                  <c:v>68</c:v>
                </c:pt>
                <c:pt idx="611">
                  <c:v>68</c:v>
                </c:pt>
                <c:pt idx="612">
                  <c:v>68</c:v>
                </c:pt>
                <c:pt idx="613">
                  <c:v>68</c:v>
                </c:pt>
                <c:pt idx="614">
                  <c:v>68</c:v>
                </c:pt>
                <c:pt idx="615">
                  <c:v>68</c:v>
                </c:pt>
                <c:pt idx="616">
                  <c:v>68</c:v>
                </c:pt>
                <c:pt idx="617">
                  <c:v>68</c:v>
                </c:pt>
                <c:pt idx="618">
                  <c:v>68</c:v>
                </c:pt>
                <c:pt idx="619">
                  <c:v>68</c:v>
                </c:pt>
                <c:pt idx="620">
                  <c:v>68</c:v>
                </c:pt>
                <c:pt idx="621">
                  <c:v>68</c:v>
                </c:pt>
                <c:pt idx="622">
                  <c:v>68</c:v>
                </c:pt>
                <c:pt idx="623">
                  <c:v>68</c:v>
                </c:pt>
                <c:pt idx="624">
                  <c:v>68</c:v>
                </c:pt>
                <c:pt idx="625">
                  <c:v>68</c:v>
                </c:pt>
                <c:pt idx="626">
                  <c:v>68</c:v>
                </c:pt>
                <c:pt idx="627">
                  <c:v>68</c:v>
                </c:pt>
                <c:pt idx="628">
                  <c:v>68</c:v>
                </c:pt>
                <c:pt idx="629">
                  <c:v>68</c:v>
                </c:pt>
                <c:pt idx="630">
                  <c:v>68</c:v>
                </c:pt>
                <c:pt idx="631">
                  <c:v>68</c:v>
                </c:pt>
                <c:pt idx="632">
                  <c:v>68</c:v>
                </c:pt>
                <c:pt idx="633">
                  <c:v>68</c:v>
                </c:pt>
                <c:pt idx="634">
                  <c:v>68</c:v>
                </c:pt>
                <c:pt idx="635">
                  <c:v>68</c:v>
                </c:pt>
                <c:pt idx="636">
                  <c:v>68</c:v>
                </c:pt>
                <c:pt idx="637">
                  <c:v>68</c:v>
                </c:pt>
                <c:pt idx="638">
                  <c:v>68</c:v>
                </c:pt>
                <c:pt idx="639">
                  <c:v>68</c:v>
                </c:pt>
                <c:pt idx="640">
                  <c:v>68</c:v>
                </c:pt>
                <c:pt idx="641">
                  <c:v>68</c:v>
                </c:pt>
                <c:pt idx="642">
                  <c:v>68</c:v>
                </c:pt>
                <c:pt idx="643">
                  <c:v>68</c:v>
                </c:pt>
                <c:pt idx="644">
                  <c:v>68</c:v>
                </c:pt>
                <c:pt idx="645">
                  <c:v>68</c:v>
                </c:pt>
                <c:pt idx="646">
                  <c:v>68</c:v>
                </c:pt>
                <c:pt idx="647">
                  <c:v>68</c:v>
                </c:pt>
                <c:pt idx="648">
                  <c:v>68</c:v>
                </c:pt>
                <c:pt idx="649">
                  <c:v>68</c:v>
                </c:pt>
                <c:pt idx="650">
                  <c:v>68</c:v>
                </c:pt>
                <c:pt idx="651">
                  <c:v>68</c:v>
                </c:pt>
                <c:pt idx="652">
                  <c:v>68</c:v>
                </c:pt>
                <c:pt idx="653">
                  <c:v>68</c:v>
                </c:pt>
                <c:pt idx="654">
                  <c:v>68</c:v>
                </c:pt>
                <c:pt idx="655">
                  <c:v>68</c:v>
                </c:pt>
                <c:pt idx="656">
                  <c:v>68</c:v>
                </c:pt>
                <c:pt idx="657">
                  <c:v>68</c:v>
                </c:pt>
                <c:pt idx="658">
                  <c:v>68</c:v>
                </c:pt>
                <c:pt idx="659">
                  <c:v>68</c:v>
                </c:pt>
                <c:pt idx="660">
                  <c:v>68</c:v>
                </c:pt>
                <c:pt idx="661">
                  <c:v>68</c:v>
                </c:pt>
                <c:pt idx="662">
                  <c:v>68</c:v>
                </c:pt>
                <c:pt idx="663">
                  <c:v>68</c:v>
                </c:pt>
                <c:pt idx="664">
                  <c:v>68</c:v>
                </c:pt>
                <c:pt idx="665">
                  <c:v>68</c:v>
                </c:pt>
                <c:pt idx="666">
                  <c:v>68</c:v>
                </c:pt>
                <c:pt idx="667">
                  <c:v>68</c:v>
                </c:pt>
                <c:pt idx="668">
                  <c:v>68</c:v>
                </c:pt>
                <c:pt idx="669">
                  <c:v>68</c:v>
                </c:pt>
                <c:pt idx="670">
                  <c:v>68</c:v>
                </c:pt>
                <c:pt idx="671">
                  <c:v>68</c:v>
                </c:pt>
                <c:pt idx="672">
                  <c:v>68</c:v>
                </c:pt>
                <c:pt idx="673">
                  <c:v>68</c:v>
                </c:pt>
                <c:pt idx="674">
                  <c:v>68</c:v>
                </c:pt>
                <c:pt idx="675">
                  <c:v>68</c:v>
                </c:pt>
                <c:pt idx="676">
                  <c:v>68</c:v>
                </c:pt>
                <c:pt idx="677">
                  <c:v>68</c:v>
                </c:pt>
                <c:pt idx="678">
                  <c:v>68</c:v>
                </c:pt>
                <c:pt idx="679">
                  <c:v>68</c:v>
                </c:pt>
                <c:pt idx="680">
                  <c:v>68</c:v>
                </c:pt>
                <c:pt idx="681">
                  <c:v>68</c:v>
                </c:pt>
                <c:pt idx="682">
                  <c:v>68</c:v>
                </c:pt>
                <c:pt idx="683">
                  <c:v>68</c:v>
                </c:pt>
                <c:pt idx="684">
                  <c:v>68</c:v>
                </c:pt>
                <c:pt idx="685">
                  <c:v>68</c:v>
                </c:pt>
                <c:pt idx="686">
                  <c:v>68</c:v>
                </c:pt>
                <c:pt idx="687">
                  <c:v>68</c:v>
                </c:pt>
                <c:pt idx="688">
                  <c:v>68</c:v>
                </c:pt>
                <c:pt idx="689">
                  <c:v>68</c:v>
                </c:pt>
                <c:pt idx="690">
                  <c:v>68</c:v>
                </c:pt>
                <c:pt idx="691">
                  <c:v>68</c:v>
                </c:pt>
                <c:pt idx="692">
                  <c:v>68</c:v>
                </c:pt>
                <c:pt idx="693">
                  <c:v>68</c:v>
                </c:pt>
                <c:pt idx="694">
                  <c:v>68</c:v>
                </c:pt>
                <c:pt idx="695">
                  <c:v>68</c:v>
                </c:pt>
                <c:pt idx="696">
                  <c:v>68</c:v>
                </c:pt>
                <c:pt idx="697">
                  <c:v>68</c:v>
                </c:pt>
                <c:pt idx="698">
                  <c:v>68</c:v>
                </c:pt>
                <c:pt idx="699">
                  <c:v>68</c:v>
                </c:pt>
                <c:pt idx="700">
                  <c:v>68</c:v>
                </c:pt>
                <c:pt idx="701">
                  <c:v>68</c:v>
                </c:pt>
                <c:pt idx="702">
                  <c:v>68</c:v>
                </c:pt>
                <c:pt idx="703">
                  <c:v>68</c:v>
                </c:pt>
                <c:pt idx="704">
                  <c:v>68</c:v>
                </c:pt>
                <c:pt idx="705">
                  <c:v>68</c:v>
                </c:pt>
                <c:pt idx="706">
                  <c:v>68</c:v>
                </c:pt>
                <c:pt idx="707">
                  <c:v>68</c:v>
                </c:pt>
                <c:pt idx="708">
                  <c:v>68</c:v>
                </c:pt>
                <c:pt idx="709">
                  <c:v>68</c:v>
                </c:pt>
                <c:pt idx="710">
                  <c:v>68</c:v>
                </c:pt>
                <c:pt idx="711">
                  <c:v>68</c:v>
                </c:pt>
                <c:pt idx="712">
                  <c:v>68</c:v>
                </c:pt>
                <c:pt idx="713">
                  <c:v>68</c:v>
                </c:pt>
                <c:pt idx="714">
                  <c:v>68</c:v>
                </c:pt>
                <c:pt idx="715">
                  <c:v>68</c:v>
                </c:pt>
                <c:pt idx="716">
                  <c:v>68</c:v>
                </c:pt>
                <c:pt idx="717">
                  <c:v>68</c:v>
                </c:pt>
                <c:pt idx="718">
                  <c:v>68</c:v>
                </c:pt>
                <c:pt idx="719">
                  <c:v>68</c:v>
                </c:pt>
                <c:pt idx="720">
                  <c:v>68</c:v>
                </c:pt>
                <c:pt idx="721">
                  <c:v>68</c:v>
                </c:pt>
                <c:pt idx="722">
                  <c:v>68</c:v>
                </c:pt>
                <c:pt idx="723">
                  <c:v>68</c:v>
                </c:pt>
                <c:pt idx="724">
                  <c:v>68</c:v>
                </c:pt>
                <c:pt idx="725">
                  <c:v>68</c:v>
                </c:pt>
                <c:pt idx="726">
                  <c:v>68</c:v>
                </c:pt>
                <c:pt idx="727">
                  <c:v>68</c:v>
                </c:pt>
                <c:pt idx="728">
                  <c:v>68</c:v>
                </c:pt>
                <c:pt idx="729">
                  <c:v>68</c:v>
                </c:pt>
                <c:pt idx="730">
                  <c:v>68</c:v>
                </c:pt>
                <c:pt idx="731">
                  <c:v>68</c:v>
                </c:pt>
                <c:pt idx="732">
                  <c:v>68</c:v>
                </c:pt>
                <c:pt idx="733">
                  <c:v>68</c:v>
                </c:pt>
                <c:pt idx="734">
                  <c:v>68</c:v>
                </c:pt>
                <c:pt idx="735">
                  <c:v>68</c:v>
                </c:pt>
                <c:pt idx="736">
                  <c:v>68</c:v>
                </c:pt>
                <c:pt idx="737">
                  <c:v>68</c:v>
                </c:pt>
                <c:pt idx="738">
                  <c:v>68</c:v>
                </c:pt>
                <c:pt idx="739">
                  <c:v>68</c:v>
                </c:pt>
                <c:pt idx="740">
                  <c:v>68</c:v>
                </c:pt>
                <c:pt idx="741">
                  <c:v>68</c:v>
                </c:pt>
                <c:pt idx="742">
                  <c:v>68</c:v>
                </c:pt>
                <c:pt idx="743">
                  <c:v>68</c:v>
                </c:pt>
                <c:pt idx="744">
                  <c:v>68</c:v>
                </c:pt>
                <c:pt idx="745">
                  <c:v>68</c:v>
                </c:pt>
                <c:pt idx="746">
                  <c:v>68</c:v>
                </c:pt>
                <c:pt idx="747">
                  <c:v>68</c:v>
                </c:pt>
                <c:pt idx="748">
                  <c:v>68</c:v>
                </c:pt>
                <c:pt idx="749">
                  <c:v>68</c:v>
                </c:pt>
                <c:pt idx="750">
                  <c:v>68</c:v>
                </c:pt>
                <c:pt idx="751">
                  <c:v>68</c:v>
                </c:pt>
                <c:pt idx="752">
                  <c:v>68</c:v>
                </c:pt>
                <c:pt idx="753">
                  <c:v>68</c:v>
                </c:pt>
                <c:pt idx="754">
                  <c:v>68</c:v>
                </c:pt>
                <c:pt idx="755">
                  <c:v>68</c:v>
                </c:pt>
                <c:pt idx="756">
                  <c:v>68</c:v>
                </c:pt>
                <c:pt idx="757">
                  <c:v>68</c:v>
                </c:pt>
                <c:pt idx="758">
                  <c:v>68</c:v>
                </c:pt>
                <c:pt idx="759">
                  <c:v>68</c:v>
                </c:pt>
                <c:pt idx="760">
                  <c:v>68</c:v>
                </c:pt>
                <c:pt idx="761">
                  <c:v>68</c:v>
                </c:pt>
                <c:pt idx="762">
                  <c:v>68</c:v>
                </c:pt>
                <c:pt idx="763">
                  <c:v>68</c:v>
                </c:pt>
                <c:pt idx="764">
                  <c:v>68</c:v>
                </c:pt>
                <c:pt idx="765">
                  <c:v>68</c:v>
                </c:pt>
                <c:pt idx="766">
                  <c:v>68</c:v>
                </c:pt>
                <c:pt idx="767">
                  <c:v>68</c:v>
                </c:pt>
                <c:pt idx="768">
                  <c:v>68</c:v>
                </c:pt>
                <c:pt idx="769">
                  <c:v>68</c:v>
                </c:pt>
                <c:pt idx="770">
                  <c:v>68</c:v>
                </c:pt>
                <c:pt idx="771">
                  <c:v>68</c:v>
                </c:pt>
                <c:pt idx="772">
                  <c:v>68</c:v>
                </c:pt>
                <c:pt idx="773">
                  <c:v>68</c:v>
                </c:pt>
                <c:pt idx="774">
                  <c:v>68</c:v>
                </c:pt>
                <c:pt idx="775">
                  <c:v>68</c:v>
                </c:pt>
                <c:pt idx="776">
                  <c:v>68</c:v>
                </c:pt>
                <c:pt idx="777">
                  <c:v>68</c:v>
                </c:pt>
                <c:pt idx="778">
                  <c:v>68</c:v>
                </c:pt>
                <c:pt idx="779">
                  <c:v>68</c:v>
                </c:pt>
                <c:pt idx="780">
                  <c:v>68</c:v>
                </c:pt>
                <c:pt idx="781">
                  <c:v>68</c:v>
                </c:pt>
                <c:pt idx="782">
                  <c:v>68</c:v>
                </c:pt>
                <c:pt idx="783">
                  <c:v>68</c:v>
                </c:pt>
                <c:pt idx="784">
                  <c:v>68</c:v>
                </c:pt>
                <c:pt idx="785">
                  <c:v>68</c:v>
                </c:pt>
                <c:pt idx="786">
                  <c:v>68</c:v>
                </c:pt>
                <c:pt idx="787">
                  <c:v>68</c:v>
                </c:pt>
                <c:pt idx="788">
                  <c:v>68</c:v>
                </c:pt>
                <c:pt idx="789">
                  <c:v>68</c:v>
                </c:pt>
                <c:pt idx="790">
                  <c:v>68</c:v>
                </c:pt>
                <c:pt idx="791">
                  <c:v>68</c:v>
                </c:pt>
                <c:pt idx="792">
                  <c:v>68</c:v>
                </c:pt>
                <c:pt idx="793">
                  <c:v>68</c:v>
                </c:pt>
                <c:pt idx="794">
                  <c:v>68</c:v>
                </c:pt>
                <c:pt idx="795">
                  <c:v>68</c:v>
                </c:pt>
                <c:pt idx="796">
                  <c:v>68</c:v>
                </c:pt>
                <c:pt idx="797">
                  <c:v>68</c:v>
                </c:pt>
                <c:pt idx="798">
                  <c:v>68</c:v>
                </c:pt>
                <c:pt idx="799">
                  <c:v>68</c:v>
                </c:pt>
                <c:pt idx="800">
                  <c:v>68</c:v>
                </c:pt>
                <c:pt idx="801">
                  <c:v>68</c:v>
                </c:pt>
                <c:pt idx="802">
                  <c:v>68</c:v>
                </c:pt>
                <c:pt idx="803">
                  <c:v>68</c:v>
                </c:pt>
                <c:pt idx="804">
                  <c:v>68</c:v>
                </c:pt>
                <c:pt idx="805">
                  <c:v>68</c:v>
                </c:pt>
                <c:pt idx="806">
                  <c:v>68</c:v>
                </c:pt>
                <c:pt idx="807">
                  <c:v>68</c:v>
                </c:pt>
                <c:pt idx="808">
                  <c:v>68</c:v>
                </c:pt>
                <c:pt idx="809">
                  <c:v>68</c:v>
                </c:pt>
                <c:pt idx="810">
                  <c:v>68</c:v>
                </c:pt>
                <c:pt idx="811">
                  <c:v>68</c:v>
                </c:pt>
                <c:pt idx="812">
                  <c:v>68</c:v>
                </c:pt>
                <c:pt idx="813">
                  <c:v>68</c:v>
                </c:pt>
                <c:pt idx="814">
                  <c:v>68</c:v>
                </c:pt>
                <c:pt idx="815">
                  <c:v>68</c:v>
                </c:pt>
                <c:pt idx="816">
                  <c:v>68</c:v>
                </c:pt>
                <c:pt idx="817">
                  <c:v>68</c:v>
                </c:pt>
                <c:pt idx="818">
                  <c:v>68</c:v>
                </c:pt>
                <c:pt idx="819">
                  <c:v>68</c:v>
                </c:pt>
                <c:pt idx="820">
                  <c:v>68</c:v>
                </c:pt>
                <c:pt idx="821">
                  <c:v>68</c:v>
                </c:pt>
                <c:pt idx="822">
                  <c:v>68</c:v>
                </c:pt>
                <c:pt idx="823">
                  <c:v>68</c:v>
                </c:pt>
                <c:pt idx="824">
                  <c:v>68</c:v>
                </c:pt>
                <c:pt idx="825">
                  <c:v>68</c:v>
                </c:pt>
                <c:pt idx="826">
                  <c:v>68</c:v>
                </c:pt>
                <c:pt idx="827">
                  <c:v>68</c:v>
                </c:pt>
                <c:pt idx="828">
                  <c:v>68</c:v>
                </c:pt>
                <c:pt idx="829">
                  <c:v>68</c:v>
                </c:pt>
                <c:pt idx="830">
                  <c:v>68</c:v>
                </c:pt>
                <c:pt idx="831">
                  <c:v>68</c:v>
                </c:pt>
                <c:pt idx="832">
                  <c:v>68</c:v>
                </c:pt>
                <c:pt idx="833">
                  <c:v>68</c:v>
                </c:pt>
                <c:pt idx="834">
                  <c:v>68</c:v>
                </c:pt>
                <c:pt idx="835">
                  <c:v>68</c:v>
                </c:pt>
                <c:pt idx="836">
                  <c:v>68</c:v>
                </c:pt>
                <c:pt idx="837">
                  <c:v>68</c:v>
                </c:pt>
                <c:pt idx="838">
                  <c:v>68</c:v>
                </c:pt>
                <c:pt idx="839">
                  <c:v>68</c:v>
                </c:pt>
                <c:pt idx="840">
                  <c:v>68</c:v>
                </c:pt>
                <c:pt idx="841">
                  <c:v>68</c:v>
                </c:pt>
                <c:pt idx="842">
                  <c:v>68</c:v>
                </c:pt>
                <c:pt idx="843">
                  <c:v>68</c:v>
                </c:pt>
                <c:pt idx="844">
                  <c:v>68</c:v>
                </c:pt>
                <c:pt idx="845">
                  <c:v>68</c:v>
                </c:pt>
                <c:pt idx="846">
                  <c:v>68</c:v>
                </c:pt>
                <c:pt idx="847">
                  <c:v>68</c:v>
                </c:pt>
                <c:pt idx="848">
                  <c:v>68</c:v>
                </c:pt>
                <c:pt idx="849">
                  <c:v>68</c:v>
                </c:pt>
                <c:pt idx="850">
                  <c:v>68</c:v>
                </c:pt>
                <c:pt idx="851">
                  <c:v>68</c:v>
                </c:pt>
                <c:pt idx="852">
                  <c:v>68</c:v>
                </c:pt>
                <c:pt idx="853">
                  <c:v>68</c:v>
                </c:pt>
                <c:pt idx="854">
                  <c:v>68</c:v>
                </c:pt>
                <c:pt idx="855">
                  <c:v>68</c:v>
                </c:pt>
                <c:pt idx="856">
                  <c:v>68</c:v>
                </c:pt>
                <c:pt idx="857">
                  <c:v>68</c:v>
                </c:pt>
                <c:pt idx="858">
                  <c:v>68</c:v>
                </c:pt>
                <c:pt idx="859">
                  <c:v>68</c:v>
                </c:pt>
                <c:pt idx="860">
                  <c:v>68</c:v>
                </c:pt>
                <c:pt idx="861">
                  <c:v>68</c:v>
                </c:pt>
                <c:pt idx="862">
                  <c:v>68</c:v>
                </c:pt>
                <c:pt idx="863">
                  <c:v>68</c:v>
                </c:pt>
                <c:pt idx="864">
                  <c:v>68</c:v>
                </c:pt>
                <c:pt idx="865">
                  <c:v>68</c:v>
                </c:pt>
                <c:pt idx="866">
                  <c:v>68</c:v>
                </c:pt>
                <c:pt idx="867">
                  <c:v>68</c:v>
                </c:pt>
                <c:pt idx="868">
                  <c:v>68</c:v>
                </c:pt>
                <c:pt idx="869">
                  <c:v>68</c:v>
                </c:pt>
                <c:pt idx="870">
                  <c:v>68</c:v>
                </c:pt>
                <c:pt idx="871">
                  <c:v>68</c:v>
                </c:pt>
                <c:pt idx="872">
                  <c:v>68</c:v>
                </c:pt>
                <c:pt idx="873">
                  <c:v>68</c:v>
                </c:pt>
                <c:pt idx="874">
                  <c:v>68</c:v>
                </c:pt>
                <c:pt idx="875">
                  <c:v>68</c:v>
                </c:pt>
                <c:pt idx="876">
                  <c:v>68</c:v>
                </c:pt>
                <c:pt idx="877">
                  <c:v>68</c:v>
                </c:pt>
                <c:pt idx="878">
                  <c:v>68</c:v>
                </c:pt>
                <c:pt idx="879">
                  <c:v>68</c:v>
                </c:pt>
                <c:pt idx="880">
                  <c:v>68</c:v>
                </c:pt>
                <c:pt idx="881">
                  <c:v>68</c:v>
                </c:pt>
                <c:pt idx="882">
                  <c:v>68</c:v>
                </c:pt>
                <c:pt idx="883">
                  <c:v>68</c:v>
                </c:pt>
                <c:pt idx="884">
                  <c:v>68</c:v>
                </c:pt>
                <c:pt idx="885">
                  <c:v>68</c:v>
                </c:pt>
                <c:pt idx="886">
                  <c:v>68</c:v>
                </c:pt>
                <c:pt idx="887">
                  <c:v>68</c:v>
                </c:pt>
                <c:pt idx="888">
                  <c:v>68</c:v>
                </c:pt>
                <c:pt idx="889">
                  <c:v>68</c:v>
                </c:pt>
                <c:pt idx="890">
                  <c:v>68</c:v>
                </c:pt>
                <c:pt idx="891">
                  <c:v>68</c:v>
                </c:pt>
                <c:pt idx="892">
                  <c:v>68</c:v>
                </c:pt>
                <c:pt idx="893">
                  <c:v>68</c:v>
                </c:pt>
                <c:pt idx="894">
                  <c:v>68</c:v>
                </c:pt>
                <c:pt idx="895">
                  <c:v>68</c:v>
                </c:pt>
                <c:pt idx="896">
                  <c:v>68</c:v>
                </c:pt>
                <c:pt idx="897">
                  <c:v>68</c:v>
                </c:pt>
                <c:pt idx="898">
                  <c:v>68</c:v>
                </c:pt>
                <c:pt idx="899">
                  <c:v>68</c:v>
                </c:pt>
                <c:pt idx="900">
                  <c:v>68</c:v>
                </c:pt>
                <c:pt idx="901">
                  <c:v>68</c:v>
                </c:pt>
                <c:pt idx="902">
                  <c:v>68</c:v>
                </c:pt>
                <c:pt idx="903">
                  <c:v>68</c:v>
                </c:pt>
                <c:pt idx="904">
                  <c:v>68</c:v>
                </c:pt>
                <c:pt idx="905">
                  <c:v>68</c:v>
                </c:pt>
                <c:pt idx="906">
                  <c:v>68</c:v>
                </c:pt>
                <c:pt idx="907">
                  <c:v>68</c:v>
                </c:pt>
                <c:pt idx="908">
                  <c:v>68</c:v>
                </c:pt>
                <c:pt idx="909">
                  <c:v>68</c:v>
                </c:pt>
                <c:pt idx="910">
                  <c:v>68</c:v>
                </c:pt>
                <c:pt idx="911">
                  <c:v>68</c:v>
                </c:pt>
                <c:pt idx="912">
                  <c:v>68</c:v>
                </c:pt>
                <c:pt idx="913">
                  <c:v>68</c:v>
                </c:pt>
                <c:pt idx="914">
                  <c:v>68</c:v>
                </c:pt>
                <c:pt idx="915">
                  <c:v>68</c:v>
                </c:pt>
                <c:pt idx="916">
                  <c:v>68</c:v>
                </c:pt>
                <c:pt idx="917">
                  <c:v>68</c:v>
                </c:pt>
                <c:pt idx="918">
                  <c:v>68</c:v>
                </c:pt>
                <c:pt idx="919">
                  <c:v>68</c:v>
                </c:pt>
                <c:pt idx="920">
                  <c:v>68</c:v>
                </c:pt>
                <c:pt idx="921">
                  <c:v>68</c:v>
                </c:pt>
                <c:pt idx="922">
                  <c:v>68</c:v>
                </c:pt>
                <c:pt idx="923">
                  <c:v>68</c:v>
                </c:pt>
                <c:pt idx="924">
                  <c:v>68</c:v>
                </c:pt>
                <c:pt idx="925">
                  <c:v>68</c:v>
                </c:pt>
                <c:pt idx="926">
                  <c:v>68</c:v>
                </c:pt>
                <c:pt idx="927">
                  <c:v>68</c:v>
                </c:pt>
                <c:pt idx="928">
                  <c:v>68</c:v>
                </c:pt>
                <c:pt idx="929">
                  <c:v>68</c:v>
                </c:pt>
                <c:pt idx="930">
                  <c:v>68</c:v>
                </c:pt>
                <c:pt idx="931">
                  <c:v>68</c:v>
                </c:pt>
                <c:pt idx="932">
                  <c:v>68</c:v>
                </c:pt>
                <c:pt idx="933">
                  <c:v>68</c:v>
                </c:pt>
                <c:pt idx="934">
                  <c:v>68</c:v>
                </c:pt>
                <c:pt idx="935">
                  <c:v>68</c:v>
                </c:pt>
                <c:pt idx="936">
                  <c:v>68</c:v>
                </c:pt>
                <c:pt idx="937">
                  <c:v>68</c:v>
                </c:pt>
                <c:pt idx="938">
                  <c:v>68</c:v>
                </c:pt>
                <c:pt idx="939">
                  <c:v>68</c:v>
                </c:pt>
                <c:pt idx="940">
                  <c:v>68</c:v>
                </c:pt>
                <c:pt idx="941">
                  <c:v>68</c:v>
                </c:pt>
                <c:pt idx="942">
                  <c:v>68</c:v>
                </c:pt>
                <c:pt idx="943">
                  <c:v>68</c:v>
                </c:pt>
                <c:pt idx="944">
                  <c:v>68</c:v>
                </c:pt>
                <c:pt idx="945">
                  <c:v>68</c:v>
                </c:pt>
                <c:pt idx="946">
                  <c:v>68</c:v>
                </c:pt>
                <c:pt idx="947">
                  <c:v>68</c:v>
                </c:pt>
                <c:pt idx="948">
                  <c:v>68</c:v>
                </c:pt>
                <c:pt idx="949">
                  <c:v>68</c:v>
                </c:pt>
                <c:pt idx="950">
                  <c:v>68</c:v>
                </c:pt>
                <c:pt idx="951">
                  <c:v>68</c:v>
                </c:pt>
                <c:pt idx="952">
                  <c:v>68</c:v>
                </c:pt>
                <c:pt idx="953">
                  <c:v>68</c:v>
                </c:pt>
                <c:pt idx="954">
                  <c:v>68</c:v>
                </c:pt>
                <c:pt idx="955">
                  <c:v>68</c:v>
                </c:pt>
                <c:pt idx="956">
                  <c:v>68</c:v>
                </c:pt>
                <c:pt idx="957">
                  <c:v>68</c:v>
                </c:pt>
                <c:pt idx="958">
                  <c:v>68</c:v>
                </c:pt>
                <c:pt idx="959">
                  <c:v>68</c:v>
                </c:pt>
                <c:pt idx="960">
                  <c:v>68</c:v>
                </c:pt>
                <c:pt idx="961">
                  <c:v>68</c:v>
                </c:pt>
                <c:pt idx="962">
                  <c:v>68</c:v>
                </c:pt>
                <c:pt idx="963">
                  <c:v>68</c:v>
                </c:pt>
                <c:pt idx="964">
                  <c:v>68</c:v>
                </c:pt>
                <c:pt idx="965">
                  <c:v>68</c:v>
                </c:pt>
                <c:pt idx="966">
                  <c:v>68</c:v>
                </c:pt>
                <c:pt idx="967">
                  <c:v>68</c:v>
                </c:pt>
                <c:pt idx="968">
                  <c:v>68</c:v>
                </c:pt>
                <c:pt idx="969">
                  <c:v>68</c:v>
                </c:pt>
                <c:pt idx="970">
                  <c:v>68</c:v>
                </c:pt>
                <c:pt idx="971">
                  <c:v>68</c:v>
                </c:pt>
                <c:pt idx="972">
                  <c:v>68</c:v>
                </c:pt>
                <c:pt idx="973">
                  <c:v>68</c:v>
                </c:pt>
                <c:pt idx="974">
                  <c:v>68</c:v>
                </c:pt>
                <c:pt idx="975">
                  <c:v>68</c:v>
                </c:pt>
                <c:pt idx="976">
                  <c:v>68</c:v>
                </c:pt>
                <c:pt idx="977">
                  <c:v>68</c:v>
                </c:pt>
                <c:pt idx="978">
                  <c:v>68</c:v>
                </c:pt>
                <c:pt idx="979">
                  <c:v>68</c:v>
                </c:pt>
                <c:pt idx="980">
                  <c:v>68</c:v>
                </c:pt>
                <c:pt idx="981">
                  <c:v>68</c:v>
                </c:pt>
                <c:pt idx="982">
                  <c:v>68</c:v>
                </c:pt>
                <c:pt idx="983">
                  <c:v>68</c:v>
                </c:pt>
                <c:pt idx="984">
                  <c:v>68</c:v>
                </c:pt>
                <c:pt idx="985">
                  <c:v>68</c:v>
                </c:pt>
                <c:pt idx="986">
                  <c:v>68</c:v>
                </c:pt>
                <c:pt idx="987">
                  <c:v>68</c:v>
                </c:pt>
                <c:pt idx="988">
                  <c:v>68</c:v>
                </c:pt>
                <c:pt idx="989">
                  <c:v>68</c:v>
                </c:pt>
                <c:pt idx="990">
                  <c:v>68</c:v>
                </c:pt>
                <c:pt idx="991">
                  <c:v>68</c:v>
                </c:pt>
                <c:pt idx="992">
                  <c:v>68</c:v>
                </c:pt>
                <c:pt idx="993">
                  <c:v>68</c:v>
                </c:pt>
                <c:pt idx="994">
                  <c:v>68</c:v>
                </c:pt>
                <c:pt idx="995">
                  <c:v>68</c:v>
                </c:pt>
                <c:pt idx="996">
                  <c:v>68</c:v>
                </c:pt>
                <c:pt idx="997">
                  <c:v>68</c:v>
                </c:pt>
                <c:pt idx="998">
                  <c:v>68</c:v>
                </c:pt>
                <c:pt idx="999">
                  <c:v>68</c:v>
                </c:pt>
                <c:pt idx="1000">
                  <c:v>68</c:v>
                </c:pt>
                <c:pt idx="1001">
                  <c:v>68</c:v>
                </c:pt>
                <c:pt idx="1002">
                  <c:v>68</c:v>
                </c:pt>
                <c:pt idx="1003">
                  <c:v>68</c:v>
                </c:pt>
                <c:pt idx="1004">
                  <c:v>68</c:v>
                </c:pt>
                <c:pt idx="1005">
                  <c:v>68</c:v>
                </c:pt>
                <c:pt idx="1006">
                  <c:v>68</c:v>
                </c:pt>
                <c:pt idx="1007">
                  <c:v>68</c:v>
                </c:pt>
                <c:pt idx="1008">
                  <c:v>68</c:v>
                </c:pt>
                <c:pt idx="1009">
                  <c:v>68</c:v>
                </c:pt>
                <c:pt idx="1010">
                  <c:v>68</c:v>
                </c:pt>
                <c:pt idx="1011">
                  <c:v>68</c:v>
                </c:pt>
                <c:pt idx="1012">
                  <c:v>68</c:v>
                </c:pt>
                <c:pt idx="1013">
                  <c:v>68</c:v>
                </c:pt>
                <c:pt idx="1014">
                  <c:v>68</c:v>
                </c:pt>
                <c:pt idx="1015">
                  <c:v>68</c:v>
                </c:pt>
                <c:pt idx="1016">
                  <c:v>68</c:v>
                </c:pt>
                <c:pt idx="1017">
                  <c:v>68</c:v>
                </c:pt>
                <c:pt idx="1018">
                  <c:v>68</c:v>
                </c:pt>
                <c:pt idx="1019">
                  <c:v>68</c:v>
                </c:pt>
                <c:pt idx="1020">
                  <c:v>68</c:v>
                </c:pt>
                <c:pt idx="1021">
                  <c:v>68</c:v>
                </c:pt>
                <c:pt idx="1022">
                  <c:v>68</c:v>
                </c:pt>
                <c:pt idx="1023">
                  <c:v>68</c:v>
                </c:pt>
                <c:pt idx="1024">
                  <c:v>68</c:v>
                </c:pt>
                <c:pt idx="1025">
                  <c:v>68</c:v>
                </c:pt>
                <c:pt idx="1026">
                  <c:v>68</c:v>
                </c:pt>
                <c:pt idx="1027">
                  <c:v>68</c:v>
                </c:pt>
                <c:pt idx="1028">
                  <c:v>68</c:v>
                </c:pt>
                <c:pt idx="1029">
                  <c:v>68</c:v>
                </c:pt>
                <c:pt idx="1030">
                  <c:v>68</c:v>
                </c:pt>
                <c:pt idx="1031">
                  <c:v>68</c:v>
                </c:pt>
                <c:pt idx="1032">
                  <c:v>68</c:v>
                </c:pt>
                <c:pt idx="1033">
                  <c:v>68</c:v>
                </c:pt>
                <c:pt idx="1034">
                  <c:v>68</c:v>
                </c:pt>
                <c:pt idx="1035">
                  <c:v>68</c:v>
                </c:pt>
                <c:pt idx="1036">
                  <c:v>68</c:v>
                </c:pt>
                <c:pt idx="1037">
                  <c:v>68</c:v>
                </c:pt>
                <c:pt idx="1038">
                  <c:v>68</c:v>
                </c:pt>
                <c:pt idx="1039">
                  <c:v>68</c:v>
                </c:pt>
                <c:pt idx="1040">
                  <c:v>68</c:v>
                </c:pt>
                <c:pt idx="1041">
                  <c:v>68</c:v>
                </c:pt>
                <c:pt idx="1042">
                  <c:v>68</c:v>
                </c:pt>
                <c:pt idx="1043">
                  <c:v>68</c:v>
                </c:pt>
                <c:pt idx="1044">
                  <c:v>68</c:v>
                </c:pt>
                <c:pt idx="1045">
                  <c:v>68</c:v>
                </c:pt>
                <c:pt idx="1046">
                  <c:v>68</c:v>
                </c:pt>
                <c:pt idx="1047">
                  <c:v>68</c:v>
                </c:pt>
                <c:pt idx="1048">
                  <c:v>68</c:v>
                </c:pt>
                <c:pt idx="1049">
                  <c:v>68</c:v>
                </c:pt>
                <c:pt idx="1050">
                  <c:v>68</c:v>
                </c:pt>
                <c:pt idx="1051">
                  <c:v>68</c:v>
                </c:pt>
                <c:pt idx="1052">
                  <c:v>68</c:v>
                </c:pt>
                <c:pt idx="1053">
                  <c:v>68</c:v>
                </c:pt>
                <c:pt idx="1054">
                  <c:v>68</c:v>
                </c:pt>
                <c:pt idx="1055">
                  <c:v>68</c:v>
                </c:pt>
                <c:pt idx="1056">
                  <c:v>68</c:v>
                </c:pt>
                <c:pt idx="1057">
                  <c:v>68</c:v>
                </c:pt>
                <c:pt idx="1058">
                  <c:v>68</c:v>
                </c:pt>
                <c:pt idx="1059">
                  <c:v>68</c:v>
                </c:pt>
                <c:pt idx="1060">
                  <c:v>68</c:v>
                </c:pt>
                <c:pt idx="1061">
                  <c:v>68</c:v>
                </c:pt>
                <c:pt idx="1062">
                  <c:v>68</c:v>
                </c:pt>
                <c:pt idx="1063">
                  <c:v>68</c:v>
                </c:pt>
                <c:pt idx="1064">
                  <c:v>68</c:v>
                </c:pt>
                <c:pt idx="1065">
                  <c:v>68</c:v>
                </c:pt>
                <c:pt idx="1066">
                  <c:v>68</c:v>
                </c:pt>
                <c:pt idx="1067">
                  <c:v>68</c:v>
                </c:pt>
                <c:pt idx="1068">
                  <c:v>68</c:v>
                </c:pt>
                <c:pt idx="1069">
                  <c:v>68</c:v>
                </c:pt>
                <c:pt idx="1070">
                  <c:v>68</c:v>
                </c:pt>
                <c:pt idx="1071">
                  <c:v>68</c:v>
                </c:pt>
                <c:pt idx="1072">
                  <c:v>68</c:v>
                </c:pt>
                <c:pt idx="1073">
                  <c:v>68</c:v>
                </c:pt>
                <c:pt idx="1074">
                  <c:v>68</c:v>
                </c:pt>
                <c:pt idx="1075">
                  <c:v>68</c:v>
                </c:pt>
                <c:pt idx="1076">
                  <c:v>68</c:v>
                </c:pt>
                <c:pt idx="1077">
                  <c:v>68</c:v>
                </c:pt>
                <c:pt idx="1078">
                  <c:v>68</c:v>
                </c:pt>
                <c:pt idx="1079">
                  <c:v>68</c:v>
                </c:pt>
                <c:pt idx="1080">
                  <c:v>68</c:v>
                </c:pt>
                <c:pt idx="1081">
                  <c:v>68</c:v>
                </c:pt>
                <c:pt idx="1082">
                  <c:v>68</c:v>
                </c:pt>
                <c:pt idx="1083">
                  <c:v>68</c:v>
                </c:pt>
                <c:pt idx="1084">
                  <c:v>68</c:v>
                </c:pt>
                <c:pt idx="1085">
                  <c:v>68</c:v>
                </c:pt>
                <c:pt idx="1086">
                  <c:v>68</c:v>
                </c:pt>
                <c:pt idx="1087">
                  <c:v>68</c:v>
                </c:pt>
                <c:pt idx="1088">
                  <c:v>68</c:v>
                </c:pt>
                <c:pt idx="1089">
                  <c:v>68</c:v>
                </c:pt>
                <c:pt idx="1090">
                  <c:v>68</c:v>
                </c:pt>
                <c:pt idx="1091">
                  <c:v>68</c:v>
                </c:pt>
                <c:pt idx="1092">
                  <c:v>68</c:v>
                </c:pt>
                <c:pt idx="1093">
                  <c:v>68</c:v>
                </c:pt>
                <c:pt idx="1094">
                  <c:v>68</c:v>
                </c:pt>
                <c:pt idx="1095">
                  <c:v>68</c:v>
                </c:pt>
                <c:pt idx="1096">
                  <c:v>68</c:v>
                </c:pt>
                <c:pt idx="1097">
                  <c:v>68</c:v>
                </c:pt>
                <c:pt idx="1098">
                  <c:v>68</c:v>
                </c:pt>
                <c:pt idx="1099">
                  <c:v>68</c:v>
                </c:pt>
                <c:pt idx="1100">
                  <c:v>68</c:v>
                </c:pt>
                <c:pt idx="1101">
                  <c:v>68</c:v>
                </c:pt>
                <c:pt idx="1102">
                  <c:v>68</c:v>
                </c:pt>
                <c:pt idx="1103">
                  <c:v>68</c:v>
                </c:pt>
                <c:pt idx="1104">
                  <c:v>68</c:v>
                </c:pt>
                <c:pt idx="1105">
                  <c:v>68</c:v>
                </c:pt>
                <c:pt idx="1106">
                  <c:v>68</c:v>
                </c:pt>
                <c:pt idx="1107">
                  <c:v>68</c:v>
                </c:pt>
                <c:pt idx="1108">
                  <c:v>68</c:v>
                </c:pt>
                <c:pt idx="1109">
                  <c:v>68</c:v>
                </c:pt>
                <c:pt idx="1110">
                  <c:v>68</c:v>
                </c:pt>
                <c:pt idx="1111">
                  <c:v>68</c:v>
                </c:pt>
                <c:pt idx="1112">
                  <c:v>68</c:v>
                </c:pt>
                <c:pt idx="1113">
                  <c:v>68</c:v>
                </c:pt>
                <c:pt idx="1114">
                  <c:v>68</c:v>
                </c:pt>
                <c:pt idx="1115">
                  <c:v>68</c:v>
                </c:pt>
                <c:pt idx="1116">
                  <c:v>68</c:v>
                </c:pt>
                <c:pt idx="1117">
                  <c:v>68</c:v>
                </c:pt>
                <c:pt idx="1118">
                  <c:v>68</c:v>
                </c:pt>
                <c:pt idx="1119">
                  <c:v>68</c:v>
                </c:pt>
                <c:pt idx="1120">
                  <c:v>68</c:v>
                </c:pt>
                <c:pt idx="1121">
                  <c:v>68</c:v>
                </c:pt>
                <c:pt idx="1122">
                  <c:v>68</c:v>
                </c:pt>
                <c:pt idx="1123">
                  <c:v>68</c:v>
                </c:pt>
                <c:pt idx="1124">
                  <c:v>68</c:v>
                </c:pt>
                <c:pt idx="1125">
                  <c:v>68</c:v>
                </c:pt>
                <c:pt idx="1126">
                  <c:v>68</c:v>
                </c:pt>
                <c:pt idx="1127">
                  <c:v>68</c:v>
                </c:pt>
                <c:pt idx="1128">
                  <c:v>68</c:v>
                </c:pt>
                <c:pt idx="1129">
                  <c:v>68</c:v>
                </c:pt>
                <c:pt idx="1130">
                  <c:v>68</c:v>
                </c:pt>
                <c:pt idx="1131">
                  <c:v>68</c:v>
                </c:pt>
                <c:pt idx="1132">
                  <c:v>68</c:v>
                </c:pt>
                <c:pt idx="1133">
                  <c:v>68</c:v>
                </c:pt>
                <c:pt idx="1134">
                  <c:v>68</c:v>
                </c:pt>
                <c:pt idx="1135">
                  <c:v>68</c:v>
                </c:pt>
                <c:pt idx="1136">
                  <c:v>68</c:v>
                </c:pt>
                <c:pt idx="1137">
                  <c:v>68</c:v>
                </c:pt>
                <c:pt idx="1138">
                  <c:v>68</c:v>
                </c:pt>
                <c:pt idx="1139">
                  <c:v>68</c:v>
                </c:pt>
                <c:pt idx="1140">
                  <c:v>68</c:v>
                </c:pt>
                <c:pt idx="1141">
                  <c:v>68</c:v>
                </c:pt>
                <c:pt idx="1142">
                  <c:v>68</c:v>
                </c:pt>
                <c:pt idx="1143">
                  <c:v>68</c:v>
                </c:pt>
                <c:pt idx="1144">
                  <c:v>68</c:v>
                </c:pt>
                <c:pt idx="1145">
                  <c:v>68</c:v>
                </c:pt>
                <c:pt idx="1146">
                  <c:v>68</c:v>
                </c:pt>
                <c:pt idx="1147">
                  <c:v>68</c:v>
                </c:pt>
                <c:pt idx="1148">
                  <c:v>68</c:v>
                </c:pt>
                <c:pt idx="1149">
                  <c:v>68</c:v>
                </c:pt>
                <c:pt idx="1150">
                  <c:v>68</c:v>
                </c:pt>
                <c:pt idx="1151">
                  <c:v>68</c:v>
                </c:pt>
                <c:pt idx="1152">
                  <c:v>68</c:v>
                </c:pt>
                <c:pt idx="1153">
                  <c:v>68</c:v>
                </c:pt>
                <c:pt idx="1154">
                  <c:v>68</c:v>
                </c:pt>
                <c:pt idx="1155">
                  <c:v>68</c:v>
                </c:pt>
                <c:pt idx="1156">
                  <c:v>68</c:v>
                </c:pt>
                <c:pt idx="1157">
                  <c:v>68</c:v>
                </c:pt>
                <c:pt idx="1158">
                  <c:v>68</c:v>
                </c:pt>
                <c:pt idx="1159">
                  <c:v>68</c:v>
                </c:pt>
                <c:pt idx="1160">
                  <c:v>68</c:v>
                </c:pt>
                <c:pt idx="1161">
                  <c:v>68</c:v>
                </c:pt>
                <c:pt idx="1162">
                  <c:v>68</c:v>
                </c:pt>
                <c:pt idx="1163">
                  <c:v>68</c:v>
                </c:pt>
                <c:pt idx="1164">
                  <c:v>68</c:v>
                </c:pt>
                <c:pt idx="1165">
                  <c:v>68</c:v>
                </c:pt>
                <c:pt idx="1166">
                  <c:v>68</c:v>
                </c:pt>
                <c:pt idx="1167">
                  <c:v>68</c:v>
                </c:pt>
                <c:pt idx="1168">
                  <c:v>68</c:v>
                </c:pt>
                <c:pt idx="1169">
                  <c:v>68</c:v>
                </c:pt>
                <c:pt idx="1170">
                  <c:v>68</c:v>
                </c:pt>
                <c:pt idx="1171">
                  <c:v>68</c:v>
                </c:pt>
                <c:pt idx="1172">
                  <c:v>68</c:v>
                </c:pt>
                <c:pt idx="1173">
                  <c:v>68</c:v>
                </c:pt>
                <c:pt idx="1174">
                  <c:v>68</c:v>
                </c:pt>
                <c:pt idx="1175">
                  <c:v>68</c:v>
                </c:pt>
                <c:pt idx="1176">
                  <c:v>68</c:v>
                </c:pt>
                <c:pt idx="1177">
                  <c:v>68</c:v>
                </c:pt>
                <c:pt idx="1178">
                  <c:v>68</c:v>
                </c:pt>
                <c:pt idx="1179">
                  <c:v>68</c:v>
                </c:pt>
                <c:pt idx="1180">
                  <c:v>68</c:v>
                </c:pt>
                <c:pt idx="1181">
                  <c:v>68</c:v>
                </c:pt>
                <c:pt idx="1182">
                  <c:v>68</c:v>
                </c:pt>
                <c:pt idx="1183">
                  <c:v>68</c:v>
                </c:pt>
                <c:pt idx="1184">
                  <c:v>68</c:v>
                </c:pt>
                <c:pt idx="1185">
                  <c:v>68</c:v>
                </c:pt>
                <c:pt idx="1186">
                  <c:v>68</c:v>
                </c:pt>
                <c:pt idx="1187">
                  <c:v>68</c:v>
                </c:pt>
                <c:pt idx="1188">
                  <c:v>68</c:v>
                </c:pt>
                <c:pt idx="1189">
                  <c:v>68</c:v>
                </c:pt>
                <c:pt idx="1190">
                  <c:v>68</c:v>
                </c:pt>
                <c:pt idx="1191">
                  <c:v>68</c:v>
                </c:pt>
                <c:pt idx="1192">
                  <c:v>68</c:v>
                </c:pt>
                <c:pt idx="1193">
                  <c:v>68</c:v>
                </c:pt>
                <c:pt idx="1194">
                  <c:v>68</c:v>
                </c:pt>
                <c:pt idx="1195">
                  <c:v>68</c:v>
                </c:pt>
                <c:pt idx="1196">
                  <c:v>68</c:v>
                </c:pt>
                <c:pt idx="1197">
                  <c:v>68</c:v>
                </c:pt>
                <c:pt idx="1198">
                  <c:v>68</c:v>
                </c:pt>
                <c:pt idx="1199">
                  <c:v>68</c:v>
                </c:pt>
                <c:pt idx="1200">
                  <c:v>68</c:v>
                </c:pt>
                <c:pt idx="1201">
                  <c:v>68</c:v>
                </c:pt>
                <c:pt idx="1202">
                  <c:v>68</c:v>
                </c:pt>
                <c:pt idx="1203">
                  <c:v>68</c:v>
                </c:pt>
                <c:pt idx="1204">
                  <c:v>68</c:v>
                </c:pt>
                <c:pt idx="1205">
                  <c:v>68</c:v>
                </c:pt>
                <c:pt idx="1206">
                  <c:v>68</c:v>
                </c:pt>
                <c:pt idx="1207">
                  <c:v>68</c:v>
                </c:pt>
                <c:pt idx="1208">
                  <c:v>68</c:v>
                </c:pt>
                <c:pt idx="1209">
                  <c:v>68</c:v>
                </c:pt>
                <c:pt idx="1210">
                  <c:v>68</c:v>
                </c:pt>
                <c:pt idx="1211">
                  <c:v>68</c:v>
                </c:pt>
                <c:pt idx="1212">
                  <c:v>68</c:v>
                </c:pt>
                <c:pt idx="1213">
                  <c:v>68</c:v>
                </c:pt>
                <c:pt idx="1214">
                  <c:v>68</c:v>
                </c:pt>
                <c:pt idx="1215">
                  <c:v>68</c:v>
                </c:pt>
                <c:pt idx="1216">
                  <c:v>68</c:v>
                </c:pt>
                <c:pt idx="1217">
                  <c:v>68</c:v>
                </c:pt>
                <c:pt idx="1218">
                  <c:v>68</c:v>
                </c:pt>
                <c:pt idx="1219">
                  <c:v>68</c:v>
                </c:pt>
                <c:pt idx="1220">
                  <c:v>68</c:v>
                </c:pt>
                <c:pt idx="1221">
                  <c:v>68</c:v>
                </c:pt>
                <c:pt idx="1222">
                  <c:v>68</c:v>
                </c:pt>
                <c:pt idx="1223">
                  <c:v>68</c:v>
                </c:pt>
                <c:pt idx="1224">
                  <c:v>68</c:v>
                </c:pt>
                <c:pt idx="1225">
                  <c:v>68</c:v>
                </c:pt>
                <c:pt idx="1226">
                  <c:v>68</c:v>
                </c:pt>
                <c:pt idx="1227">
                  <c:v>68</c:v>
                </c:pt>
                <c:pt idx="1228">
                  <c:v>68</c:v>
                </c:pt>
                <c:pt idx="1229">
                  <c:v>68</c:v>
                </c:pt>
                <c:pt idx="1230">
                  <c:v>68</c:v>
                </c:pt>
                <c:pt idx="1231">
                  <c:v>68</c:v>
                </c:pt>
                <c:pt idx="1232">
                  <c:v>68</c:v>
                </c:pt>
                <c:pt idx="1233">
                  <c:v>68</c:v>
                </c:pt>
                <c:pt idx="1234">
                  <c:v>68</c:v>
                </c:pt>
                <c:pt idx="1235">
                  <c:v>68</c:v>
                </c:pt>
                <c:pt idx="1236">
                  <c:v>68</c:v>
                </c:pt>
                <c:pt idx="1237">
                  <c:v>68</c:v>
                </c:pt>
                <c:pt idx="1238">
                  <c:v>68</c:v>
                </c:pt>
                <c:pt idx="1239">
                  <c:v>68</c:v>
                </c:pt>
                <c:pt idx="1240">
                  <c:v>68</c:v>
                </c:pt>
                <c:pt idx="1241">
                  <c:v>68</c:v>
                </c:pt>
                <c:pt idx="1242">
                  <c:v>68</c:v>
                </c:pt>
                <c:pt idx="1243">
                  <c:v>68</c:v>
                </c:pt>
                <c:pt idx="1244">
                  <c:v>68</c:v>
                </c:pt>
                <c:pt idx="1245">
                  <c:v>68</c:v>
                </c:pt>
                <c:pt idx="1246">
                  <c:v>68</c:v>
                </c:pt>
                <c:pt idx="1247">
                  <c:v>68</c:v>
                </c:pt>
                <c:pt idx="1248">
                  <c:v>68</c:v>
                </c:pt>
                <c:pt idx="1249">
                  <c:v>68</c:v>
                </c:pt>
                <c:pt idx="1250">
                  <c:v>68</c:v>
                </c:pt>
                <c:pt idx="1251">
                  <c:v>68</c:v>
                </c:pt>
                <c:pt idx="1252">
                  <c:v>68</c:v>
                </c:pt>
                <c:pt idx="1253">
                  <c:v>68</c:v>
                </c:pt>
                <c:pt idx="1254">
                  <c:v>68</c:v>
                </c:pt>
                <c:pt idx="1255">
                  <c:v>68</c:v>
                </c:pt>
                <c:pt idx="1256">
                  <c:v>68</c:v>
                </c:pt>
                <c:pt idx="1257">
                  <c:v>68</c:v>
                </c:pt>
                <c:pt idx="1258">
                  <c:v>68</c:v>
                </c:pt>
                <c:pt idx="1259">
                  <c:v>68</c:v>
                </c:pt>
                <c:pt idx="1260">
                  <c:v>68</c:v>
                </c:pt>
                <c:pt idx="1261">
                  <c:v>68</c:v>
                </c:pt>
                <c:pt idx="1262">
                  <c:v>68</c:v>
                </c:pt>
                <c:pt idx="1263">
                  <c:v>68</c:v>
                </c:pt>
                <c:pt idx="1264">
                  <c:v>68</c:v>
                </c:pt>
                <c:pt idx="1265">
                  <c:v>68</c:v>
                </c:pt>
                <c:pt idx="1266">
                  <c:v>68</c:v>
                </c:pt>
                <c:pt idx="1267">
                  <c:v>68</c:v>
                </c:pt>
                <c:pt idx="1268">
                  <c:v>68</c:v>
                </c:pt>
                <c:pt idx="1269">
                  <c:v>68</c:v>
                </c:pt>
                <c:pt idx="1270">
                  <c:v>68</c:v>
                </c:pt>
                <c:pt idx="1271">
                  <c:v>68</c:v>
                </c:pt>
                <c:pt idx="1272">
                  <c:v>68</c:v>
                </c:pt>
                <c:pt idx="1273">
                  <c:v>68</c:v>
                </c:pt>
                <c:pt idx="1274">
                  <c:v>68</c:v>
                </c:pt>
                <c:pt idx="1275">
                  <c:v>68</c:v>
                </c:pt>
                <c:pt idx="1276">
                  <c:v>68</c:v>
                </c:pt>
                <c:pt idx="1277">
                  <c:v>68</c:v>
                </c:pt>
                <c:pt idx="1278">
                  <c:v>68</c:v>
                </c:pt>
                <c:pt idx="1279">
                  <c:v>68</c:v>
                </c:pt>
                <c:pt idx="1280">
                  <c:v>68</c:v>
                </c:pt>
                <c:pt idx="1281">
                  <c:v>68</c:v>
                </c:pt>
                <c:pt idx="1282">
                  <c:v>68</c:v>
                </c:pt>
                <c:pt idx="1283">
                  <c:v>68</c:v>
                </c:pt>
                <c:pt idx="1284">
                  <c:v>68</c:v>
                </c:pt>
                <c:pt idx="1285">
                  <c:v>68</c:v>
                </c:pt>
                <c:pt idx="1286">
                  <c:v>68</c:v>
                </c:pt>
                <c:pt idx="1287">
                  <c:v>68</c:v>
                </c:pt>
                <c:pt idx="1288">
                  <c:v>68</c:v>
                </c:pt>
                <c:pt idx="1289">
                  <c:v>68</c:v>
                </c:pt>
                <c:pt idx="1290">
                  <c:v>68</c:v>
                </c:pt>
                <c:pt idx="1291">
                  <c:v>68</c:v>
                </c:pt>
                <c:pt idx="1292">
                  <c:v>68</c:v>
                </c:pt>
                <c:pt idx="1293">
                  <c:v>68</c:v>
                </c:pt>
                <c:pt idx="1294">
                  <c:v>68</c:v>
                </c:pt>
                <c:pt idx="1295">
                  <c:v>68</c:v>
                </c:pt>
                <c:pt idx="1296">
                  <c:v>68</c:v>
                </c:pt>
                <c:pt idx="1297">
                  <c:v>68</c:v>
                </c:pt>
                <c:pt idx="1298">
                  <c:v>68</c:v>
                </c:pt>
                <c:pt idx="1299">
                  <c:v>68</c:v>
                </c:pt>
                <c:pt idx="1300">
                  <c:v>68</c:v>
                </c:pt>
                <c:pt idx="1301">
                  <c:v>68</c:v>
                </c:pt>
                <c:pt idx="1302">
                  <c:v>68</c:v>
                </c:pt>
                <c:pt idx="1303">
                  <c:v>68</c:v>
                </c:pt>
                <c:pt idx="1304">
                  <c:v>68</c:v>
                </c:pt>
                <c:pt idx="1305">
                  <c:v>68</c:v>
                </c:pt>
                <c:pt idx="1306">
                  <c:v>68</c:v>
                </c:pt>
                <c:pt idx="1307">
                  <c:v>68</c:v>
                </c:pt>
                <c:pt idx="1308">
                  <c:v>68</c:v>
                </c:pt>
                <c:pt idx="1309">
                  <c:v>68</c:v>
                </c:pt>
                <c:pt idx="1310">
                  <c:v>68</c:v>
                </c:pt>
                <c:pt idx="1311">
                  <c:v>68</c:v>
                </c:pt>
                <c:pt idx="1312">
                  <c:v>68</c:v>
                </c:pt>
                <c:pt idx="1313">
                  <c:v>68</c:v>
                </c:pt>
                <c:pt idx="1314">
                  <c:v>68</c:v>
                </c:pt>
                <c:pt idx="1315">
                  <c:v>68</c:v>
                </c:pt>
                <c:pt idx="1316">
                  <c:v>68</c:v>
                </c:pt>
                <c:pt idx="1317">
                  <c:v>68</c:v>
                </c:pt>
                <c:pt idx="1318">
                  <c:v>68</c:v>
                </c:pt>
                <c:pt idx="1319">
                  <c:v>68</c:v>
                </c:pt>
                <c:pt idx="1320">
                  <c:v>68</c:v>
                </c:pt>
                <c:pt idx="1321">
                  <c:v>68</c:v>
                </c:pt>
                <c:pt idx="1322">
                  <c:v>68</c:v>
                </c:pt>
                <c:pt idx="1323">
                  <c:v>68</c:v>
                </c:pt>
                <c:pt idx="1324">
                  <c:v>68</c:v>
                </c:pt>
                <c:pt idx="1325">
                  <c:v>68</c:v>
                </c:pt>
                <c:pt idx="1326">
                  <c:v>68</c:v>
                </c:pt>
                <c:pt idx="1327">
                  <c:v>68</c:v>
                </c:pt>
                <c:pt idx="1328">
                  <c:v>68</c:v>
                </c:pt>
                <c:pt idx="1329">
                  <c:v>68</c:v>
                </c:pt>
                <c:pt idx="1330">
                  <c:v>68</c:v>
                </c:pt>
                <c:pt idx="1331">
                  <c:v>68</c:v>
                </c:pt>
                <c:pt idx="1332">
                  <c:v>68</c:v>
                </c:pt>
                <c:pt idx="1333">
                  <c:v>68</c:v>
                </c:pt>
                <c:pt idx="1334">
                  <c:v>68</c:v>
                </c:pt>
                <c:pt idx="1335">
                  <c:v>68</c:v>
                </c:pt>
                <c:pt idx="1336">
                  <c:v>68</c:v>
                </c:pt>
                <c:pt idx="1337">
                  <c:v>68</c:v>
                </c:pt>
                <c:pt idx="1338">
                  <c:v>68</c:v>
                </c:pt>
                <c:pt idx="1339">
                  <c:v>68</c:v>
                </c:pt>
                <c:pt idx="1340">
                  <c:v>68</c:v>
                </c:pt>
                <c:pt idx="1341">
                  <c:v>68</c:v>
                </c:pt>
                <c:pt idx="1342">
                  <c:v>68</c:v>
                </c:pt>
                <c:pt idx="1343">
                  <c:v>68</c:v>
                </c:pt>
                <c:pt idx="1344">
                  <c:v>68</c:v>
                </c:pt>
                <c:pt idx="1345">
                  <c:v>68</c:v>
                </c:pt>
                <c:pt idx="1346">
                  <c:v>68</c:v>
                </c:pt>
                <c:pt idx="1347">
                  <c:v>68</c:v>
                </c:pt>
                <c:pt idx="1348">
                  <c:v>68</c:v>
                </c:pt>
                <c:pt idx="1349">
                  <c:v>68</c:v>
                </c:pt>
                <c:pt idx="1350">
                  <c:v>68</c:v>
                </c:pt>
                <c:pt idx="1351">
                  <c:v>68</c:v>
                </c:pt>
                <c:pt idx="1352">
                  <c:v>68</c:v>
                </c:pt>
                <c:pt idx="1353">
                  <c:v>68</c:v>
                </c:pt>
                <c:pt idx="1354">
                  <c:v>68</c:v>
                </c:pt>
                <c:pt idx="1355">
                  <c:v>68</c:v>
                </c:pt>
                <c:pt idx="1356">
                  <c:v>68</c:v>
                </c:pt>
                <c:pt idx="1357">
                  <c:v>68</c:v>
                </c:pt>
                <c:pt idx="1358">
                  <c:v>68</c:v>
                </c:pt>
                <c:pt idx="1359">
                  <c:v>68</c:v>
                </c:pt>
                <c:pt idx="1360">
                  <c:v>68</c:v>
                </c:pt>
                <c:pt idx="1361">
                  <c:v>68</c:v>
                </c:pt>
                <c:pt idx="1362">
                  <c:v>68</c:v>
                </c:pt>
                <c:pt idx="1363">
                  <c:v>68</c:v>
                </c:pt>
                <c:pt idx="1364">
                  <c:v>68</c:v>
                </c:pt>
                <c:pt idx="1365">
                  <c:v>68</c:v>
                </c:pt>
                <c:pt idx="1366">
                  <c:v>68</c:v>
                </c:pt>
                <c:pt idx="1367">
                  <c:v>68</c:v>
                </c:pt>
                <c:pt idx="1368">
                  <c:v>68</c:v>
                </c:pt>
                <c:pt idx="1369">
                  <c:v>68</c:v>
                </c:pt>
                <c:pt idx="1370">
                  <c:v>68</c:v>
                </c:pt>
                <c:pt idx="1371">
                  <c:v>68</c:v>
                </c:pt>
                <c:pt idx="1372">
                  <c:v>68</c:v>
                </c:pt>
                <c:pt idx="1373">
                  <c:v>68</c:v>
                </c:pt>
                <c:pt idx="1374">
                  <c:v>68</c:v>
                </c:pt>
                <c:pt idx="1375">
                  <c:v>68</c:v>
                </c:pt>
                <c:pt idx="1376">
                  <c:v>68</c:v>
                </c:pt>
                <c:pt idx="1377">
                  <c:v>68</c:v>
                </c:pt>
                <c:pt idx="1378">
                  <c:v>68</c:v>
                </c:pt>
                <c:pt idx="1379">
                  <c:v>68</c:v>
                </c:pt>
                <c:pt idx="1380">
                  <c:v>68</c:v>
                </c:pt>
                <c:pt idx="1381">
                  <c:v>68</c:v>
                </c:pt>
                <c:pt idx="1382">
                  <c:v>68</c:v>
                </c:pt>
                <c:pt idx="1383">
                  <c:v>68</c:v>
                </c:pt>
                <c:pt idx="1384">
                  <c:v>68</c:v>
                </c:pt>
                <c:pt idx="1385">
                  <c:v>68</c:v>
                </c:pt>
                <c:pt idx="1386">
                  <c:v>68</c:v>
                </c:pt>
                <c:pt idx="1387">
                  <c:v>68</c:v>
                </c:pt>
                <c:pt idx="1388">
                  <c:v>68</c:v>
                </c:pt>
                <c:pt idx="1389">
                  <c:v>68</c:v>
                </c:pt>
                <c:pt idx="1390">
                  <c:v>68</c:v>
                </c:pt>
                <c:pt idx="1391">
                  <c:v>68</c:v>
                </c:pt>
                <c:pt idx="1392">
                  <c:v>68</c:v>
                </c:pt>
                <c:pt idx="1393">
                  <c:v>68</c:v>
                </c:pt>
                <c:pt idx="1394">
                  <c:v>68</c:v>
                </c:pt>
                <c:pt idx="1395">
                  <c:v>68</c:v>
                </c:pt>
                <c:pt idx="1396">
                  <c:v>68</c:v>
                </c:pt>
                <c:pt idx="1397">
                  <c:v>68</c:v>
                </c:pt>
                <c:pt idx="1398">
                  <c:v>68</c:v>
                </c:pt>
                <c:pt idx="1399">
                  <c:v>68</c:v>
                </c:pt>
                <c:pt idx="1400">
                  <c:v>68</c:v>
                </c:pt>
                <c:pt idx="1401">
                  <c:v>68</c:v>
                </c:pt>
                <c:pt idx="1402">
                  <c:v>68</c:v>
                </c:pt>
                <c:pt idx="1403">
                  <c:v>68</c:v>
                </c:pt>
                <c:pt idx="1404">
                  <c:v>68</c:v>
                </c:pt>
                <c:pt idx="1405">
                  <c:v>68</c:v>
                </c:pt>
                <c:pt idx="1406">
                  <c:v>68</c:v>
                </c:pt>
                <c:pt idx="1407">
                  <c:v>68</c:v>
                </c:pt>
                <c:pt idx="1408">
                  <c:v>68</c:v>
                </c:pt>
                <c:pt idx="1409">
                  <c:v>68</c:v>
                </c:pt>
                <c:pt idx="1410">
                  <c:v>68</c:v>
                </c:pt>
                <c:pt idx="1411">
                  <c:v>68</c:v>
                </c:pt>
                <c:pt idx="1412">
                  <c:v>68</c:v>
                </c:pt>
                <c:pt idx="1413">
                  <c:v>68</c:v>
                </c:pt>
                <c:pt idx="1414">
                  <c:v>68</c:v>
                </c:pt>
                <c:pt idx="1415">
                  <c:v>68</c:v>
                </c:pt>
                <c:pt idx="1416">
                  <c:v>68</c:v>
                </c:pt>
                <c:pt idx="1417">
                  <c:v>68</c:v>
                </c:pt>
                <c:pt idx="1418">
                  <c:v>68</c:v>
                </c:pt>
                <c:pt idx="1419">
                  <c:v>68</c:v>
                </c:pt>
                <c:pt idx="1420">
                  <c:v>68</c:v>
                </c:pt>
                <c:pt idx="1421">
                  <c:v>68</c:v>
                </c:pt>
                <c:pt idx="1422">
                  <c:v>68</c:v>
                </c:pt>
                <c:pt idx="1423">
                  <c:v>68</c:v>
                </c:pt>
                <c:pt idx="1424">
                  <c:v>68</c:v>
                </c:pt>
                <c:pt idx="1425">
                  <c:v>68</c:v>
                </c:pt>
                <c:pt idx="1426">
                  <c:v>68</c:v>
                </c:pt>
                <c:pt idx="1427">
                  <c:v>68</c:v>
                </c:pt>
                <c:pt idx="1428">
                  <c:v>68</c:v>
                </c:pt>
                <c:pt idx="1429">
                  <c:v>68</c:v>
                </c:pt>
                <c:pt idx="1430">
                  <c:v>68</c:v>
                </c:pt>
                <c:pt idx="1431">
                  <c:v>68</c:v>
                </c:pt>
                <c:pt idx="1432">
                  <c:v>68</c:v>
                </c:pt>
                <c:pt idx="1433">
                  <c:v>68</c:v>
                </c:pt>
                <c:pt idx="1434">
                  <c:v>68</c:v>
                </c:pt>
                <c:pt idx="1435">
                  <c:v>68</c:v>
                </c:pt>
                <c:pt idx="1436">
                  <c:v>68</c:v>
                </c:pt>
                <c:pt idx="1437">
                  <c:v>68</c:v>
                </c:pt>
                <c:pt idx="1438">
                  <c:v>68</c:v>
                </c:pt>
                <c:pt idx="1439">
                  <c:v>68</c:v>
                </c:pt>
                <c:pt idx="1440">
                  <c:v>68</c:v>
                </c:pt>
                <c:pt idx="1441">
                  <c:v>68</c:v>
                </c:pt>
                <c:pt idx="1442">
                  <c:v>68</c:v>
                </c:pt>
                <c:pt idx="1443">
                  <c:v>68</c:v>
                </c:pt>
                <c:pt idx="1444">
                  <c:v>68</c:v>
                </c:pt>
                <c:pt idx="1445">
                  <c:v>68</c:v>
                </c:pt>
                <c:pt idx="1446">
                  <c:v>68</c:v>
                </c:pt>
                <c:pt idx="1447">
                  <c:v>68</c:v>
                </c:pt>
                <c:pt idx="1448">
                  <c:v>68</c:v>
                </c:pt>
                <c:pt idx="1449">
                  <c:v>68</c:v>
                </c:pt>
                <c:pt idx="1450">
                  <c:v>68</c:v>
                </c:pt>
                <c:pt idx="1451">
                  <c:v>68</c:v>
                </c:pt>
                <c:pt idx="1452">
                  <c:v>68</c:v>
                </c:pt>
                <c:pt idx="1453">
                  <c:v>68</c:v>
                </c:pt>
                <c:pt idx="1454">
                  <c:v>68</c:v>
                </c:pt>
                <c:pt idx="1455">
                  <c:v>68</c:v>
                </c:pt>
                <c:pt idx="1456">
                  <c:v>68</c:v>
                </c:pt>
                <c:pt idx="1457">
                  <c:v>68</c:v>
                </c:pt>
                <c:pt idx="1458">
                  <c:v>68</c:v>
                </c:pt>
                <c:pt idx="1459">
                  <c:v>68</c:v>
                </c:pt>
                <c:pt idx="1460">
                  <c:v>68</c:v>
                </c:pt>
                <c:pt idx="1461">
                  <c:v>68</c:v>
                </c:pt>
                <c:pt idx="1462">
                  <c:v>68</c:v>
                </c:pt>
                <c:pt idx="1463">
                  <c:v>68</c:v>
                </c:pt>
                <c:pt idx="1464">
                  <c:v>68</c:v>
                </c:pt>
                <c:pt idx="1465">
                  <c:v>68</c:v>
                </c:pt>
                <c:pt idx="1466">
                  <c:v>68</c:v>
                </c:pt>
                <c:pt idx="1467">
                  <c:v>68</c:v>
                </c:pt>
                <c:pt idx="1468">
                  <c:v>68</c:v>
                </c:pt>
                <c:pt idx="1469">
                  <c:v>68</c:v>
                </c:pt>
                <c:pt idx="1470">
                  <c:v>68</c:v>
                </c:pt>
                <c:pt idx="1471">
                  <c:v>68</c:v>
                </c:pt>
                <c:pt idx="1472">
                  <c:v>68</c:v>
                </c:pt>
                <c:pt idx="1473">
                  <c:v>68</c:v>
                </c:pt>
                <c:pt idx="1474">
                  <c:v>68</c:v>
                </c:pt>
                <c:pt idx="1475">
                  <c:v>68</c:v>
                </c:pt>
                <c:pt idx="1476">
                  <c:v>68</c:v>
                </c:pt>
                <c:pt idx="1477">
                  <c:v>68</c:v>
                </c:pt>
                <c:pt idx="1478">
                  <c:v>68</c:v>
                </c:pt>
                <c:pt idx="1479">
                  <c:v>68</c:v>
                </c:pt>
                <c:pt idx="1480">
                  <c:v>68</c:v>
                </c:pt>
                <c:pt idx="1481">
                  <c:v>68</c:v>
                </c:pt>
                <c:pt idx="1482">
                  <c:v>68</c:v>
                </c:pt>
                <c:pt idx="1483">
                  <c:v>68</c:v>
                </c:pt>
                <c:pt idx="1484">
                  <c:v>68</c:v>
                </c:pt>
                <c:pt idx="1485">
                  <c:v>68</c:v>
                </c:pt>
                <c:pt idx="1486">
                  <c:v>68</c:v>
                </c:pt>
                <c:pt idx="1487">
                  <c:v>68</c:v>
                </c:pt>
                <c:pt idx="1488">
                  <c:v>68</c:v>
                </c:pt>
                <c:pt idx="1489">
                  <c:v>68</c:v>
                </c:pt>
                <c:pt idx="1490">
                  <c:v>68</c:v>
                </c:pt>
                <c:pt idx="1491">
                  <c:v>68</c:v>
                </c:pt>
                <c:pt idx="1492">
                  <c:v>68</c:v>
                </c:pt>
                <c:pt idx="1493">
                  <c:v>68</c:v>
                </c:pt>
                <c:pt idx="1494">
                  <c:v>68</c:v>
                </c:pt>
                <c:pt idx="1495">
                  <c:v>68</c:v>
                </c:pt>
                <c:pt idx="1496">
                  <c:v>68</c:v>
                </c:pt>
                <c:pt idx="1497">
                  <c:v>68</c:v>
                </c:pt>
                <c:pt idx="1498">
                  <c:v>68</c:v>
                </c:pt>
                <c:pt idx="1499">
                  <c:v>68</c:v>
                </c:pt>
                <c:pt idx="1500">
                  <c:v>68</c:v>
                </c:pt>
                <c:pt idx="1501">
                  <c:v>68</c:v>
                </c:pt>
                <c:pt idx="1502">
                  <c:v>68</c:v>
                </c:pt>
                <c:pt idx="1503">
                  <c:v>68</c:v>
                </c:pt>
                <c:pt idx="1504">
                  <c:v>68</c:v>
                </c:pt>
                <c:pt idx="1505">
                  <c:v>68</c:v>
                </c:pt>
                <c:pt idx="1506">
                  <c:v>68</c:v>
                </c:pt>
                <c:pt idx="1507">
                  <c:v>68</c:v>
                </c:pt>
                <c:pt idx="1508">
                  <c:v>68</c:v>
                </c:pt>
                <c:pt idx="1509">
                  <c:v>68</c:v>
                </c:pt>
                <c:pt idx="1510">
                  <c:v>68</c:v>
                </c:pt>
                <c:pt idx="1511">
                  <c:v>68</c:v>
                </c:pt>
                <c:pt idx="1512">
                  <c:v>68</c:v>
                </c:pt>
                <c:pt idx="1513">
                  <c:v>68</c:v>
                </c:pt>
                <c:pt idx="1514">
                  <c:v>68</c:v>
                </c:pt>
                <c:pt idx="1515">
                  <c:v>68</c:v>
                </c:pt>
                <c:pt idx="1516">
                  <c:v>68</c:v>
                </c:pt>
                <c:pt idx="1517">
                  <c:v>68</c:v>
                </c:pt>
                <c:pt idx="1518">
                  <c:v>68</c:v>
                </c:pt>
                <c:pt idx="1519">
                  <c:v>68</c:v>
                </c:pt>
                <c:pt idx="1520">
                  <c:v>68</c:v>
                </c:pt>
                <c:pt idx="1521">
                  <c:v>68</c:v>
                </c:pt>
                <c:pt idx="1522">
                  <c:v>68</c:v>
                </c:pt>
                <c:pt idx="1523">
                  <c:v>68</c:v>
                </c:pt>
                <c:pt idx="1524">
                  <c:v>68</c:v>
                </c:pt>
                <c:pt idx="1525">
                  <c:v>68</c:v>
                </c:pt>
                <c:pt idx="1526">
                  <c:v>68</c:v>
                </c:pt>
                <c:pt idx="1527">
                  <c:v>68</c:v>
                </c:pt>
                <c:pt idx="1528">
                  <c:v>68</c:v>
                </c:pt>
                <c:pt idx="1529">
                  <c:v>68</c:v>
                </c:pt>
                <c:pt idx="1530">
                  <c:v>68</c:v>
                </c:pt>
                <c:pt idx="1531">
                  <c:v>68</c:v>
                </c:pt>
                <c:pt idx="1532">
                  <c:v>68</c:v>
                </c:pt>
                <c:pt idx="1533">
                  <c:v>68</c:v>
                </c:pt>
                <c:pt idx="1534">
                  <c:v>68</c:v>
                </c:pt>
                <c:pt idx="1535">
                  <c:v>68</c:v>
                </c:pt>
                <c:pt idx="1536">
                  <c:v>68</c:v>
                </c:pt>
                <c:pt idx="1537">
                  <c:v>68</c:v>
                </c:pt>
                <c:pt idx="1538">
                  <c:v>68</c:v>
                </c:pt>
                <c:pt idx="1539">
                  <c:v>68</c:v>
                </c:pt>
                <c:pt idx="1540">
                  <c:v>68</c:v>
                </c:pt>
                <c:pt idx="1541">
                  <c:v>68</c:v>
                </c:pt>
                <c:pt idx="1542">
                  <c:v>68</c:v>
                </c:pt>
                <c:pt idx="1543">
                  <c:v>68</c:v>
                </c:pt>
                <c:pt idx="1544">
                  <c:v>68</c:v>
                </c:pt>
                <c:pt idx="1545">
                  <c:v>68</c:v>
                </c:pt>
                <c:pt idx="1546">
                  <c:v>68</c:v>
                </c:pt>
                <c:pt idx="1547">
                  <c:v>68</c:v>
                </c:pt>
                <c:pt idx="1548">
                  <c:v>68</c:v>
                </c:pt>
                <c:pt idx="1549">
                  <c:v>68</c:v>
                </c:pt>
                <c:pt idx="1550">
                  <c:v>68</c:v>
                </c:pt>
                <c:pt idx="1551">
                  <c:v>68</c:v>
                </c:pt>
                <c:pt idx="1552">
                  <c:v>68</c:v>
                </c:pt>
                <c:pt idx="1553">
                  <c:v>68</c:v>
                </c:pt>
                <c:pt idx="1554">
                  <c:v>68</c:v>
                </c:pt>
                <c:pt idx="1555">
                  <c:v>68</c:v>
                </c:pt>
                <c:pt idx="1556">
                  <c:v>68</c:v>
                </c:pt>
                <c:pt idx="1557">
                  <c:v>68</c:v>
                </c:pt>
                <c:pt idx="1558">
                  <c:v>68</c:v>
                </c:pt>
                <c:pt idx="1559">
                  <c:v>68</c:v>
                </c:pt>
                <c:pt idx="1560">
                  <c:v>68</c:v>
                </c:pt>
                <c:pt idx="1561">
                  <c:v>68</c:v>
                </c:pt>
                <c:pt idx="1562">
                  <c:v>68</c:v>
                </c:pt>
                <c:pt idx="1563">
                  <c:v>68</c:v>
                </c:pt>
                <c:pt idx="1564">
                  <c:v>68</c:v>
                </c:pt>
                <c:pt idx="1565">
                  <c:v>68</c:v>
                </c:pt>
                <c:pt idx="1566">
                  <c:v>68</c:v>
                </c:pt>
                <c:pt idx="1567">
                  <c:v>68</c:v>
                </c:pt>
                <c:pt idx="1568">
                  <c:v>68</c:v>
                </c:pt>
                <c:pt idx="1569">
                  <c:v>68</c:v>
                </c:pt>
                <c:pt idx="1570">
                  <c:v>68</c:v>
                </c:pt>
                <c:pt idx="1571">
                  <c:v>68</c:v>
                </c:pt>
                <c:pt idx="1572">
                  <c:v>68</c:v>
                </c:pt>
                <c:pt idx="1573">
                  <c:v>68</c:v>
                </c:pt>
                <c:pt idx="1574">
                  <c:v>68</c:v>
                </c:pt>
                <c:pt idx="1575">
                  <c:v>68</c:v>
                </c:pt>
                <c:pt idx="1576">
                  <c:v>68</c:v>
                </c:pt>
                <c:pt idx="1577">
                  <c:v>68</c:v>
                </c:pt>
                <c:pt idx="1578">
                  <c:v>68</c:v>
                </c:pt>
                <c:pt idx="1579">
                  <c:v>68</c:v>
                </c:pt>
                <c:pt idx="1580">
                  <c:v>68</c:v>
                </c:pt>
                <c:pt idx="1581">
                  <c:v>68</c:v>
                </c:pt>
                <c:pt idx="1582">
                  <c:v>68</c:v>
                </c:pt>
                <c:pt idx="1583">
                  <c:v>68</c:v>
                </c:pt>
                <c:pt idx="1584">
                  <c:v>68</c:v>
                </c:pt>
                <c:pt idx="1585">
                  <c:v>68</c:v>
                </c:pt>
                <c:pt idx="1586">
                  <c:v>68</c:v>
                </c:pt>
                <c:pt idx="1587">
                  <c:v>68</c:v>
                </c:pt>
                <c:pt idx="1588">
                  <c:v>68</c:v>
                </c:pt>
                <c:pt idx="1589">
                  <c:v>68</c:v>
                </c:pt>
                <c:pt idx="1590">
                  <c:v>68</c:v>
                </c:pt>
                <c:pt idx="1591">
                  <c:v>68</c:v>
                </c:pt>
                <c:pt idx="1592">
                  <c:v>68</c:v>
                </c:pt>
                <c:pt idx="1593">
                  <c:v>68</c:v>
                </c:pt>
                <c:pt idx="1594">
                  <c:v>68</c:v>
                </c:pt>
                <c:pt idx="1595">
                  <c:v>68</c:v>
                </c:pt>
                <c:pt idx="1596">
                  <c:v>68</c:v>
                </c:pt>
                <c:pt idx="1597">
                  <c:v>68</c:v>
                </c:pt>
                <c:pt idx="1598">
                  <c:v>68</c:v>
                </c:pt>
                <c:pt idx="1599">
                  <c:v>68</c:v>
                </c:pt>
                <c:pt idx="1600">
                  <c:v>68</c:v>
                </c:pt>
                <c:pt idx="1601">
                  <c:v>68</c:v>
                </c:pt>
                <c:pt idx="1602">
                  <c:v>68</c:v>
                </c:pt>
                <c:pt idx="1603">
                  <c:v>68</c:v>
                </c:pt>
                <c:pt idx="1604">
                  <c:v>68</c:v>
                </c:pt>
                <c:pt idx="1605">
                  <c:v>68</c:v>
                </c:pt>
                <c:pt idx="1606">
                  <c:v>68</c:v>
                </c:pt>
                <c:pt idx="1607">
                  <c:v>68</c:v>
                </c:pt>
                <c:pt idx="1608">
                  <c:v>68</c:v>
                </c:pt>
                <c:pt idx="1609">
                  <c:v>68</c:v>
                </c:pt>
                <c:pt idx="1610">
                  <c:v>68</c:v>
                </c:pt>
                <c:pt idx="1611">
                  <c:v>68</c:v>
                </c:pt>
                <c:pt idx="1612">
                  <c:v>68</c:v>
                </c:pt>
                <c:pt idx="1613">
                  <c:v>68</c:v>
                </c:pt>
                <c:pt idx="1614">
                  <c:v>68</c:v>
                </c:pt>
                <c:pt idx="1615">
                  <c:v>68</c:v>
                </c:pt>
                <c:pt idx="1616">
                  <c:v>68</c:v>
                </c:pt>
                <c:pt idx="1617">
                  <c:v>68</c:v>
                </c:pt>
                <c:pt idx="1618">
                  <c:v>68</c:v>
                </c:pt>
                <c:pt idx="1619">
                  <c:v>68</c:v>
                </c:pt>
                <c:pt idx="1620">
                  <c:v>68</c:v>
                </c:pt>
                <c:pt idx="1621">
                  <c:v>68</c:v>
                </c:pt>
                <c:pt idx="1622">
                  <c:v>68</c:v>
                </c:pt>
                <c:pt idx="1623">
                  <c:v>68</c:v>
                </c:pt>
                <c:pt idx="1624">
                  <c:v>68</c:v>
                </c:pt>
                <c:pt idx="1625">
                  <c:v>68</c:v>
                </c:pt>
                <c:pt idx="1626">
                  <c:v>68</c:v>
                </c:pt>
                <c:pt idx="1627">
                  <c:v>68</c:v>
                </c:pt>
                <c:pt idx="1628">
                  <c:v>68</c:v>
                </c:pt>
                <c:pt idx="1629">
                  <c:v>68</c:v>
                </c:pt>
                <c:pt idx="1630">
                  <c:v>68</c:v>
                </c:pt>
                <c:pt idx="1631">
                  <c:v>68</c:v>
                </c:pt>
                <c:pt idx="1632">
                  <c:v>68</c:v>
                </c:pt>
                <c:pt idx="1633">
                  <c:v>68</c:v>
                </c:pt>
                <c:pt idx="1634">
                  <c:v>68</c:v>
                </c:pt>
                <c:pt idx="1635">
                  <c:v>68</c:v>
                </c:pt>
                <c:pt idx="1636">
                  <c:v>68</c:v>
                </c:pt>
                <c:pt idx="1637">
                  <c:v>68</c:v>
                </c:pt>
                <c:pt idx="1638">
                  <c:v>68</c:v>
                </c:pt>
                <c:pt idx="1639">
                  <c:v>68</c:v>
                </c:pt>
                <c:pt idx="1640">
                  <c:v>68</c:v>
                </c:pt>
                <c:pt idx="1641">
                  <c:v>68</c:v>
                </c:pt>
                <c:pt idx="1642">
                  <c:v>68</c:v>
                </c:pt>
                <c:pt idx="1643">
                  <c:v>68</c:v>
                </c:pt>
                <c:pt idx="1644">
                  <c:v>68</c:v>
                </c:pt>
                <c:pt idx="1645">
                  <c:v>68</c:v>
                </c:pt>
                <c:pt idx="1646">
                  <c:v>68</c:v>
                </c:pt>
                <c:pt idx="1647">
                  <c:v>68</c:v>
                </c:pt>
                <c:pt idx="1648">
                  <c:v>68</c:v>
                </c:pt>
                <c:pt idx="1649">
                  <c:v>68</c:v>
                </c:pt>
                <c:pt idx="1650">
                  <c:v>68</c:v>
                </c:pt>
                <c:pt idx="1651">
                  <c:v>68</c:v>
                </c:pt>
                <c:pt idx="1652">
                  <c:v>68</c:v>
                </c:pt>
                <c:pt idx="1653">
                  <c:v>68</c:v>
                </c:pt>
                <c:pt idx="1654">
                  <c:v>68</c:v>
                </c:pt>
                <c:pt idx="1655">
                  <c:v>68</c:v>
                </c:pt>
                <c:pt idx="1656">
                  <c:v>68</c:v>
                </c:pt>
                <c:pt idx="1657">
                  <c:v>68</c:v>
                </c:pt>
                <c:pt idx="1658">
                  <c:v>68</c:v>
                </c:pt>
                <c:pt idx="1659">
                  <c:v>68</c:v>
                </c:pt>
                <c:pt idx="1660">
                  <c:v>68</c:v>
                </c:pt>
                <c:pt idx="1661">
                  <c:v>68</c:v>
                </c:pt>
                <c:pt idx="1662">
                  <c:v>68</c:v>
                </c:pt>
                <c:pt idx="1663">
                  <c:v>68</c:v>
                </c:pt>
                <c:pt idx="1664">
                  <c:v>68</c:v>
                </c:pt>
                <c:pt idx="1665">
                  <c:v>68</c:v>
                </c:pt>
                <c:pt idx="1666">
                  <c:v>68</c:v>
                </c:pt>
                <c:pt idx="1667">
                  <c:v>68</c:v>
                </c:pt>
                <c:pt idx="1668">
                  <c:v>68</c:v>
                </c:pt>
                <c:pt idx="1669">
                  <c:v>68</c:v>
                </c:pt>
                <c:pt idx="1670">
                  <c:v>68</c:v>
                </c:pt>
                <c:pt idx="1671">
                  <c:v>68</c:v>
                </c:pt>
                <c:pt idx="1672">
                  <c:v>68</c:v>
                </c:pt>
                <c:pt idx="1673">
                  <c:v>68</c:v>
                </c:pt>
                <c:pt idx="1674">
                  <c:v>68</c:v>
                </c:pt>
                <c:pt idx="1675">
                  <c:v>68</c:v>
                </c:pt>
                <c:pt idx="1676">
                  <c:v>68</c:v>
                </c:pt>
                <c:pt idx="1677">
                  <c:v>68</c:v>
                </c:pt>
                <c:pt idx="1678">
                  <c:v>68</c:v>
                </c:pt>
                <c:pt idx="1679">
                  <c:v>68</c:v>
                </c:pt>
                <c:pt idx="1680">
                  <c:v>68</c:v>
                </c:pt>
                <c:pt idx="1681">
                  <c:v>68</c:v>
                </c:pt>
                <c:pt idx="1682">
                  <c:v>68</c:v>
                </c:pt>
                <c:pt idx="1683">
                  <c:v>68</c:v>
                </c:pt>
                <c:pt idx="1684">
                  <c:v>68</c:v>
                </c:pt>
                <c:pt idx="1685">
                  <c:v>68</c:v>
                </c:pt>
                <c:pt idx="1686">
                  <c:v>68</c:v>
                </c:pt>
                <c:pt idx="1687">
                  <c:v>68</c:v>
                </c:pt>
                <c:pt idx="1688">
                  <c:v>68</c:v>
                </c:pt>
                <c:pt idx="1689">
                  <c:v>68</c:v>
                </c:pt>
                <c:pt idx="1690">
                  <c:v>68</c:v>
                </c:pt>
                <c:pt idx="1691">
                  <c:v>68</c:v>
                </c:pt>
                <c:pt idx="1692">
                  <c:v>68</c:v>
                </c:pt>
                <c:pt idx="1693">
                  <c:v>68</c:v>
                </c:pt>
                <c:pt idx="1694">
                  <c:v>68</c:v>
                </c:pt>
                <c:pt idx="1695">
                  <c:v>68</c:v>
                </c:pt>
                <c:pt idx="1696">
                  <c:v>68</c:v>
                </c:pt>
                <c:pt idx="1697">
                  <c:v>68</c:v>
                </c:pt>
                <c:pt idx="1698">
                  <c:v>68</c:v>
                </c:pt>
                <c:pt idx="1699">
                  <c:v>68</c:v>
                </c:pt>
                <c:pt idx="1700">
                  <c:v>68</c:v>
                </c:pt>
                <c:pt idx="1701">
                  <c:v>68</c:v>
                </c:pt>
                <c:pt idx="1702">
                  <c:v>68</c:v>
                </c:pt>
                <c:pt idx="1703">
                  <c:v>68</c:v>
                </c:pt>
                <c:pt idx="1704">
                  <c:v>68</c:v>
                </c:pt>
                <c:pt idx="1705">
                  <c:v>68</c:v>
                </c:pt>
                <c:pt idx="1706">
                  <c:v>68</c:v>
                </c:pt>
                <c:pt idx="1707">
                  <c:v>68</c:v>
                </c:pt>
                <c:pt idx="1708">
                  <c:v>68</c:v>
                </c:pt>
                <c:pt idx="1709">
                  <c:v>68</c:v>
                </c:pt>
                <c:pt idx="1710">
                  <c:v>68</c:v>
                </c:pt>
                <c:pt idx="1711">
                  <c:v>68</c:v>
                </c:pt>
                <c:pt idx="1712">
                  <c:v>68</c:v>
                </c:pt>
                <c:pt idx="1713">
                  <c:v>68</c:v>
                </c:pt>
                <c:pt idx="1714">
                  <c:v>68</c:v>
                </c:pt>
                <c:pt idx="1715">
                  <c:v>68</c:v>
                </c:pt>
                <c:pt idx="1716">
                  <c:v>68</c:v>
                </c:pt>
                <c:pt idx="1717">
                  <c:v>68</c:v>
                </c:pt>
                <c:pt idx="1718">
                  <c:v>68</c:v>
                </c:pt>
                <c:pt idx="1719">
                  <c:v>68</c:v>
                </c:pt>
                <c:pt idx="1720">
                  <c:v>68</c:v>
                </c:pt>
                <c:pt idx="1721">
                  <c:v>68</c:v>
                </c:pt>
                <c:pt idx="1722">
                  <c:v>68</c:v>
                </c:pt>
                <c:pt idx="1723">
                  <c:v>68</c:v>
                </c:pt>
                <c:pt idx="1724">
                  <c:v>68</c:v>
                </c:pt>
                <c:pt idx="1725">
                  <c:v>68</c:v>
                </c:pt>
                <c:pt idx="1726">
                  <c:v>68</c:v>
                </c:pt>
                <c:pt idx="1727">
                  <c:v>68</c:v>
                </c:pt>
                <c:pt idx="1728">
                  <c:v>68</c:v>
                </c:pt>
                <c:pt idx="1729">
                  <c:v>68</c:v>
                </c:pt>
                <c:pt idx="1730">
                  <c:v>68</c:v>
                </c:pt>
                <c:pt idx="1731">
                  <c:v>68</c:v>
                </c:pt>
                <c:pt idx="1732">
                  <c:v>68</c:v>
                </c:pt>
                <c:pt idx="1733">
                  <c:v>68</c:v>
                </c:pt>
                <c:pt idx="1734">
                  <c:v>68</c:v>
                </c:pt>
                <c:pt idx="1735">
                  <c:v>68</c:v>
                </c:pt>
                <c:pt idx="1736">
                  <c:v>68</c:v>
                </c:pt>
                <c:pt idx="1737">
                  <c:v>68</c:v>
                </c:pt>
                <c:pt idx="1738">
                  <c:v>68</c:v>
                </c:pt>
                <c:pt idx="1739">
                  <c:v>68</c:v>
                </c:pt>
                <c:pt idx="1740">
                  <c:v>68</c:v>
                </c:pt>
                <c:pt idx="1741">
                  <c:v>68</c:v>
                </c:pt>
                <c:pt idx="1742">
                  <c:v>68</c:v>
                </c:pt>
                <c:pt idx="1743">
                  <c:v>68</c:v>
                </c:pt>
                <c:pt idx="1744">
                  <c:v>68</c:v>
                </c:pt>
                <c:pt idx="1745">
                  <c:v>68</c:v>
                </c:pt>
                <c:pt idx="1746">
                  <c:v>68</c:v>
                </c:pt>
                <c:pt idx="1747">
                  <c:v>68</c:v>
                </c:pt>
                <c:pt idx="1748">
                  <c:v>68</c:v>
                </c:pt>
                <c:pt idx="1749">
                  <c:v>68</c:v>
                </c:pt>
                <c:pt idx="1750">
                  <c:v>68</c:v>
                </c:pt>
                <c:pt idx="1751">
                  <c:v>68</c:v>
                </c:pt>
                <c:pt idx="1752">
                  <c:v>68</c:v>
                </c:pt>
                <c:pt idx="1753">
                  <c:v>68</c:v>
                </c:pt>
                <c:pt idx="1754">
                  <c:v>68</c:v>
                </c:pt>
                <c:pt idx="1755">
                  <c:v>68</c:v>
                </c:pt>
                <c:pt idx="1756">
                  <c:v>68</c:v>
                </c:pt>
                <c:pt idx="1757">
                  <c:v>68</c:v>
                </c:pt>
                <c:pt idx="1758">
                  <c:v>68</c:v>
                </c:pt>
                <c:pt idx="1759">
                  <c:v>68</c:v>
                </c:pt>
                <c:pt idx="1760">
                  <c:v>68</c:v>
                </c:pt>
                <c:pt idx="1761">
                  <c:v>68</c:v>
                </c:pt>
                <c:pt idx="1762">
                  <c:v>68</c:v>
                </c:pt>
                <c:pt idx="1763">
                  <c:v>68</c:v>
                </c:pt>
                <c:pt idx="1764">
                  <c:v>68</c:v>
                </c:pt>
                <c:pt idx="1765">
                  <c:v>68</c:v>
                </c:pt>
                <c:pt idx="1766">
                  <c:v>68</c:v>
                </c:pt>
                <c:pt idx="1767">
                  <c:v>68</c:v>
                </c:pt>
                <c:pt idx="1768">
                  <c:v>68</c:v>
                </c:pt>
                <c:pt idx="1769">
                  <c:v>68</c:v>
                </c:pt>
                <c:pt idx="1770">
                  <c:v>68</c:v>
                </c:pt>
                <c:pt idx="1771">
                  <c:v>68</c:v>
                </c:pt>
                <c:pt idx="1772">
                  <c:v>68</c:v>
                </c:pt>
                <c:pt idx="1773">
                  <c:v>68</c:v>
                </c:pt>
                <c:pt idx="1774">
                  <c:v>68</c:v>
                </c:pt>
                <c:pt idx="1775">
                  <c:v>68</c:v>
                </c:pt>
                <c:pt idx="1776">
                  <c:v>68</c:v>
                </c:pt>
                <c:pt idx="1777">
                  <c:v>68</c:v>
                </c:pt>
                <c:pt idx="1778">
                  <c:v>68</c:v>
                </c:pt>
                <c:pt idx="1779">
                  <c:v>68</c:v>
                </c:pt>
                <c:pt idx="1780">
                  <c:v>68</c:v>
                </c:pt>
                <c:pt idx="1781">
                  <c:v>68</c:v>
                </c:pt>
                <c:pt idx="1782">
                  <c:v>68</c:v>
                </c:pt>
                <c:pt idx="1783">
                  <c:v>68</c:v>
                </c:pt>
                <c:pt idx="1784">
                  <c:v>68</c:v>
                </c:pt>
                <c:pt idx="1785">
                  <c:v>68</c:v>
                </c:pt>
                <c:pt idx="1786">
                  <c:v>68</c:v>
                </c:pt>
                <c:pt idx="1787">
                  <c:v>68</c:v>
                </c:pt>
                <c:pt idx="1788">
                  <c:v>68</c:v>
                </c:pt>
                <c:pt idx="1789">
                  <c:v>68</c:v>
                </c:pt>
                <c:pt idx="1790">
                  <c:v>68</c:v>
                </c:pt>
                <c:pt idx="1791">
                  <c:v>68</c:v>
                </c:pt>
                <c:pt idx="1792">
                  <c:v>68</c:v>
                </c:pt>
                <c:pt idx="1793">
                  <c:v>68</c:v>
                </c:pt>
                <c:pt idx="1794">
                  <c:v>68</c:v>
                </c:pt>
                <c:pt idx="1795">
                  <c:v>68</c:v>
                </c:pt>
                <c:pt idx="1796">
                  <c:v>68</c:v>
                </c:pt>
                <c:pt idx="1797">
                  <c:v>68</c:v>
                </c:pt>
                <c:pt idx="1798">
                  <c:v>68</c:v>
                </c:pt>
                <c:pt idx="1799">
                  <c:v>68</c:v>
                </c:pt>
                <c:pt idx="1800">
                  <c:v>68</c:v>
                </c:pt>
                <c:pt idx="1801">
                  <c:v>68</c:v>
                </c:pt>
                <c:pt idx="1802">
                  <c:v>68</c:v>
                </c:pt>
                <c:pt idx="1803">
                  <c:v>68</c:v>
                </c:pt>
                <c:pt idx="1804">
                  <c:v>68</c:v>
                </c:pt>
                <c:pt idx="1805">
                  <c:v>68</c:v>
                </c:pt>
                <c:pt idx="1806">
                  <c:v>68</c:v>
                </c:pt>
                <c:pt idx="1807">
                  <c:v>68</c:v>
                </c:pt>
                <c:pt idx="1808">
                  <c:v>68</c:v>
                </c:pt>
                <c:pt idx="1809">
                  <c:v>68</c:v>
                </c:pt>
                <c:pt idx="1810">
                  <c:v>68</c:v>
                </c:pt>
                <c:pt idx="1811">
                  <c:v>68</c:v>
                </c:pt>
                <c:pt idx="1812">
                  <c:v>68</c:v>
                </c:pt>
                <c:pt idx="1813">
                  <c:v>68</c:v>
                </c:pt>
                <c:pt idx="1814">
                  <c:v>68</c:v>
                </c:pt>
                <c:pt idx="1815">
                  <c:v>68</c:v>
                </c:pt>
                <c:pt idx="1816">
                  <c:v>68</c:v>
                </c:pt>
                <c:pt idx="1817">
                  <c:v>68</c:v>
                </c:pt>
                <c:pt idx="1818">
                  <c:v>68</c:v>
                </c:pt>
                <c:pt idx="1819">
                  <c:v>68</c:v>
                </c:pt>
                <c:pt idx="1820">
                  <c:v>68</c:v>
                </c:pt>
                <c:pt idx="1821">
                  <c:v>68</c:v>
                </c:pt>
                <c:pt idx="1822">
                  <c:v>68</c:v>
                </c:pt>
                <c:pt idx="1823">
                  <c:v>68</c:v>
                </c:pt>
                <c:pt idx="1824">
                  <c:v>68</c:v>
                </c:pt>
                <c:pt idx="1825">
                  <c:v>68</c:v>
                </c:pt>
                <c:pt idx="1826">
                  <c:v>68</c:v>
                </c:pt>
                <c:pt idx="1827">
                  <c:v>68</c:v>
                </c:pt>
                <c:pt idx="1828">
                  <c:v>68</c:v>
                </c:pt>
                <c:pt idx="1829">
                  <c:v>68</c:v>
                </c:pt>
                <c:pt idx="1830">
                  <c:v>68</c:v>
                </c:pt>
                <c:pt idx="1831">
                  <c:v>68</c:v>
                </c:pt>
                <c:pt idx="1832">
                  <c:v>68</c:v>
                </c:pt>
                <c:pt idx="1833">
                  <c:v>68</c:v>
                </c:pt>
                <c:pt idx="1834">
                  <c:v>68</c:v>
                </c:pt>
                <c:pt idx="1835">
                  <c:v>68</c:v>
                </c:pt>
                <c:pt idx="1836">
                  <c:v>68</c:v>
                </c:pt>
                <c:pt idx="1837">
                  <c:v>68</c:v>
                </c:pt>
                <c:pt idx="1838">
                  <c:v>68</c:v>
                </c:pt>
                <c:pt idx="1839">
                  <c:v>68</c:v>
                </c:pt>
                <c:pt idx="1840">
                  <c:v>68</c:v>
                </c:pt>
                <c:pt idx="1841">
                  <c:v>68</c:v>
                </c:pt>
                <c:pt idx="1842">
                  <c:v>68</c:v>
                </c:pt>
                <c:pt idx="1843">
                  <c:v>68</c:v>
                </c:pt>
                <c:pt idx="1844">
                  <c:v>68</c:v>
                </c:pt>
                <c:pt idx="1845">
                  <c:v>68</c:v>
                </c:pt>
                <c:pt idx="1846">
                  <c:v>68</c:v>
                </c:pt>
                <c:pt idx="1847">
                  <c:v>68</c:v>
                </c:pt>
                <c:pt idx="1848">
                  <c:v>68</c:v>
                </c:pt>
                <c:pt idx="1849">
                  <c:v>68</c:v>
                </c:pt>
                <c:pt idx="1850">
                  <c:v>68</c:v>
                </c:pt>
                <c:pt idx="1851">
                  <c:v>68</c:v>
                </c:pt>
                <c:pt idx="1852">
                  <c:v>68</c:v>
                </c:pt>
                <c:pt idx="1853">
                  <c:v>68</c:v>
                </c:pt>
                <c:pt idx="1854">
                  <c:v>68</c:v>
                </c:pt>
                <c:pt idx="1855">
                  <c:v>68</c:v>
                </c:pt>
                <c:pt idx="1856">
                  <c:v>68</c:v>
                </c:pt>
                <c:pt idx="1857">
                  <c:v>68</c:v>
                </c:pt>
                <c:pt idx="1858">
                  <c:v>68</c:v>
                </c:pt>
                <c:pt idx="1859">
                  <c:v>68</c:v>
                </c:pt>
                <c:pt idx="1860">
                  <c:v>68</c:v>
                </c:pt>
                <c:pt idx="1861">
                  <c:v>68</c:v>
                </c:pt>
                <c:pt idx="1862">
                  <c:v>68</c:v>
                </c:pt>
                <c:pt idx="1863">
                  <c:v>68</c:v>
                </c:pt>
                <c:pt idx="1864">
                  <c:v>68</c:v>
                </c:pt>
                <c:pt idx="1865">
                  <c:v>68</c:v>
                </c:pt>
                <c:pt idx="1866">
                  <c:v>68</c:v>
                </c:pt>
                <c:pt idx="1867">
                  <c:v>68</c:v>
                </c:pt>
                <c:pt idx="1868">
                  <c:v>68</c:v>
                </c:pt>
                <c:pt idx="1869">
                  <c:v>68</c:v>
                </c:pt>
                <c:pt idx="1870">
                  <c:v>68</c:v>
                </c:pt>
                <c:pt idx="1871">
                  <c:v>68</c:v>
                </c:pt>
                <c:pt idx="1872">
                  <c:v>68</c:v>
                </c:pt>
                <c:pt idx="1873">
                  <c:v>68</c:v>
                </c:pt>
                <c:pt idx="1874">
                  <c:v>68</c:v>
                </c:pt>
                <c:pt idx="1875">
                  <c:v>68</c:v>
                </c:pt>
                <c:pt idx="1876">
                  <c:v>68</c:v>
                </c:pt>
                <c:pt idx="1877">
                  <c:v>68</c:v>
                </c:pt>
                <c:pt idx="1878">
                  <c:v>68</c:v>
                </c:pt>
                <c:pt idx="1879">
                  <c:v>68</c:v>
                </c:pt>
                <c:pt idx="1880">
                  <c:v>68</c:v>
                </c:pt>
                <c:pt idx="1881">
                  <c:v>68</c:v>
                </c:pt>
                <c:pt idx="1882">
                  <c:v>68</c:v>
                </c:pt>
                <c:pt idx="1883">
                  <c:v>68</c:v>
                </c:pt>
                <c:pt idx="1884">
                  <c:v>68</c:v>
                </c:pt>
                <c:pt idx="1885">
                  <c:v>68</c:v>
                </c:pt>
                <c:pt idx="1886">
                  <c:v>68</c:v>
                </c:pt>
                <c:pt idx="1887">
                  <c:v>68</c:v>
                </c:pt>
                <c:pt idx="1888">
                  <c:v>68</c:v>
                </c:pt>
                <c:pt idx="1889">
                  <c:v>68</c:v>
                </c:pt>
                <c:pt idx="1890">
                  <c:v>68</c:v>
                </c:pt>
                <c:pt idx="1891">
                  <c:v>68</c:v>
                </c:pt>
                <c:pt idx="1892">
                  <c:v>68</c:v>
                </c:pt>
                <c:pt idx="1893">
                  <c:v>68</c:v>
                </c:pt>
                <c:pt idx="1894">
                  <c:v>68</c:v>
                </c:pt>
                <c:pt idx="1895">
                  <c:v>68</c:v>
                </c:pt>
                <c:pt idx="1896">
                  <c:v>68</c:v>
                </c:pt>
                <c:pt idx="1897">
                  <c:v>68</c:v>
                </c:pt>
                <c:pt idx="1898">
                  <c:v>68</c:v>
                </c:pt>
                <c:pt idx="1899">
                  <c:v>68</c:v>
                </c:pt>
                <c:pt idx="1900">
                  <c:v>68</c:v>
                </c:pt>
                <c:pt idx="1901">
                  <c:v>68</c:v>
                </c:pt>
                <c:pt idx="1902">
                  <c:v>68</c:v>
                </c:pt>
                <c:pt idx="1903">
                  <c:v>68</c:v>
                </c:pt>
                <c:pt idx="1904">
                  <c:v>68</c:v>
                </c:pt>
                <c:pt idx="1905">
                  <c:v>68</c:v>
                </c:pt>
                <c:pt idx="1906">
                  <c:v>68</c:v>
                </c:pt>
                <c:pt idx="1907">
                  <c:v>68</c:v>
                </c:pt>
                <c:pt idx="1908">
                  <c:v>68</c:v>
                </c:pt>
                <c:pt idx="1909">
                  <c:v>68</c:v>
                </c:pt>
                <c:pt idx="1910">
                  <c:v>68</c:v>
                </c:pt>
                <c:pt idx="1911">
                  <c:v>68</c:v>
                </c:pt>
                <c:pt idx="1912">
                  <c:v>68</c:v>
                </c:pt>
                <c:pt idx="1913">
                  <c:v>68</c:v>
                </c:pt>
                <c:pt idx="1914">
                  <c:v>68</c:v>
                </c:pt>
                <c:pt idx="1915">
                  <c:v>68</c:v>
                </c:pt>
                <c:pt idx="1916">
                  <c:v>68</c:v>
                </c:pt>
                <c:pt idx="1917">
                  <c:v>68</c:v>
                </c:pt>
                <c:pt idx="1918">
                  <c:v>68</c:v>
                </c:pt>
                <c:pt idx="1919">
                  <c:v>68</c:v>
                </c:pt>
                <c:pt idx="1920">
                  <c:v>68</c:v>
                </c:pt>
                <c:pt idx="1921">
                  <c:v>68</c:v>
                </c:pt>
                <c:pt idx="1922">
                  <c:v>68</c:v>
                </c:pt>
                <c:pt idx="1923">
                  <c:v>68</c:v>
                </c:pt>
                <c:pt idx="1924">
                  <c:v>68</c:v>
                </c:pt>
                <c:pt idx="1925">
                  <c:v>68</c:v>
                </c:pt>
                <c:pt idx="1926">
                  <c:v>68</c:v>
                </c:pt>
                <c:pt idx="1927">
                  <c:v>68</c:v>
                </c:pt>
                <c:pt idx="1928">
                  <c:v>68</c:v>
                </c:pt>
                <c:pt idx="1929">
                  <c:v>68</c:v>
                </c:pt>
                <c:pt idx="1930">
                  <c:v>68</c:v>
                </c:pt>
                <c:pt idx="1931">
                  <c:v>68</c:v>
                </c:pt>
                <c:pt idx="1932">
                  <c:v>68</c:v>
                </c:pt>
                <c:pt idx="1933">
                  <c:v>68</c:v>
                </c:pt>
                <c:pt idx="1934">
                  <c:v>68</c:v>
                </c:pt>
                <c:pt idx="1935">
                  <c:v>68</c:v>
                </c:pt>
                <c:pt idx="1936">
                  <c:v>68</c:v>
                </c:pt>
                <c:pt idx="1937">
                  <c:v>68</c:v>
                </c:pt>
                <c:pt idx="1938">
                  <c:v>68</c:v>
                </c:pt>
                <c:pt idx="1939">
                  <c:v>68</c:v>
                </c:pt>
                <c:pt idx="1940">
                  <c:v>68</c:v>
                </c:pt>
                <c:pt idx="1941">
                  <c:v>68</c:v>
                </c:pt>
                <c:pt idx="1942">
                  <c:v>68</c:v>
                </c:pt>
                <c:pt idx="1943">
                  <c:v>68</c:v>
                </c:pt>
                <c:pt idx="1944">
                  <c:v>68</c:v>
                </c:pt>
                <c:pt idx="1945">
                  <c:v>68</c:v>
                </c:pt>
                <c:pt idx="1946">
                  <c:v>68</c:v>
                </c:pt>
                <c:pt idx="1947">
                  <c:v>68</c:v>
                </c:pt>
                <c:pt idx="1948">
                  <c:v>68</c:v>
                </c:pt>
                <c:pt idx="1949">
                  <c:v>68</c:v>
                </c:pt>
                <c:pt idx="1950">
                  <c:v>68</c:v>
                </c:pt>
                <c:pt idx="1951">
                  <c:v>68</c:v>
                </c:pt>
                <c:pt idx="1952">
                  <c:v>68</c:v>
                </c:pt>
                <c:pt idx="1953">
                  <c:v>68</c:v>
                </c:pt>
                <c:pt idx="1954">
                  <c:v>68</c:v>
                </c:pt>
                <c:pt idx="1955">
                  <c:v>68</c:v>
                </c:pt>
                <c:pt idx="1956">
                  <c:v>68</c:v>
                </c:pt>
                <c:pt idx="1957">
                  <c:v>68</c:v>
                </c:pt>
                <c:pt idx="1958">
                  <c:v>68</c:v>
                </c:pt>
                <c:pt idx="1959">
                  <c:v>68</c:v>
                </c:pt>
                <c:pt idx="1960">
                  <c:v>68</c:v>
                </c:pt>
                <c:pt idx="1961">
                  <c:v>68</c:v>
                </c:pt>
                <c:pt idx="1962">
                  <c:v>68</c:v>
                </c:pt>
                <c:pt idx="1963">
                  <c:v>68</c:v>
                </c:pt>
                <c:pt idx="1964">
                  <c:v>68</c:v>
                </c:pt>
                <c:pt idx="1965">
                  <c:v>68</c:v>
                </c:pt>
                <c:pt idx="1966">
                  <c:v>68</c:v>
                </c:pt>
                <c:pt idx="1967">
                  <c:v>68</c:v>
                </c:pt>
                <c:pt idx="1968">
                  <c:v>68</c:v>
                </c:pt>
                <c:pt idx="1969">
                  <c:v>68</c:v>
                </c:pt>
                <c:pt idx="1970">
                  <c:v>68</c:v>
                </c:pt>
                <c:pt idx="1971">
                  <c:v>68</c:v>
                </c:pt>
                <c:pt idx="1972">
                  <c:v>68</c:v>
                </c:pt>
                <c:pt idx="1973">
                  <c:v>68</c:v>
                </c:pt>
                <c:pt idx="1974">
                  <c:v>68</c:v>
                </c:pt>
                <c:pt idx="1975">
                  <c:v>68</c:v>
                </c:pt>
                <c:pt idx="1976">
                  <c:v>68</c:v>
                </c:pt>
                <c:pt idx="1977">
                  <c:v>68</c:v>
                </c:pt>
                <c:pt idx="1978">
                  <c:v>68</c:v>
                </c:pt>
                <c:pt idx="1979">
                  <c:v>68</c:v>
                </c:pt>
                <c:pt idx="1980">
                  <c:v>68</c:v>
                </c:pt>
                <c:pt idx="1981">
                  <c:v>68</c:v>
                </c:pt>
                <c:pt idx="1982">
                  <c:v>68</c:v>
                </c:pt>
                <c:pt idx="1983">
                  <c:v>68</c:v>
                </c:pt>
                <c:pt idx="1984">
                  <c:v>68</c:v>
                </c:pt>
                <c:pt idx="1985">
                  <c:v>68</c:v>
                </c:pt>
                <c:pt idx="1986">
                  <c:v>68</c:v>
                </c:pt>
                <c:pt idx="1987">
                  <c:v>68</c:v>
                </c:pt>
                <c:pt idx="1988">
                  <c:v>68</c:v>
                </c:pt>
                <c:pt idx="1989">
                  <c:v>68</c:v>
                </c:pt>
                <c:pt idx="1990">
                  <c:v>68</c:v>
                </c:pt>
                <c:pt idx="1991">
                  <c:v>68</c:v>
                </c:pt>
                <c:pt idx="1992">
                  <c:v>68</c:v>
                </c:pt>
                <c:pt idx="1993">
                  <c:v>68</c:v>
                </c:pt>
                <c:pt idx="1994">
                  <c:v>68</c:v>
                </c:pt>
                <c:pt idx="1995">
                  <c:v>68</c:v>
                </c:pt>
                <c:pt idx="1996">
                  <c:v>68</c:v>
                </c:pt>
                <c:pt idx="1997">
                  <c:v>68</c:v>
                </c:pt>
                <c:pt idx="1998">
                  <c:v>68</c:v>
                </c:pt>
                <c:pt idx="1999">
                  <c:v>68</c:v>
                </c:pt>
                <c:pt idx="2000">
                  <c:v>68</c:v>
                </c:pt>
                <c:pt idx="2001">
                  <c:v>68</c:v>
                </c:pt>
                <c:pt idx="2002">
                  <c:v>68</c:v>
                </c:pt>
                <c:pt idx="2003">
                  <c:v>68</c:v>
                </c:pt>
                <c:pt idx="2004">
                  <c:v>68</c:v>
                </c:pt>
                <c:pt idx="2005">
                  <c:v>68</c:v>
                </c:pt>
                <c:pt idx="2006">
                  <c:v>68</c:v>
                </c:pt>
                <c:pt idx="2007">
                  <c:v>68</c:v>
                </c:pt>
                <c:pt idx="2008">
                  <c:v>68</c:v>
                </c:pt>
                <c:pt idx="2009">
                  <c:v>68</c:v>
                </c:pt>
                <c:pt idx="2010">
                  <c:v>68</c:v>
                </c:pt>
                <c:pt idx="2011">
                  <c:v>68</c:v>
                </c:pt>
                <c:pt idx="2012">
                  <c:v>68</c:v>
                </c:pt>
                <c:pt idx="2013">
                  <c:v>68</c:v>
                </c:pt>
                <c:pt idx="2014">
                  <c:v>68</c:v>
                </c:pt>
                <c:pt idx="2015">
                  <c:v>68</c:v>
                </c:pt>
                <c:pt idx="2016">
                  <c:v>68</c:v>
                </c:pt>
                <c:pt idx="2017">
                  <c:v>68</c:v>
                </c:pt>
                <c:pt idx="2018">
                  <c:v>68</c:v>
                </c:pt>
                <c:pt idx="2019">
                  <c:v>68</c:v>
                </c:pt>
                <c:pt idx="2020">
                  <c:v>68</c:v>
                </c:pt>
                <c:pt idx="2021">
                  <c:v>68</c:v>
                </c:pt>
                <c:pt idx="2022">
                  <c:v>68</c:v>
                </c:pt>
                <c:pt idx="2023">
                  <c:v>68</c:v>
                </c:pt>
                <c:pt idx="2024">
                  <c:v>68</c:v>
                </c:pt>
                <c:pt idx="2025">
                  <c:v>68</c:v>
                </c:pt>
                <c:pt idx="2026">
                  <c:v>68</c:v>
                </c:pt>
                <c:pt idx="2027">
                  <c:v>68</c:v>
                </c:pt>
                <c:pt idx="2028">
                  <c:v>68</c:v>
                </c:pt>
                <c:pt idx="2029">
                  <c:v>68</c:v>
                </c:pt>
                <c:pt idx="2030">
                  <c:v>68</c:v>
                </c:pt>
                <c:pt idx="2031">
                  <c:v>68</c:v>
                </c:pt>
                <c:pt idx="2032">
                  <c:v>68</c:v>
                </c:pt>
                <c:pt idx="2033">
                  <c:v>68</c:v>
                </c:pt>
                <c:pt idx="2034">
                  <c:v>68</c:v>
                </c:pt>
                <c:pt idx="2035">
                  <c:v>68</c:v>
                </c:pt>
                <c:pt idx="2036">
                  <c:v>68</c:v>
                </c:pt>
                <c:pt idx="2037">
                  <c:v>68</c:v>
                </c:pt>
                <c:pt idx="2038">
                  <c:v>68</c:v>
                </c:pt>
                <c:pt idx="2039">
                  <c:v>68</c:v>
                </c:pt>
                <c:pt idx="2040">
                  <c:v>68</c:v>
                </c:pt>
                <c:pt idx="2041">
                  <c:v>68</c:v>
                </c:pt>
                <c:pt idx="2042">
                  <c:v>68</c:v>
                </c:pt>
                <c:pt idx="2043">
                  <c:v>68</c:v>
                </c:pt>
                <c:pt idx="2044">
                  <c:v>68</c:v>
                </c:pt>
                <c:pt idx="2045">
                  <c:v>68</c:v>
                </c:pt>
                <c:pt idx="2046">
                  <c:v>68</c:v>
                </c:pt>
                <c:pt idx="2047">
                  <c:v>68</c:v>
                </c:pt>
                <c:pt idx="2048">
                  <c:v>68</c:v>
                </c:pt>
                <c:pt idx="2049">
                  <c:v>68</c:v>
                </c:pt>
                <c:pt idx="2050">
                  <c:v>68</c:v>
                </c:pt>
                <c:pt idx="2051">
                  <c:v>68</c:v>
                </c:pt>
                <c:pt idx="2052">
                  <c:v>68</c:v>
                </c:pt>
                <c:pt idx="2053">
                  <c:v>68</c:v>
                </c:pt>
                <c:pt idx="2054">
                  <c:v>68</c:v>
                </c:pt>
                <c:pt idx="2055">
                  <c:v>68</c:v>
                </c:pt>
                <c:pt idx="2056">
                  <c:v>68</c:v>
                </c:pt>
                <c:pt idx="2057">
                  <c:v>68</c:v>
                </c:pt>
                <c:pt idx="2058">
                  <c:v>68</c:v>
                </c:pt>
                <c:pt idx="2059">
                  <c:v>68</c:v>
                </c:pt>
                <c:pt idx="2060">
                  <c:v>68</c:v>
                </c:pt>
                <c:pt idx="2061">
                  <c:v>68</c:v>
                </c:pt>
                <c:pt idx="2062">
                  <c:v>68</c:v>
                </c:pt>
                <c:pt idx="2063">
                  <c:v>68</c:v>
                </c:pt>
                <c:pt idx="2064">
                  <c:v>68</c:v>
                </c:pt>
                <c:pt idx="2065">
                  <c:v>68</c:v>
                </c:pt>
                <c:pt idx="2066">
                  <c:v>68</c:v>
                </c:pt>
                <c:pt idx="2067">
                  <c:v>68</c:v>
                </c:pt>
                <c:pt idx="2068">
                  <c:v>68</c:v>
                </c:pt>
                <c:pt idx="2069">
                  <c:v>68</c:v>
                </c:pt>
                <c:pt idx="2070">
                  <c:v>68</c:v>
                </c:pt>
                <c:pt idx="2071">
                  <c:v>68</c:v>
                </c:pt>
                <c:pt idx="2072">
                  <c:v>68</c:v>
                </c:pt>
                <c:pt idx="2073">
                  <c:v>68</c:v>
                </c:pt>
                <c:pt idx="2074">
                  <c:v>68</c:v>
                </c:pt>
                <c:pt idx="2075">
                  <c:v>68</c:v>
                </c:pt>
                <c:pt idx="2076">
                  <c:v>68</c:v>
                </c:pt>
                <c:pt idx="2077">
                  <c:v>68</c:v>
                </c:pt>
                <c:pt idx="2078">
                  <c:v>68</c:v>
                </c:pt>
                <c:pt idx="2079">
                  <c:v>68</c:v>
                </c:pt>
                <c:pt idx="2080">
                  <c:v>68</c:v>
                </c:pt>
                <c:pt idx="2081">
                  <c:v>68</c:v>
                </c:pt>
                <c:pt idx="2082">
                  <c:v>68</c:v>
                </c:pt>
                <c:pt idx="2083">
                  <c:v>68</c:v>
                </c:pt>
                <c:pt idx="2084">
                  <c:v>68</c:v>
                </c:pt>
                <c:pt idx="2085">
                  <c:v>68</c:v>
                </c:pt>
                <c:pt idx="2086">
                  <c:v>68</c:v>
                </c:pt>
                <c:pt idx="2087">
                  <c:v>68</c:v>
                </c:pt>
                <c:pt idx="2088">
                  <c:v>68</c:v>
                </c:pt>
                <c:pt idx="2089">
                  <c:v>68</c:v>
                </c:pt>
                <c:pt idx="2090">
                  <c:v>68</c:v>
                </c:pt>
                <c:pt idx="2091">
                  <c:v>68</c:v>
                </c:pt>
                <c:pt idx="2092">
                  <c:v>68</c:v>
                </c:pt>
                <c:pt idx="2093">
                  <c:v>68</c:v>
                </c:pt>
                <c:pt idx="2094">
                  <c:v>68</c:v>
                </c:pt>
                <c:pt idx="2095">
                  <c:v>68</c:v>
                </c:pt>
                <c:pt idx="2096">
                  <c:v>68</c:v>
                </c:pt>
                <c:pt idx="2097">
                  <c:v>68</c:v>
                </c:pt>
                <c:pt idx="2098">
                  <c:v>68</c:v>
                </c:pt>
                <c:pt idx="2099">
                  <c:v>68</c:v>
                </c:pt>
                <c:pt idx="2100">
                  <c:v>68</c:v>
                </c:pt>
                <c:pt idx="2101">
                  <c:v>68</c:v>
                </c:pt>
                <c:pt idx="2102">
                  <c:v>68</c:v>
                </c:pt>
                <c:pt idx="2103">
                  <c:v>68</c:v>
                </c:pt>
                <c:pt idx="2104">
                  <c:v>68</c:v>
                </c:pt>
                <c:pt idx="2105">
                  <c:v>68</c:v>
                </c:pt>
                <c:pt idx="2106">
                  <c:v>68</c:v>
                </c:pt>
                <c:pt idx="2107">
                  <c:v>68</c:v>
                </c:pt>
                <c:pt idx="2108">
                  <c:v>68</c:v>
                </c:pt>
                <c:pt idx="2109">
                  <c:v>68</c:v>
                </c:pt>
                <c:pt idx="2110">
                  <c:v>68</c:v>
                </c:pt>
                <c:pt idx="2111">
                  <c:v>68</c:v>
                </c:pt>
                <c:pt idx="2112">
                  <c:v>68</c:v>
                </c:pt>
                <c:pt idx="2113">
                  <c:v>68</c:v>
                </c:pt>
                <c:pt idx="2114">
                  <c:v>68</c:v>
                </c:pt>
                <c:pt idx="2115">
                  <c:v>68</c:v>
                </c:pt>
                <c:pt idx="2116">
                  <c:v>68</c:v>
                </c:pt>
                <c:pt idx="2117">
                  <c:v>68</c:v>
                </c:pt>
                <c:pt idx="2118">
                  <c:v>68</c:v>
                </c:pt>
                <c:pt idx="2119">
                  <c:v>68</c:v>
                </c:pt>
                <c:pt idx="2120">
                  <c:v>68</c:v>
                </c:pt>
                <c:pt idx="2121">
                  <c:v>68</c:v>
                </c:pt>
                <c:pt idx="2122">
                  <c:v>68</c:v>
                </c:pt>
                <c:pt idx="2123">
                  <c:v>68</c:v>
                </c:pt>
                <c:pt idx="2124">
                  <c:v>68</c:v>
                </c:pt>
                <c:pt idx="2125">
                  <c:v>68</c:v>
                </c:pt>
                <c:pt idx="2126">
                  <c:v>68</c:v>
                </c:pt>
                <c:pt idx="2127">
                  <c:v>68</c:v>
                </c:pt>
                <c:pt idx="2128">
                  <c:v>68</c:v>
                </c:pt>
                <c:pt idx="2129">
                  <c:v>68</c:v>
                </c:pt>
                <c:pt idx="2130">
                  <c:v>68</c:v>
                </c:pt>
                <c:pt idx="2131">
                  <c:v>68</c:v>
                </c:pt>
                <c:pt idx="2132">
                  <c:v>68</c:v>
                </c:pt>
                <c:pt idx="2133">
                  <c:v>68</c:v>
                </c:pt>
                <c:pt idx="2134">
                  <c:v>68</c:v>
                </c:pt>
                <c:pt idx="2135">
                  <c:v>68</c:v>
                </c:pt>
                <c:pt idx="2136">
                  <c:v>68</c:v>
                </c:pt>
                <c:pt idx="2137">
                  <c:v>68</c:v>
                </c:pt>
                <c:pt idx="2138">
                  <c:v>68</c:v>
                </c:pt>
                <c:pt idx="2139">
                  <c:v>68</c:v>
                </c:pt>
                <c:pt idx="2140">
                  <c:v>68</c:v>
                </c:pt>
                <c:pt idx="2141">
                  <c:v>68</c:v>
                </c:pt>
                <c:pt idx="2142">
                  <c:v>68</c:v>
                </c:pt>
                <c:pt idx="2143">
                  <c:v>68</c:v>
                </c:pt>
                <c:pt idx="2144">
                  <c:v>68</c:v>
                </c:pt>
                <c:pt idx="2145">
                  <c:v>68</c:v>
                </c:pt>
                <c:pt idx="2146">
                  <c:v>68</c:v>
                </c:pt>
                <c:pt idx="2147">
                  <c:v>68</c:v>
                </c:pt>
                <c:pt idx="2148">
                  <c:v>68</c:v>
                </c:pt>
                <c:pt idx="2149">
                  <c:v>68</c:v>
                </c:pt>
                <c:pt idx="2150">
                  <c:v>68</c:v>
                </c:pt>
                <c:pt idx="2151">
                  <c:v>68</c:v>
                </c:pt>
                <c:pt idx="2152">
                  <c:v>68</c:v>
                </c:pt>
                <c:pt idx="2153">
                  <c:v>68</c:v>
                </c:pt>
                <c:pt idx="2154">
                  <c:v>68</c:v>
                </c:pt>
                <c:pt idx="2155">
                  <c:v>68</c:v>
                </c:pt>
                <c:pt idx="2156">
                  <c:v>68</c:v>
                </c:pt>
                <c:pt idx="2157">
                  <c:v>68</c:v>
                </c:pt>
                <c:pt idx="2158">
                  <c:v>68</c:v>
                </c:pt>
                <c:pt idx="2159">
                  <c:v>68</c:v>
                </c:pt>
                <c:pt idx="2160">
                  <c:v>68</c:v>
                </c:pt>
                <c:pt idx="2161">
                  <c:v>68</c:v>
                </c:pt>
                <c:pt idx="2162">
                  <c:v>68</c:v>
                </c:pt>
                <c:pt idx="2163">
                  <c:v>68</c:v>
                </c:pt>
                <c:pt idx="2164">
                  <c:v>68</c:v>
                </c:pt>
                <c:pt idx="2165">
                  <c:v>68</c:v>
                </c:pt>
                <c:pt idx="2166">
                  <c:v>68</c:v>
                </c:pt>
                <c:pt idx="2167">
                  <c:v>68</c:v>
                </c:pt>
                <c:pt idx="2168">
                  <c:v>68</c:v>
                </c:pt>
                <c:pt idx="2169">
                  <c:v>68</c:v>
                </c:pt>
                <c:pt idx="2170">
                  <c:v>68</c:v>
                </c:pt>
                <c:pt idx="2171">
                  <c:v>68</c:v>
                </c:pt>
                <c:pt idx="2172">
                  <c:v>68</c:v>
                </c:pt>
                <c:pt idx="2173">
                  <c:v>68</c:v>
                </c:pt>
                <c:pt idx="2174">
                  <c:v>68</c:v>
                </c:pt>
                <c:pt idx="2175">
                  <c:v>68</c:v>
                </c:pt>
                <c:pt idx="2176">
                  <c:v>68</c:v>
                </c:pt>
                <c:pt idx="2177">
                  <c:v>68</c:v>
                </c:pt>
                <c:pt idx="2178">
                  <c:v>68</c:v>
                </c:pt>
                <c:pt idx="2179">
                  <c:v>68</c:v>
                </c:pt>
                <c:pt idx="2180">
                  <c:v>68</c:v>
                </c:pt>
                <c:pt idx="2181">
                  <c:v>68</c:v>
                </c:pt>
                <c:pt idx="2182">
                  <c:v>68</c:v>
                </c:pt>
                <c:pt idx="2183">
                  <c:v>68</c:v>
                </c:pt>
                <c:pt idx="2184">
                  <c:v>68</c:v>
                </c:pt>
                <c:pt idx="2185">
                  <c:v>68</c:v>
                </c:pt>
                <c:pt idx="2186">
                  <c:v>68</c:v>
                </c:pt>
                <c:pt idx="2187">
                  <c:v>68</c:v>
                </c:pt>
                <c:pt idx="2188">
                  <c:v>68</c:v>
                </c:pt>
                <c:pt idx="2189">
                  <c:v>68</c:v>
                </c:pt>
                <c:pt idx="2190">
                  <c:v>68</c:v>
                </c:pt>
                <c:pt idx="2191">
                  <c:v>68</c:v>
                </c:pt>
                <c:pt idx="2192">
                  <c:v>68</c:v>
                </c:pt>
                <c:pt idx="2193">
                  <c:v>68</c:v>
                </c:pt>
                <c:pt idx="2194">
                  <c:v>68</c:v>
                </c:pt>
                <c:pt idx="2195">
                  <c:v>68</c:v>
                </c:pt>
                <c:pt idx="2196">
                  <c:v>68</c:v>
                </c:pt>
                <c:pt idx="2197">
                  <c:v>68</c:v>
                </c:pt>
                <c:pt idx="2198">
                  <c:v>68</c:v>
                </c:pt>
                <c:pt idx="2199">
                  <c:v>68</c:v>
                </c:pt>
                <c:pt idx="2200">
                  <c:v>68</c:v>
                </c:pt>
                <c:pt idx="2201">
                  <c:v>68</c:v>
                </c:pt>
                <c:pt idx="2202">
                  <c:v>68</c:v>
                </c:pt>
                <c:pt idx="2203">
                  <c:v>68</c:v>
                </c:pt>
                <c:pt idx="2204">
                  <c:v>68</c:v>
                </c:pt>
                <c:pt idx="2205">
                  <c:v>68</c:v>
                </c:pt>
                <c:pt idx="2206">
                  <c:v>68</c:v>
                </c:pt>
                <c:pt idx="2207">
                  <c:v>68</c:v>
                </c:pt>
                <c:pt idx="2208">
                  <c:v>68</c:v>
                </c:pt>
                <c:pt idx="2209">
                  <c:v>68</c:v>
                </c:pt>
                <c:pt idx="2210">
                  <c:v>68</c:v>
                </c:pt>
                <c:pt idx="2211">
                  <c:v>68</c:v>
                </c:pt>
                <c:pt idx="2212">
                  <c:v>68</c:v>
                </c:pt>
                <c:pt idx="2213">
                  <c:v>68</c:v>
                </c:pt>
                <c:pt idx="2214">
                  <c:v>68</c:v>
                </c:pt>
                <c:pt idx="2215">
                  <c:v>68</c:v>
                </c:pt>
                <c:pt idx="2216">
                  <c:v>68</c:v>
                </c:pt>
                <c:pt idx="2217">
                  <c:v>68</c:v>
                </c:pt>
                <c:pt idx="2218">
                  <c:v>68</c:v>
                </c:pt>
                <c:pt idx="2219">
                  <c:v>68</c:v>
                </c:pt>
                <c:pt idx="2220">
                  <c:v>68</c:v>
                </c:pt>
                <c:pt idx="2221">
                  <c:v>68</c:v>
                </c:pt>
                <c:pt idx="2222">
                  <c:v>68</c:v>
                </c:pt>
                <c:pt idx="2223">
                  <c:v>68</c:v>
                </c:pt>
                <c:pt idx="2224">
                  <c:v>68</c:v>
                </c:pt>
                <c:pt idx="2225">
                  <c:v>68</c:v>
                </c:pt>
                <c:pt idx="2226">
                  <c:v>68</c:v>
                </c:pt>
                <c:pt idx="2227">
                  <c:v>68</c:v>
                </c:pt>
                <c:pt idx="2228">
                  <c:v>68</c:v>
                </c:pt>
                <c:pt idx="2229">
                  <c:v>68</c:v>
                </c:pt>
                <c:pt idx="2230">
                  <c:v>68</c:v>
                </c:pt>
                <c:pt idx="2231">
                  <c:v>68</c:v>
                </c:pt>
                <c:pt idx="2232">
                  <c:v>68</c:v>
                </c:pt>
                <c:pt idx="2233">
                  <c:v>68</c:v>
                </c:pt>
                <c:pt idx="2234">
                  <c:v>68</c:v>
                </c:pt>
                <c:pt idx="2235">
                  <c:v>68</c:v>
                </c:pt>
                <c:pt idx="2236">
                  <c:v>68</c:v>
                </c:pt>
                <c:pt idx="2237">
                  <c:v>68</c:v>
                </c:pt>
                <c:pt idx="2238">
                  <c:v>68</c:v>
                </c:pt>
                <c:pt idx="2239">
                  <c:v>68</c:v>
                </c:pt>
                <c:pt idx="2240">
                  <c:v>68</c:v>
                </c:pt>
                <c:pt idx="2241">
                  <c:v>68</c:v>
                </c:pt>
                <c:pt idx="2242">
                  <c:v>68</c:v>
                </c:pt>
                <c:pt idx="2243">
                  <c:v>68</c:v>
                </c:pt>
                <c:pt idx="2244">
                  <c:v>68</c:v>
                </c:pt>
                <c:pt idx="2245">
                  <c:v>68</c:v>
                </c:pt>
                <c:pt idx="2246">
                  <c:v>68</c:v>
                </c:pt>
                <c:pt idx="2247">
                  <c:v>68</c:v>
                </c:pt>
                <c:pt idx="2248">
                  <c:v>68</c:v>
                </c:pt>
                <c:pt idx="2249">
                  <c:v>68</c:v>
                </c:pt>
                <c:pt idx="2250">
                  <c:v>68</c:v>
                </c:pt>
                <c:pt idx="2251">
                  <c:v>68</c:v>
                </c:pt>
                <c:pt idx="2252">
                  <c:v>68</c:v>
                </c:pt>
                <c:pt idx="2253">
                  <c:v>68</c:v>
                </c:pt>
                <c:pt idx="2254">
                  <c:v>68</c:v>
                </c:pt>
                <c:pt idx="2255">
                  <c:v>68</c:v>
                </c:pt>
                <c:pt idx="2256">
                  <c:v>68</c:v>
                </c:pt>
                <c:pt idx="2257">
                  <c:v>68</c:v>
                </c:pt>
                <c:pt idx="2258">
                  <c:v>68</c:v>
                </c:pt>
                <c:pt idx="2259">
                  <c:v>68</c:v>
                </c:pt>
                <c:pt idx="2260">
                  <c:v>68</c:v>
                </c:pt>
                <c:pt idx="2261">
                  <c:v>68</c:v>
                </c:pt>
                <c:pt idx="2262">
                  <c:v>68</c:v>
                </c:pt>
                <c:pt idx="2263">
                  <c:v>68</c:v>
                </c:pt>
                <c:pt idx="2264">
                  <c:v>68</c:v>
                </c:pt>
                <c:pt idx="2265">
                  <c:v>68</c:v>
                </c:pt>
                <c:pt idx="2266">
                  <c:v>68</c:v>
                </c:pt>
                <c:pt idx="2267">
                  <c:v>68</c:v>
                </c:pt>
                <c:pt idx="2268">
                  <c:v>68</c:v>
                </c:pt>
                <c:pt idx="2269">
                  <c:v>68</c:v>
                </c:pt>
                <c:pt idx="2270">
                  <c:v>68</c:v>
                </c:pt>
                <c:pt idx="2271">
                  <c:v>68</c:v>
                </c:pt>
                <c:pt idx="2272">
                  <c:v>68</c:v>
                </c:pt>
                <c:pt idx="2273">
                  <c:v>68</c:v>
                </c:pt>
                <c:pt idx="2274">
                  <c:v>68</c:v>
                </c:pt>
                <c:pt idx="2275">
                  <c:v>68</c:v>
                </c:pt>
                <c:pt idx="2276">
                  <c:v>68</c:v>
                </c:pt>
                <c:pt idx="2277">
                  <c:v>68</c:v>
                </c:pt>
                <c:pt idx="2278">
                  <c:v>68</c:v>
                </c:pt>
                <c:pt idx="2279">
                  <c:v>68</c:v>
                </c:pt>
                <c:pt idx="2280">
                  <c:v>68</c:v>
                </c:pt>
                <c:pt idx="2281">
                  <c:v>68</c:v>
                </c:pt>
                <c:pt idx="2282">
                  <c:v>68</c:v>
                </c:pt>
                <c:pt idx="2283">
                  <c:v>68</c:v>
                </c:pt>
                <c:pt idx="2284">
                  <c:v>68</c:v>
                </c:pt>
                <c:pt idx="2285">
                  <c:v>68</c:v>
                </c:pt>
                <c:pt idx="2286">
                  <c:v>68</c:v>
                </c:pt>
                <c:pt idx="2287">
                  <c:v>68</c:v>
                </c:pt>
                <c:pt idx="2288">
                  <c:v>68</c:v>
                </c:pt>
                <c:pt idx="2289">
                  <c:v>68</c:v>
                </c:pt>
                <c:pt idx="2290">
                  <c:v>68</c:v>
                </c:pt>
                <c:pt idx="2291">
                  <c:v>68</c:v>
                </c:pt>
                <c:pt idx="2292">
                  <c:v>68</c:v>
                </c:pt>
                <c:pt idx="2293">
                  <c:v>68</c:v>
                </c:pt>
                <c:pt idx="2294">
                  <c:v>68</c:v>
                </c:pt>
                <c:pt idx="2295">
                  <c:v>68</c:v>
                </c:pt>
                <c:pt idx="2296">
                  <c:v>68</c:v>
                </c:pt>
                <c:pt idx="2297">
                  <c:v>68</c:v>
                </c:pt>
                <c:pt idx="2298">
                  <c:v>68</c:v>
                </c:pt>
                <c:pt idx="2299">
                  <c:v>68</c:v>
                </c:pt>
                <c:pt idx="2300">
                  <c:v>68</c:v>
                </c:pt>
                <c:pt idx="2301">
                  <c:v>68</c:v>
                </c:pt>
                <c:pt idx="2302">
                  <c:v>68</c:v>
                </c:pt>
                <c:pt idx="2303">
                  <c:v>68</c:v>
                </c:pt>
                <c:pt idx="2304">
                  <c:v>68</c:v>
                </c:pt>
                <c:pt idx="2305">
                  <c:v>68</c:v>
                </c:pt>
                <c:pt idx="2306">
                  <c:v>68</c:v>
                </c:pt>
                <c:pt idx="2307">
                  <c:v>68</c:v>
                </c:pt>
                <c:pt idx="2308">
                  <c:v>68</c:v>
                </c:pt>
                <c:pt idx="2309">
                  <c:v>68</c:v>
                </c:pt>
                <c:pt idx="2310">
                  <c:v>68</c:v>
                </c:pt>
                <c:pt idx="2311">
                  <c:v>68</c:v>
                </c:pt>
                <c:pt idx="2312">
                  <c:v>68</c:v>
                </c:pt>
                <c:pt idx="2313">
                  <c:v>68</c:v>
                </c:pt>
                <c:pt idx="2314">
                  <c:v>68</c:v>
                </c:pt>
                <c:pt idx="2315">
                  <c:v>68</c:v>
                </c:pt>
                <c:pt idx="2316">
                  <c:v>68</c:v>
                </c:pt>
                <c:pt idx="2317">
                  <c:v>68</c:v>
                </c:pt>
                <c:pt idx="2318">
                  <c:v>68</c:v>
                </c:pt>
                <c:pt idx="2319">
                  <c:v>68</c:v>
                </c:pt>
                <c:pt idx="2320">
                  <c:v>68</c:v>
                </c:pt>
                <c:pt idx="2321">
                  <c:v>68</c:v>
                </c:pt>
                <c:pt idx="2322">
                  <c:v>68</c:v>
                </c:pt>
                <c:pt idx="2323">
                  <c:v>68</c:v>
                </c:pt>
                <c:pt idx="2324">
                  <c:v>68</c:v>
                </c:pt>
                <c:pt idx="2325">
                  <c:v>68</c:v>
                </c:pt>
                <c:pt idx="2326">
                  <c:v>68</c:v>
                </c:pt>
                <c:pt idx="2327">
                  <c:v>68</c:v>
                </c:pt>
                <c:pt idx="2328">
                  <c:v>68</c:v>
                </c:pt>
                <c:pt idx="2329">
                  <c:v>68</c:v>
                </c:pt>
                <c:pt idx="2330">
                  <c:v>68</c:v>
                </c:pt>
                <c:pt idx="2331">
                  <c:v>68</c:v>
                </c:pt>
                <c:pt idx="2332">
                  <c:v>68</c:v>
                </c:pt>
                <c:pt idx="2333">
                  <c:v>68</c:v>
                </c:pt>
                <c:pt idx="2334">
                  <c:v>68</c:v>
                </c:pt>
                <c:pt idx="2335">
                  <c:v>68</c:v>
                </c:pt>
                <c:pt idx="2336">
                  <c:v>68</c:v>
                </c:pt>
                <c:pt idx="2337">
                  <c:v>68</c:v>
                </c:pt>
                <c:pt idx="2338">
                  <c:v>68</c:v>
                </c:pt>
                <c:pt idx="2339">
                  <c:v>68</c:v>
                </c:pt>
                <c:pt idx="2340">
                  <c:v>68</c:v>
                </c:pt>
                <c:pt idx="2341">
                  <c:v>68</c:v>
                </c:pt>
                <c:pt idx="2342">
                  <c:v>68</c:v>
                </c:pt>
                <c:pt idx="2343">
                  <c:v>68</c:v>
                </c:pt>
                <c:pt idx="2344">
                  <c:v>68</c:v>
                </c:pt>
                <c:pt idx="2345">
                  <c:v>68</c:v>
                </c:pt>
                <c:pt idx="2346">
                  <c:v>68</c:v>
                </c:pt>
                <c:pt idx="2347">
                  <c:v>68</c:v>
                </c:pt>
                <c:pt idx="2348">
                  <c:v>68</c:v>
                </c:pt>
                <c:pt idx="2349">
                  <c:v>68</c:v>
                </c:pt>
                <c:pt idx="2350">
                  <c:v>68</c:v>
                </c:pt>
                <c:pt idx="2351">
                  <c:v>68</c:v>
                </c:pt>
                <c:pt idx="2352">
                  <c:v>68</c:v>
                </c:pt>
                <c:pt idx="2353">
                  <c:v>68</c:v>
                </c:pt>
                <c:pt idx="2354">
                  <c:v>68</c:v>
                </c:pt>
                <c:pt idx="2355">
                  <c:v>68</c:v>
                </c:pt>
                <c:pt idx="2356">
                  <c:v>68</c:v>
                </c:pt>
                <c:pt idx="2357">
                  <c:v>68</c:v>
                </c:pt>
                <c:pt idx="2358">
                  <c:v>68</c:v>
                </c:pt>
                <c:pt idx="2359">
                  <c:v>68</c:v>
                </c:pt>
                <c:pt idx="2360">
                  <c:v>68</c:v>
                </c:pt>
                <c:pt idx="2361">
                  <c:v>68</c:v>
                </c:pt>
                <c:pt idx="2362">
                  <c:v>68</c:v>
                </c:pt>
                <c:pt idx="2363">
                  <c:v>68</c:v>
                </c:pt>
                <c:pt idx="2364">
                  <c:v>68</c:v>
                </c:pt>
                <c:pt idx="2365">
                  <c:v>68</c:v>
                </c:pt>
                <c:pt idx="2366">
                  <c:v>68</c:v>
                </c:pt>
                <c:pt idx="2367">
                  <c:v>68</c:v>
                </c:pt>
                <c:pt idx="2368">
                  <c:v>68</c:v>
                </c:pt>
                <c:pt idx="2369">
                  <c:v>68</c:v>
                </c:pt>
                <c:pt idx="2370">
                  <c:v>68</c:v>
                </c:pt>
                <c:pt idx="2371">
                  <c:v>68</c:v>
                </c:pt>
                <c:pt idx="2372">
                  <c:v>68</c:v>
                </c:pt>
                <c:pt idx="2373">
                  <c:v>68</c:v>
                </c:pt>
                <c:pt idx="2374">
                  <c:v>68</c:v>
                </c:pt>
                <c:pt idx="2375">
                  <c:v>68</c:v>
                </c:pt>
                <c:pt idx="2376">
                  <c:v>68</c:v>
                </c:pt>
                <c:pt idx="2377">
                  <c:v>68</c:v>
                </c:pt>
                <c:pt idx="2378">
                  <c:v>68</c:v>
                </c:pt>
                <c:pt idx="2379">
                  <c:v>68</c:v>
                </c:pt>
                <c:pt idx="2380">
                  <c:v>68</c:v>
                </c:pt>
                <c:pt idx="2381">
                  <c:v>68</c:v>
                </c:pt>
                <c:pt idx="2382">
                  <c:v>68</c:v>
                </c:pt>
                <c:pt idx="2383">
                  <c:v>68</c:v>
                </c:pt>
                <c:pt idx="2384">
                  <c:v>68</c:v>
                </c:pt>
                <c:pt idx="2385">
                  <c:v>68</c:v>
                </c:pt>
                <c:pt idx="2386">
                  <c:v>68</c:v>
                </c:pt>
                <c:pt idx="2387">
                  <c:v>68</c:v>
                </c:pt>
                <c:pt idx="2388">
                  <c:v>68</c:v>
                </c:pt>
                <c:pt idx="2389">
                  <c:v>68</c:v>
                </c:pt>
                <c:pt idx="2390">
                  <c:v>68</c:v>
                </c:pt>
                <c:pt idx="2391">
                  <c:v>68</c:v>
                </c:pt>
                <c:pt idx="2392">
                  <c:v>68</c:v>
                </c:pt>
                <c:pt idx="2393">
                  <c:v>68</c:v>
                </c:pt>
                <c:pt idx="2394">
                  <c:v>68</c:v>
                </c:pt>
                <c:pt idx="2395">
                  <c:v>68</c:v>
                </c:pt>
                <c:pt idx="2396">
                  <c:v>68</c:v>
                </c:pt>
                <c:pt idx="2397">
                  <c:v>68</c:v>
                </c:pt>
                <c:pt idx="2398">
                  <c:v>68</c:v>
                </c:pt>
                <c:pt idx="2399">
                  <c:v>68</c:v>
                </c:pt>
                <c:pt idx="2400">
                  <c:v>68</c:v>
                </c:pt>
                <c:pt idx="2401">
                  <c:v>68</c:v>
                </c:pt>
                <c:pt idx="2402">
                  <c:v>68</c:v>
                </c:pt>
                <c:pt idx="2403">
                  <c:v>68</c:v>
                </c:pt>
                <c:pt idx="2404">
                  <c:v>68</c:v>
                </c:pt>
                <c:pt idx="2405">
                  <c:v>68</c:v>
                </c:pt>
                <c:pt idx="2406">
                  <c:v>68</c:v>
                </c:pt>
                <c:pt idx="2407">
                  <c:v>68</c:v>
                </c:pt>
                <c:pt idx="2408">
                  <c:v>68</c:v>
                </c:pt>
                <c:pt idx="2409">
                  <c:v>68</c:v>
                </c:pt>
                <c:pt idx="2410">
                  <c:v>68</c:v>
                </c:pt>
                <c:pt idx="2411">
                  <c:v>68</c:v>
                </c:pt>
                <c:pt idx="2412">
                  <c:v>68</c:v>
                </c:pt>
                <c:pt idx="2413">
                  <c:v>68</c:v>
                </c:pt>
                <c:pt idx="2414">
                  <c:v>68</c:v>
                </c:pt>
                <c:pt idx="2415">
                  <c:v>68</c:v>
                </c:pt>
                <c:pt idx="2416">
                  <c:v>68</c:v>
                </c:pt>
                <c:pt idx="2417">
                  <c:v>68</c:v>
                </c:pt>
                <c:pt idx="2418">
                  <c:v>68</c:v>
                </c:pt>
                <c:pt idx="2419">
                  <c:v>68</c:v>
                </c:pt>
                <c:pt idx="2420">
                  <c:v>68</c:v>
                </c:pt>
                <c:pt idx="2421">
                  <c:v>68</c:v>
                </c:pt>
                <c:pt idx="2422">
                  <c:v>68</c:v>
                </c:pt>
                <c:pt idx="2423">
                  <c:v>68</c:v>
                </c:pt>
                <c:pt idx="2424">
                  <c:v>68</c:v>
                </c:pt>
                <c:pt idx="2425">
                  <c:v>68</c:v>
                </c:pt>
                <c:pt idx="2426">
                  <c:v>68</c:v>
                </c:pt>
                <c:pt idx="2427">
                  <c:v>68</c:v>
                </c:pt>
                <c:pt idx="2428">
                  <c:v>68</c:v>
                </c:pt>
                <c:pt idx="2429">
                  <c:v>68</c:v>
                </c:pt>
                <c:pt idx="2430">
                  <c:v>68</c:v>
                </c:pt>
                <c:pt idx="2431">
                  <c:v>68</c:v>
                </c:pt>
                <c:pt idx="2432">
                  <c:v>68</c:v>
                </c:pt>
                <c:pt idx="2433">
                  <c:v>68</c:v>
                </c:pt>
                <c:pt idx="2434">
                  <c:v>68</c:v>
                </c:pt>
                <c:pt idx="2435">
                  <c:v>68</c:v>
                </c:pt>
                <c:pt idx="2436">
                  <c:v>68</c:v>
                </c:pt>
                <c:pt idx="2437">
                  <c:v>68</c:v>
                </c:pt>
                <c:pt idx="2438">
                  <c:v>68</c:v>
                </c:pt>
                <c:pt idx="2439">
                  <c:v>68</c:v>
                </c:pt>
                <c:pt idx="2440">
                  <c:v>68</c:v>
                </c:pt>
                <c:pt idx="2441">
                  <c:v>68</c:v>
                </c:pt>
                <c:pt idx="2442">
                  <c:v>68</c:v>
                </c:pt>
                <c:pt idx="2443">
                  <c:v>68</c:v>
                </c:pt>
                <c:pt idx="2444">
                  <c:v>68</c:v>
                </c:pt>
                <c:pt idx="2445">
                  <c:v>68</c:v>
                </c:pt>
                <c:pt idx="2446">
                  <c:v>68</c:v>
                </c:pt>
                <c:pt idx="2447">
                  <c:v>68</c:v>
                </c:pt>
                <c:pt idx="2448">
                  <c:v>68</c:v>
                </c:pt>
                <c:pt idx="2449">
                  <c:v>68</c:v>
                </c:pt>
                <c:pt idx="2450">
                  <c:v>68</c:v>
                </c:pt>
                <c:pt idx="2451">
                  <c:v>68</c:v>
                </c:pt>
                <c:pt idx="2452">
                  <c:v>68</c:v>
                </c:pt>
                <c:pt idx="2453">
                  <c:v>68</c:v>
                </c:pt>
                <c:pt idx="2454">
                  <c:v>68</c:v>
                </c:pt>
                <c:pt idx="2455">
                  <c:v>68</c:v>
                </c:pt>
                <c:pt idx="2456">
                  <c:v>68</c:v>
                </c:pt>
                <c:pt idx="2457">
                  <c:v>68</c:v>
                </c:pt>
                <c:pt idx="2458">
                  <c:v>68</c:v>
                </c:pt>
                <c:pt idx="2459">
                  <c:v>68</c:v>
                </c:pt>
                <c:pt idx="2460">
                  <c:v>68</c:v>
                </c:pt>
                <c:pt idx="2461">
                  <c:v>68</c:v>
                </c:pt>
                <c:pt idx="2462">
                  <c:v>68</c:v>
                </c:pt>
                <c:pt idx="2463">
                  <c:v>68</c:v>
                </c:pt>
                <c:pt idx="2464">
                  <c:v>68</c:v>
                </c:pt>
                <c:pt idx="2465">
                  <c:v>68</c:v>
                </c:pt>
                <c:pt idx="2466">
                  <c:v>68</c:v>
                </c:pt>
                <c:pt idx="2467">
                  <c:v>68</c:v>
                </c:pt>
                <c:pt idx="2468">
                  <c:v>68</c:v>
                </c:pt>
                <c:pt idx="2469">
                  <c:v>68</c:v>
                </c:pt>
                <c:pt idx="2470">
                  <c:v>68</c:v>
                </c:pt>
                <c:pt idx="2471">
                  <c:v>68</c:v>
                </c:pt>
                <c:pt idx="2472">
                  <c:v>68</c:v>
                </c:pt>
                <c:pt idx="2473">
                  <c:v>68</c:v>
                </c:pt>
                <c:pt idx="2474">
                  <c:v>68</c:v>
                </c:pt>
                <c:pt idx="2475">
                  <c:v>68</c:v>
                </c:pt>
                <c:pt idx="2476">
                  <c:v>68</c:v>
                </c:pt>
                <c:pt idx="2477">
                  <c:v>68</c:v>
                </c:pt>
                <c:pt idx="2478">
                  <c:v>68</c:v>
                </c:pt>
                <c:pt idx="2479">
                  <c:v>68</c:v>
                </c:pt>
                <c:pt idx="2480">
                  <c:v>68</c:v>
                </c:pt>
                <c:pt idx="2481">
                  <c:v>68</c:v>
                </c:pt>
                <c:pt idx="2482">
                  <c:v>68</c:v>
                </c:pt>
                <c:pt idx="2483">
                  <c:v>68</c:v>
                </c:pt>
                <c:pt idx="2484">
                  <c:v>68</c:v>
                </c:pt>
                <c:pt idx="2485">
                  <c:v>68</c:v>
                </c:pt>
                <c:pt idx="2486">
                  <c:v>68</c:v>
                </c:pt>
                <c:pt idx="2487">
                  <c:v>68</c:v>
                </c:pt>
                <c:pt idx="2488">
                  <c:v>68</c:v>
                </c:pt>
                <c:pt idx="2489">
                  <c:v>68</c:v>
                </c:pt>
                <c:pt idx="2490">
                  <c:v>68</c:v>
                </c:pt>
                <c:pt idx="2491">
                  <c:v>68</c:v>
                </c:pt>
                <c:pt idx="2492">
                  <c:v>68</c:v>
                </c:pt>
                <c:pt idx="2493">
                  <c:v>68</c:v>
                </c:pt>
                <c:pt idx="2494">
                  <c:v>68</c:v>
                </c:pt>
                <c:pt idx="2495">
                  <c:v>68</c:v>
                </c:pt>
                <c:pt idx="2496">
                  <c:v>68</c:v>
                </c:pt>
                <c:pt idx="2497">
                  <c:v>68</c:v>
                </c:pt>
                <c:pt idx="2498">
                  <c:v>68</c:v>
                </c:pt>
                <c:pt idx="2499">
                  <c:v>68</c:v>
                </c:pt>
                <c:pt idx="2500">
                  <c:v>68</c:v>
                </c:pt>
                <c:pt idx="2501">
                  <c:v>68</c:v>
                </c:pt>
                <c:pt idx="2502">
                  <c:v>68</c:v>
                </c:pt>
                <c:pt idx="2503">
                  <c:v>68</c:v>
                </c:pt>
                <c:pt idx="2504">
                  <c:v>68</c:v>
                </c:pt>
                <c:pt idx="2505">
                  <c:v>68</c:v>
                </c:pt>
                <c:pt idx="2506">
                  <c:v>68</c:v>
                </c:pt>
                <c:pt idx="2507">
                  <c:v>68</c:v>
                </c:pt>
                <c:pt idx="2508">
                  <c:v>68</c:v>
                </c:pt>
                <c:pt idx="2509">
                  <c:v>68</c:v>
                </c:pt>
                <c:pt idx="2510">
                  <c:v>68</c:v>
                </c:pt>
                <c:pt idx="2511">
                  <c:v>68</c:v>
                </c:pt>
                <c:pt idx="2512">
                  <c:v>68</c:v>
                </c:pt>
                <c:pt idx="2513">
                  <c:v>68</c:v>
                </c:pt>
                <c:pt idx="2514">
                  <c:v>68</c:v>
                </c:pt>
                <c:pt idx="2515">
                  <c:v>68</c:v>
                </c:pt>
                <c:pt idx="2516">
                  <c:v>68</c:v>
                </c:pt>
                <c:pt idx="2517">
                  <c:v>68</c:v>
                </c:pt>
                <c:pt idx="2518">
                  <c:v>68</c:v>
                </c:pt>
                <c:pt idx="2519">
                  <c:v>68</c:v>
                </c:pt>
                <c:pt idx="2520">
                  <c:v>68</c:v>
                </c:pt>
                <c:pt idx="2521">
                  <c:v>68</c:v>
                </c:pt>
                <c:pt idx="2522">
                  <c:v>68</c:v>
                </c:pt>
                <c:pt idx="2523">
                  <c:v>68</c:v>
                </c:pt>
                <c:pt idx="2524">
                  <c:v>68</c:v>
                </c:pt>
                <c:pt idx="2525">
                  <c:v>68</c:v>
                </c:pt>
                <c:pt idx="2526">
                  <c:v>68</c:v>
                </c:pt>
                <c:pt idx="2527">
                  <c:v>68</c:v>
                </c:pt>
                <c:pt idx="2528">
                  <c:v>68</c:v>
                </c:pt>
                <c:pt idx="2529">
                  <c:v>68</c:v>
                </c:pt>
                <c:pt idx="2530">
                  <c:v>68</c:v>
                </c:pt>
                <c:pt idx="2531">
                  <c:v>68</c:v>
                </c:pt>
                <c:pt idx="2532">
                  <c:v>68</c:v>
                </c:pt>
                <c:pt idx="2533">
                  <c:v>68</c:v>
                </c:pt>
                <c:pt idx="2534">
                  <c:v>68</c:v>
                </c:pt>
                <c:pt idx="2535">
                  <c:v>68</c:v>
                </c:pt>
                <c:pt idx="2536">
                  <c:v>68</c:v>
                </c:pt>
                <c:pt idx="2537">
                  <c:v>68</c:v>
                </c:pt>
                <c:pt idx="2538">
                  <c:v>68</c:v>
                </c:pt>
                <c:pt idx="2539">
                  <c:v>68</c:v>
                </c:pt>
                <c:pt idx="2540">
                  <c:v>68</c:v>
                </c:pt>
                <c:pt idx="2541">
                  <c:v>68</c:v>
                </c:pt>
                <c:pt idx="2542">
                  <c:v>68</c:v>
                </c:pt>
                <c:pt idx="2543">
                  <c:v>68</c:v>
                </c:pt>
                <c:pt idx="2544">
                  <c:v>68</c:v>
                </c:pt>
                <c:pt idx="2545">
                  <c:v>68</c:v>
                </c:pt>
                <c:pt idx="2546">
                  <c:v>68</c:v>
                </c:pt>
                <c:pt idx="2547">
                  <c:v>68</c:v>
                </c:pt>
                <c:pt idx="2548">
                  <c:v>68</c:v>
                </c:pt>
                <c:pt idx="2549">
                  <c:v>68</c:v>
                </c:pt>
                <c:pt idx="2550">
                  <c:v>68</c:v>
                </c:pt>
                <c:pt idx="2551">
                  <c:v>68</c:v>
                </c:pt>
                <c:pt idx="2552">
                  <c:v>68</c:v>
                </c:pt>
                <c:pt idx="2553">
                  <c:v>68</c:v>
                </c:pt>
                <c:pt idx="2554">
                  <c:v>68</c:v>
                </c:pt>
                <c:pt idx="2555">
                  <c:v>68</c:v>
                </c:pt>
                <c:pt idx="2556">
                  <c:v>68</c:v>
                </c:pt>
                <c:pt idx="2557">
                  <c:v>68</c:v>
                </c:pt>
                <c:pt idx="2558">
                  <c:v>68</c:v>
                </c:pt>
                <c:pt idx="2559">
                  <c:v>68</c:v>
                </c:pt>
                <c:pt idx="2560">
                  <c:v>68</c:v>
                </c:pt>
                <c:pt idx="2561">
                  <c:v>68</c:v>
                </c:pt>
                <c:pt idx="2562">
                  <c:v>68</c:v>
                </c:pt>
                <c:pt idx="2563">
                  <c:v>68</c:v>
                </c:pt>
                <c:pt idx="2564">
                  <c:v>68</c:v>
                </c:pt>
                <c:pt idx="2565">
                  <c:v>68</c:v>
                </c:pt>
                <c:pt idx="2566">
                  <c:v>68</c:v>
                </c:pt>
                <c:pt idx="2567">
                  <c:v>68</c:v>
                </c:pt>
                <c:pt idx="2568">
                  <c:v>68</c:v>
                </c:pt>
                <c:pt idx="2569">
                  <c:v>68</c:v>
                </c:pt>
                <c:pt idx="2570">
                  <c:v>68</c:v>
                </c:pt>
                <c:pt idx="2571">
                  <c:v>68</c:v>
                </c:pt>
                <c:pt idx="2572">
                  <c:v>68</c:v>
                </c:pt>
                <c:pt idx="2573">
                  <c:v>68</c:v>
                </c:pt>
                <c:pt idx="2574">
                  <c:v>68</c:v>
                </c:pt>
                <c:pt idx="2575">
                  <c:v>68</c:v>
                </c:pt>
                <c:pt idx="2576">
                  <c:v>68</c:v>
                </c:pt>
                <c:pt idx="2577">
                  <c:v>68</c:v>
                </c:pt>
                <c:pt idx="2578">
                  <c:v>68</c:v>
                </c:pt>
                <c:pt idx="2579">
                  <c:v>68</c:v>
                </c:pt>
                <c:pt idx="2580">
                  <c:v>68</c:v>
                </c:pt>
                <c:pt idx="2581">
                  <c:v>68</c:v>
                </c:pt>
                <c:pt idx="2582">
                  <c:v>68</c:v>
                </c:pt>
                <c:pt idx="2583">
                  <c:v>68</c:v>
                </c:pt>
                <c:pt idx="2584">
                  <c:v>68</c:v>
                </c:pt>
                <c:pt idx="2585">
                  <c:v>68</c:v>
                </c:pt>
                <c:pt idx="2586">
                  <c:v>68</c:v>
                </c:pt>
                <c:pt idx="2587">
                  <c:v>68</c:v>
                </c:pt>
                <c:pt idx="2588">
                  <c:v>68</c:v>
                </c:pt>
                <c:pt idx="2589">
                  <c:v>68</c:v>
                </c:pt>
                <c:pt idx="2590">
                  <c:v>68</c:v>
                </c:pt>
                <c:pt idx="2591">
                  <c:v>68</c:v>
                </c:pt>
                <c:pt idx="2592">
                  <c:v>68</c:v>
                </c:pt>
                <c:pt idx="2593">
                  <c:v>68</c:v>
                </c:pt>
                <c:pt idx="2594">
                  <c:v>68</c:v>
                </c:pt>
                <c:pt idx="2595">
                  <c:v>68</c:v>
                </c:pt>
                <c:pt idx="2596">
                  <c:v>68</c:v>
                </c:pt>
                <c:pt idx="2597">
                  <c:v>68</c:v>
                </c:pt>
                <c:pt idx="2598">
                  <c:v>68</c:v>
                </c:pt>
                <c:pt idx="2599">
                  <c:v>68</c:v>
                </c:pt>
                <c:pt idx="2600">
                  <c:v>68</c:v>
                </c:pt>
                <c:pt idx="2601">
                  <c:v>68</c:v>
                </c:pt>
                <c:pt idx="2602">
                  <c:v>68</c:v>
                </c:pt>
                <c:pt idx="2603">
                  <c:v>68</c:v>
                </c:pt>
                <c:pt idx="2604">
                  <c:v>68</c:v>
                </c:pt>
                <c:pt idx="2605">
                  <c:v>68</c:v>
                </c:pt>
                <c:pt idx="2606">
                  <c:v>68</c:v>
                </c:pt>
                <c:pt idx="2607">
                  <c:v>68</c:v>
                </c:pt>
                <c:pt idx="2608">
                  <c:v>68</c:v>
                </c:pt>
                <c:pt idx="2609">
                  <c:v>68</c:v>
                </c:pt>
                <c:pt idx="2610">
                  <c:v>68</c:v>
                </c:pt>
                <c:pt idx="2611">
                  <c:v>68</c:v>
                </c:pt>
                <c:pt idx="2612">
                  <c:v>68</c:v>
                </c:pt>
                <c:pt idx="2613">
                  <c:v>68</c:v>
                </c:pt>
                <c:pt idx="2614">
                  <c:v>68</c:v>
                </c:pt>
                <c:pt idx="2615">
                  <c:v>68</c:v>
                </c:pt>
                <c:pt idx="2616">
                  <c:v>68</c:v>
                </c:pt>
                <c:pt idx="2617">
                  <c:v>68</c:v>
                </c:pt>
                <c:pt idx="2618">
                  <c:v>68</c:v>
                </c:pt>
                <c:pt idx="2619">
                  <c:v>68</c:v>
                </c:pt>
                <c:pt idx="2620">
                  <c:v>68</c:v>
                </c:pt>
                <c:pt idx="2621">
                  <c:v>68</c:v>
                </c:pt>
                <c:pt idx="2622">
                  <c:v>68</c:v>
                </c:pt>
                <c:pt idx="2623">
                  <c:v>68</c:v>
                </c:pt>
                <c:pt idx="2624">
                  <c:v>68</c:v>
                </c:pt>
                <c:pt idx="2625">
                  <c:v>68</c:v>
                </c:pt>
                <c:pt idx="2626">
                  <c:v>68</c:v>
                </c:pt>
                <c:pt idx="2627">
                  <c:v>68</c:v>
                </c:pt>
                <c:pt idx="2628">
                  <c:v>68</c:v>
                </c:pt>
                <c:pt idx="2629">
                  <c:v>68</c:v>
                </c:pt>
                <c:pt idx="2630">
                  <c:v>68</c:v>
                </c:pt>
                <c:pt idx="2631">
                  <c:v>68</c:v>
                </c:pt>
                <c:pt idx="2632">
                  <c:v>68</c:v>
                </c:pt>
                <c:pt idx="2633">
                  <c:v>68</c:v>
                </c:pt>
                <c:pt idx="2634">
                  <c:v>68</c:v>
                </c:pt>
                <c:pt idx="2635">
                  <c:v>68</c:v>
                </c:pt>
                <c:pt idx="2636">
                  <c:v>68</c:v>
                </c:pt>
                <c:pt idx="2637">
                  <c:v>68</c:v>
                </c:pt>
                <c:pt idx="2638">
                  <c:v>68</c:v>
                </c:pt>
                <c:pt idx="2639">
                  <c:v>68</c:v>
                </c:pt>
                <c:pt idx="2640">
                  <c:v>68</c:v>
                </c:pt>
                <c:pt idx="2641">
                  <c:v>68</c:v>
                </c:pt>
                <c:pt idx="2642">
                  <c:v>68</c:v>
                </c:pt>
                <c:pt idx="2643">
                  <c:v>68</c:v>
                </c:pt>
                <c:pt idx="2644">
                  <c:v>68</c:v>
                </c:pt>
                <c:pt idx="2645">
                  <c:v>68</c:v>
                </c:pt>
                <c:pt idx="2646">
                  <c:v>68</c:v>
                </c:pt>
                <c:pt idx="2647">
                  <c:v>68</c:v>
                </c:pt>
                <c:pt idx="2648">
                  <c:v>68</c:v>
                </c:pt>
                <c:pt idx="2649">
                  <c:v>68</c:v>
                </c:pt>
                <c:pt idx="2650">
                  <c:v>68</c:v>
                </c:pt>
                <c:pt idx="2651">
                  <c:v>68</c:v>
                </c:pt>
                <c:pt idx="2652">
                  <c:v>68</c:v>
                </c:pt>
                <c:pt idx="2653">
                  <c:v>68</c:v>
                </c:pt>
                <c:pt idx="2654">
                  <c:v>68</c:v>
                </c:pt>
                <c:pt idx="2655">
                  <c:v>68</c:v>
                </c:pt>
                <c:pt idx="2656">
                  <c:v>68</c:v>
                </c:pt>
                <c:pt idx="2657">
                  <c:v>68</c:v>
                </c:pt>
                <c:pt idx="2658">
                  <c:v>68</c:v>
                </c:pt>
                <c:pt idx="2659">
                  <c:v>68</c:v>
                </c:pt>
                <c:pt idx="2660">
                  <c:v>68</c:v>
                </c:pt>
                <c:pt idx="2661">
                  <c:v>68</c:v>
                </c:pt>
                <c:pt idx="2662">
                  <c:v>68</c:v>
                </c:pt>
                <c:pt idx="2663">
                  <c:v>68</c:v>
                </c:pt>
                <c:pt idx="2664">
                  <c:v>68</c:v>
                </c:pt>
                <c:pt idx="2665">
                  <c:v>68</c:v>
                </c:pt>
                <c:pt idx="2666">
                  <c:v>68</c:v>
                </c:pt>
                <c:pt idx="2667">
                  <c:v>68</c:v>
                </c:pt>
                <c:pt idx="2668">
                  <c:v>68</c:v>
                </c:pt>
                <c:pt idx="2669">
                  <c:v>68</c:v>
                </c:pt>
                <c:pt idx="2670">
                  <c:v>68</c:v>
                </c:pt>
                <c:pt idx="2671">
                  <c:v>68</c:v>
                </c:pt>
                <c:pt idx="2672">
                  <c:v>68</c:v>
                </c:pt>
                <c:pt idx="2673">
                  <c:v>68</c:v>
                </c:pt>
                <c:pt idx="2674">
                  <c:v>68</c:v>
                </c:pt>
                <c:pt idx="2675">
                  <c:v>68</c:v>
                </c:pt>
                <c:pt idx="2676">
                  <c:v>68</c:v>
                </c:pt>
                <c:pt idx="2677">
                  <c:v>68</c:v>
                </c:pt>
                <c:pt idx="2678">
                  <c:v>68</c:v>
                </c:pt>
                <c:pt idx="2679">
                  <c:v>68</c:v>
                </c:pt>
                <c:pt idx="2680">
                  <c:v>68</c:v>
                </c:pt>
                <c:pt idx="2681">
                  <c:v>68</c:v>
                </c:pt>
                <c:pt idx="2682">
                  <c:v>68</c:v>
                </c:pt>
                <c:pt idx="2683">
                  <c:v>68</c:v>
                </c:pt>
                <c:pt idx="2684">
                  <c:v>68</c:v>
                </c:pt>
                <c:pt idx="2685">
                  <c:v>68</c:v>
                </c:pt>
                <c:pt idx="2686">
                  <c:v>68</c:v>
                </c:pt>
                <c:pt idx="2687">
                  <c:v>68</c:v>
                </c:pt>
                <c:pt idx="2688">
                  <c:v>68</c:v>
                </c:pt>
                <c:pt idx="2689">
                  <c:v>68</c:v>
                </c:pt>
                <c:pt idx="2690">
                  <c:v>68</c:v>
                </c:pt>
                <c:pt idx="2691">
                  <c:v>68</c:v>
                </c:pt>
                <c:pt idx="2692">
                  <c:v>68</c:v>
                </c:pt>
                <c:pt idx="2693">
                  <c:v>68</c:v>
                </c:pt>
                <c:pt idx="2694">
                  <c:v>68</c:v>
                </c:pt>
                <c:pt idx="2695">
                  <c:v>68</c:v>
                </c:pt>
                <c:pt idx="2696">
                  <c:v>68</c:v>
                </c:pt>
                <c:pt idx="2697">
                  <c:v>68</c:v>
                </c:pt>
                <c:pt idx="2698">
                  <c:v>68</c:v>
                </c:pt>
                <c:pt idx="2699">
                  <c:v>68</c:v>
                </c:pt>
                <c:pt idx="2700">
                  <c:v>68</c:v>
                </c:pt>
                <c:pt idx="2701">
                  <c:v>68</c:v>
                </c:pt>
                <c:pt idx="2702">
                  <c:v>68</c:v>
                </c:pt>
                <c:pt idx="2703">
                  <c:v>68</c:v>
                </c:pt>
                <c:pt idx="2704">
                  <c:v>68</c:v>
                </c:pt>
                <c:pt idx="2705">
                  <c:v>68</c:v>
                </c:pt>
                <c:pt idx="2706">
                  <c:v>68</c:v>
                </c:pt>
                <c:pt idx="2707">
                  <c:v>68</c:v>
                </c:pt>
                <c:pt idx="2708">
                  <c:v>68</c:v>
                </c:pt>
                <c:pt idx="2709">
                  <c:v>68</c:v>
                </c:pt>
                <c:pt idx="2710">
                  <c:v>68</c:v>
                </c:pt>
                <c:pt idx="2711">
                  <c:v>68</c:v>
                </c:pt>
                <c:pt idx="2712">
                  <c:v>68</c:v>
                </c:pt>
                <c:pt idx="2713">
                  <c:v>68</c:v>
                </c:pt>
                <c:pt idx="2714">
                  <c:v>68</c:v>
                </c:pt>
                <c:pt idx="2715">
                  <c:v>68</c:v>
                </c:pt>
                <c:pt idx="2716">
                  <c:v>68</c:v>
                </c:pt>
                <c:pt idx="2717">
                  <c:v>68</c:v>
                </c:pt>
                <c:pt idx="2718">
                  <c:v>68</c:v>
                </c:pt>
                <c:pt idx="2719">
                  <c:v>68</c:v>
                </c:pt>
                <c:pt idx="2720">
                  <c:v>68</c:v>
                </c:pt>
                <c:pt idx="2721">
                  <c:v>68</c:v>
                </c:pt>
                <c:pt idx="2722">
                  <c:v>68</c:v>
                </c:pt>
                <c:pt idx="2723">
                  <c:v>68</c:v>
                </c:pt>
                <c:pt idx="2724">
                  <c:v>68</c:v>
                </c:pt>
                <c:pt idx="2725">
                  <c:v>68</c:v>
                </c:pt>
                <c:pt idx="2726">
                  <c:v>68</c:v>
                </c:pt>
                <c:pt idx="2727">
                  <c:v>68</c:v>
                </c:pt>
                <c:pt idx="2728">
                  <c:v>68</c:v>
                </c:pt>
                <c:pt idx="2729">
                  <c:v>68</c:v>
                </c:pt>
                <c:pt idx="2730">
                  <c:v>68</c:v>
                </c:pt>
                <c:pt idx="2731">
                  <c:v>68</c:v>
                </c:pt>
                <c:pt idx="2732">
                  <c:v>68</c:v>
                </c:pt>
                <c:pt idx="2733">
                  <c:v>68</c:v>
                </c:pt>
                <c:pt idx="2734">
                  <c:v>68</c:v>
                </c:pt>
                <c:pt idx="2735">
                  <c:v>68</c:v>
                </c:pt>
                <c:pt idx="2736">
                  <c:v>68</c:v>
                </c:pt>
                <c:pt idx="2737">
                  <c:v>68</c:v>
                </c:pt>
                <c:pt idx="2738">
                  <c:v>68</c:v>
                </c:pt>
                <c:pt idx="2739">
                  <c:v>68</c:v>
                </c:pt>
                <c:pt idx="2740">
                  <c:v>68</c:v>
                </c:pt>
                <c:pt idx="2741">
                  <c:v>68</c:v>
                </c:pt>
                <c:pt idx="2742">
                  <c:v>68</c:v>
                </c:pt>
                <c:pt idx="2743">
                  <c:v>68</c:v>
                </c:pt>
                <c:pt idx="2744">
                  <c:v>68</c:v>
                </c:pt>
                <c:pt idx="2745">
                  <c:v>68</c:v>
                </c:pt>
                <c:pt idx="2746">
                  <c:v>68</c:v>
                </c:pt>
                <c:pt idx="2747">
                  <c:v>68</c:v>
                </c:pt>
                <c:pt idx="2748">
                  <c:v>68</c:v>
                </c:pt>
                <c:pt idx="2749">
                  <c:v>68</c:v>
                </c:pt>
                <c:pt idx="2750">
                  <c:v>68</c:v>
                </c:pt>
                <c:pt idx="2751">
                  <c:v>68</c:v>
                </c:pt>
                <c:pt idx="2752">
                  <c:v>68</c:v>
                </c:pt>
                <c:pt idx="2753">
                  <c:v>68</c:v>
                </c:pt>
                <c:pt idx="2754">
                  <c:v>68</c:v>
                </c:pt>
                <c:pt idx="2755">
                  <c:v>68</c:v>
                </c:pt>
                <c:pt idx="2756">
                  <c:v>68</c:v>
                </c:pt>
                <c:pt idx="2757">
                  <c:v>68</c:v>
                </c:pt>
                <c:pt idx="2758">
                  <c:v>68</c:v>
                </c:pt>
                <c:pt idx="2759">
                  <c:v>68</c:v>
                </c:pt>
                <c:pt idx="2760">
                  <c:v>68</c:v>
                </c:pt>
                <c:pt idx="2761">
                  <c:v>68</c:v>
                </c:pt>
                <c:pt idx="2762">
                  <c:v>68</c:v>
                </c:pt>
                <c:pt idx="2763">
                  <c:v>68</c:v>
                </c:pt>
                <c:pt idx="2764">
                  <c:v>68</c:v>
                </c:pt>
                <c:pt idx="2765">
                  <c:v>68</c:v>
                </c:pt>
                <c:pt idx="2766">
                  <c:v>68</c:v>
                </c:pt>
                <c:pt idx="2767">
                  <c:v>68</c:v>
                </c:pt>
                <c:pt idx="2768">
                  <c:v>68</c:v>
                </c:pt>
                <c:pt idx="2769">
                  <c:v>68</c:v>
                </c:pt>
                <c:pt idx="2770">
                  <c:v>68</c:v>
                </c:pt>
                <c:pt idx="2771">
                  <c:v>68</c:v>
                </c:pt>
                <c:pt idx="2772">
                  <c:v>68</c:v>
                </c:pt>
                <c:pt idx="2773">
                  <c:v>68</c:v>
                </c:pt>
                <c:pt idx="2774">
                  <c:v>68</c:v>
                </c:pt>
                <c:pt idx="2775">
                  <c:v>68</c:v>
                </c:pt>
                <c:pt idx="2776">
                  <c:v>68</c:v>
                </c:pt>
                <c:pt idx="2777">
                  <c:v>68</c:v>
                </c:pt>
                <c:pt idx="2778">
                  <c:v>68</c:v>
                </c:pt>
                <c:pt idx="2779">
                  <c:v>68</c:v>
                </c:pt>
                <c:pt idx="2780">
                  <c:v>68</c:v>
                </c:pt>
                <c:pt idx="2781">
                  <c:v>68</c:v>
                </c:pt>
                <c:pt idx="2782">
                  <c:v>68</c:v>
                </c:pt>
                <c:pt idx="2783">
                  <c:v>68</c:v>
                </c:pt>
                <c:pt idx="2784">
                  <c:v>68</c:v>
                </c:pt>
                <c:pt idx="2785">
                  <c:v>68</c:v>
                </c:pt>
                <c:pt idx="2786">
                  <c:v>68</c:v>
                </c:pt>
                <c:pt idx="2787">
                  <c:v>68</c:v>
                </c:pt>
                <c:pt idx="2788">
                  <c:v>68</c:v>
                </c:pt>
                <c:pt idx="2789">
                  <c:v>68</c:v>
                </c:pt>
                <c:pt idx="2790">
                  <c:v>68</c:v>
                </c:pt>
                <c:pt idx="2791">
                  <c:v>68</c:v>
                </c:pt>
                <c:pt idx="2792">
                  <c:v>68</c:v>
                </c:pt>
                <c:pt idx="2793">
                  <c:v>68</c:v>
                </c:pt>
                <c:pt idx="2794">
                  <c:v>68</c:v>
                </c:pt>
                <c:pt idx="2795">
                  <c:v>68</c:v>
                </c:pt>
                <c:pt idx="2796">
                  <c:v>68</c:v>
                </c:pt>
                <c:pt idx="2797">
                  <c:v>68</c:v>
                </c:pt>
                <c:pt idx="2798">
                  <c:v>68</c:v>
                </c:pt>
                <c:pt idx="2799">
                  <c:v>68</c:v>
                </c:pt>
                <c:pt idx="2800">
                  <c:v>68</c:v>
                </c:pt>
                <c:pt idx="2801">
                  <c:v>68</c:v>
                </c:pt>
                <c:pt idx="2802">
                  <c:v>68</c:v>
                </c:pt>
                <c:pt idx="2803">
                  <c:v>68</c:v>
                </c:pt>
                <c:pt idx="2804">
                  <c:v>68</c:v>
                </c:pt>
                <c:pt idx="2805">
                  <c:v>68</c:v>
                </c:pt>
                <c:pt idx="2806">
                  <c:v>68</c:v>
                </c:pt>
                <c:pt idx="2807">
                  <c:v>68</c:v>
                </c:pt>
                <c:pt idx="2808">
                  <c:v>68</c:v>
                </c:pt>
                <c:pt idx="2809">
                  <c:v>68</c:v>
                </c:pt>
                <c:pt idx="2810">
                  <c:v>68</c:v>
                </c:pt>
                <c:pt idx="2811">
                  <c:v>68</c:v>
                </c:pt>
                <c:pt idx="2812">
                  <c:v>68</c:v>
                </c:pt>
                <c:pt idx="2813">
                  <c:v>68</c:v>
                </c:pt>
                <c:pt idx="2814">
                  <c:v>68</c:v>
                </c:pt>
                <c:pt idx="2815">
                  <c:v>68</c:v>
                </c:pt>
                <c:pt idx="2816">
                  <c:v>68</c:v>
                </c:pt>
                <c:pt idx="2817">
                  <c:v>68</c:v>
                </c:pt>
                <c:pt idx="2818">
                  <c:v>68</c:v>
                </c:pt>
                <c:pt idx="2819">
                  <c:v>68</c:v>
                </c:pt>
                <c:pt idx="2820">
                  <c:v>68</c:v>
                </c:pt>
                <c:pt idx="2821">
                  <c:v>68</c:v>
                </c:pt>
                <c:pt idx="2822">
                  <c:v>68</c:v>
                </c:pt>
                <c:pt idx="2823">
                  <c:v>68</c:v>
                </c:pt>
                <c:pt idx="2824">
                  <c:v>68</c:v>
                </c:pt>
                <c:pt idx="2825">
                  <c:v>68</c:v>
                </c:pt>
                <c:pt idx="2826">
                  <c:v>68</c:v>
                </c:pt>
                <c:pt idx="2827">
                  <c:v>68</c:v>
                </c:pt>
                <c:pt idx="2828">
                  <c:v>68</c:v>
                </c:pt>
                <c:pt idx="2829">
                  <c:v>68</c:v>
                </c:pt>
                <c:pt idx="2830">
                  <c:v>68</c:v>
                </c:pt>
                <c:pt idx="2831">
                  <c:v>68</c:v>
                </c:pt>
                <c:pt idx="2832">
                  <c:v>68</c:v>
                </c:pt>
                <c:pt idx="2833">
                  <c:v>68</c:v>
                </c:pt>
                <c:pt idx="2834">
                  <c:v>68</c:v>
                </c:pt>
                <c:pt idx="2835">
                  <c:v>68</c:v>
                </c:pt>
                <c:pt idx="2836">
                  <c:v>68</c:v>
                </c:pt>
                <c:pt idx="2837">
                  <c:v>68</c:v>
                </c:pt>
                <c:pt idx="2838">
                  <c:v>68</c:v>
                </c:pt>
                <c:pt idx="2839">
                  <c:v>68</c:v>
                </c:pt>
                <c:pt idx="2840">
                  <c:v>68</c:v>
                </c:pt>
                <c:pt idx="2841">
                  <c:v>68</c:v>
                </c:pt>
                <c:pt idx="2842">
                  <c:v>68</c:v>
                </c:pt>
                <c:pt idx="2843">
                  <c:v>68</c:v>
                </c:pt>
                <c:pt idx="2844">
                  <c:v>68</c:v>
                </c:pt>
                <c:pt idx="2845">
                  <c:v>68</c:v>
                </c:pt>
                <c:pt idx="2846">
                  <c:v>68</c:v>
                </c:pt>
                <c:pt idx="2847">
                  <c:v>68</c:v>
                </c:pt>
                <c:pt idx="2848">
                  <c:v>68</c:v>
                </c:pt>
                <c:pt idx="2849">
                  <c:v>68</c:v>
                </c:pt>
                <c:pt idx="2850">
                  <c:v>68</c:v>
                </c:pt>
                <c:pt idx="2851">
                  <c:v>68</c:v>
                </c:pt>
                <c:pt idx="2852">
                  <c:v>68</c:v>
                </c:pt>
                <c:pt idx="2853">
                  <c:v>68</c:v>
                </c:pt>
                <c:pt idx="2854">
                  <c:v>68</c:v>
                </c:pt>
                <c:pt idx="2855">
                  <c:v>68</c:v>
                </c:pt>
                <c:pt idx="2856">
                  <c:v>68</c:v>
                </c:pt>
                <c:pt idx="2857">
                  <c:v>68</c:v>
                </c:pt>
                <c:pt idx="2858">
                  <c:v>68</c:v>
                </c:pt>
                <c:pt idx="2859">
                  <c:v>68</c:v>
                </c:pt>
                <c:pt idx="2860">
                  <c:v>68</c:v>
                </c:pt>
                <c:pt idx="2861">
                  <c:v>68</c:v>
                </c:pt>
                <c:pt idx="2862">
                  <c:v>68</c:v>
                </c:pt>
                <c:pt idx="2863">
                  <c:v>68</c:v>
                </c:pt>
                <c:pt idx="2864">
                  <c:v>68</c:v>
                </c:pt>
                <c:pt idx="2865">
                  <c:v>68</c:v>
                </c:pt>
                <c:pt idx="2866">
                  <c:v>68</c:v>
                </c:pt>
                <c:pt idx="2867">
                  <c:v>68</c:v>
                </c:pt>
                <c:pt idx="2868">
                  <c:v>68</c:v>
                </c:pt>
                <c:pt idx="2869">
                  <c:v>68</c:v>
                </c:pt>
                <c:pt idx="2870">
                  <c:v>68</c:v>
                </c:pt>
                <c:pt idx="2871">
                  <c:v>68</c:v>
                </c:pt>
                <c:pt idx="2872">
                  <c:v>68</c:v>
                </c:pt>
                <c:pt idx="2873">
                  <c:v>68</c:v>
                </c:pt>
                <c:pt idx="2874">
                  <c:v>68</c:v>
                </c:pt>
                <c:pt idx="2875">
                  <c:v>68</c:v>
                </c:pt>
                <c:pt idx="2876">
                  <c:v>68</c:v>
                </c:pt>
                <c:pt idx="2877">
                  <c:v>68</c:v>
                </c:pt>
                <c:pt idx="2878">
                  <c:v>68</c:v>
                </c:pt>
                <c:pt idx="2879">
                  <c:v>68</c:v>
                </c:pt>
                <c:pt idx="2880">
                  <c:v>68</c:v>
                </c:pt>
                <c:pt idx="2881">
                  <c:v>68</c:v>
                </c:pt>
                <c:pt idx="2882">
                  <c:v>68</c:v>
                </c:pt>
                <c:pt idx="2883">
                  <c:v>68</c:v>
                </c:pt>
                <c:pt idx="2884">
                  <c:v>68</c:v>
                </c:pt>
                <c:pt idx="2885">
                  <c:v>68</c:v>
                </c:pt>
                <c:pt idx="2886">
                  <c:v>68</c:v>
                </c:pt>
                <c:pt idx="2887">
                  <c:v>68</c:v>
                </c:pt>
                <c:pt idx="2888">
                  <c:v>68</c:v>
                </c:pt>
                <c:pt idx="2889">
                  <c:v>68</c:v>
                </c:pt>
                <c:pt idx="2890">
                  <c:v>68</c:v>
                </c:pt>
                <c:pt idx="2891">
                  <c:v>68</c:v>
                </c:pt>
                <c:pt idx="2892">
                  <c:v>68</c:v>
                </c:pt>
                <c:pt idx="2893">
                  <c:v>68</c:v>
                </c:pt>
                <c:pt idx="2894">
                  <c:v>68</c:v>
                </c:pt>
                <c:pt idx="2895">
                  <c:v>68</c:v>
                </c:pt>
                <c:pt idx="2896">
                  <c:v>68</c:v>
                </c:pt>
                <c:pt idx="2897">
                  <c:v>68</c:v>
                </c:pt>
                <c:pt idx="2898">
                  <c:v>68</c:v>
                </c:pt>
                <c:pt idx="2899">
                  <c:v>68</c:v>
                </c:pt>
                <c:pt idx="2900">
                  <c:v>68</c:v>
                </c:pt>
                <c:pt idx="2901">
                  <c:v>68</c:v>
                </c:pt>
                <c:pt idx="2902">
                  <c:v>68</c:v>
                </c:pt>
                <c:pt idx="2903">
                  <c:v>68</c:v>
                </c:pt>
                <c:pt idx="2904">
                  <c:v>68</c:v>
                </c:pt>
                <c:pt idx="2905">
                  <c:v>68</c:v>
                </c:pt>
                <c:pt idx="2906">
                  <c:v>68</c:v>
                </c:pt>
                <c:pt idx="2907">
                  <c:v>68</c:v>
                </c:pt>
                <c:pt idx="2908">
                  <c:v>68</c:v>
                </c:pt>
                <c:pt idx="2909">
                  <c:v>68</c:v>
                </c:pt>
                <c:pt idx="2910">
                  <c:v>68</c:v>
                </c:pt>
                <c:pt idx="2911">
                  <c:v>68</c:v>
                </c:pt>
                <c:pt idx="2912">
                  <c:v>68</c:v>
                </c:pt>
                <c:pt idx="2913">
                  <c:v>68</c:v>
                </c:pt>
                <c:pt idx="2914">
                  <c:v>68</c:v>
                </c:pt>
                <c:pt idx="2915">
                  <c:v>68</c:v>
                </c:pt>
                <c:pt idx="2916">
                  <c:v>68</c:v>
                </c:pt>
                <c:pt idx="2917">
                  <c:v>68</c:v>
                </c:pt>
                <c:pt idx="2918">
                  <c:v>68</c:v>
                </c:pt>
                <c:pt idx="2919">
                  <c:v>68</c:v>
                </c:pt>
                <c:pt idx="2920">
                  <c:v>68</c:v>
                </c:pt>
                <c:pt idx="2921">
                  <c:v>68</c:v>
                </c:pt>
                <c:pt idx="2922">
                  <c:v>68</c:v>
                </c:pt>
                <c:pt idx="2923">
                  <c:v>68</c:v>
                </c:pt>
                <c:pt idx="2924">
                  <c:v>68</c:v>
                </c:pt>
                <c:pt idx="2925">
                  <c:v>68</c:v>
                </c:pt>
                <c:pt idx="2926">
                  <c:v>68</c:v>
                </c:pt>
                <c:pt idx="2927">
                  <c:v>68</c:v>
                </c:pt>
                <c:pt idx="2928">
                  <c:v>68</c:v>
                </c:pt>
                <c:pt idx="2929">
                  <c:v>68</c:v>
                </c:pt>
                <c:pt idx="2930">
                  <c:v>68</c:v>
                </c:pt>
                <c:pt idx="2931">
                  <c:v>68</c:v>
                </c:pt>
                <c:pt idx="2932">
                  <c:v>68</c:v>
                </c:pt>
                <c:pt idx="2933">
                  <c:v>68</c:v>
                </c:pt>
                <c:pt idx="2934">
                  <c:v>68</c:v>
                </c:pt>
                <c:pt idx="2935">
                  <c:v>68</c:v>
                </c:pt>
                <c:pt idx="2936">
                  <c:v>68</c:v>
                </c:pt>
                <c:pt idx="2937">
                  <c:v>68</c:v>
                </c:pt>
                <c:pt idx="2938">
                  <c:v>68</c:v>
                </c:pt>
                <c:pt idx="2939">
                  <c:v>68</c:v>
                </c:pt>
                <c:pt idx="2940">
                  <c:v>68</c:v>
                </c:pt>
                <c:pt idx="2941">
                  <c:v>68</c:v>
                </c:pt>
                <c:pt idx="2942">
                  <c:v>68</c:v>
                </c:pt>
                <c:pt idx="2943">
                  <c:v>68</c:v>
                </c:pt>
                <c:pt idx="2944">
                  <c:v>68</c:v>
                </c:pt>
                <c:pt idx="2945">
                  <c:v>68</c:v>
                </c:pt>
                <c:pt idx="2946">
                  <c:v>68</c:v>
                </c:pt>
                <c:pt idx="2947">
                  <c:v>68</c:v>
                </c:pt>
                <c:pt idx="2948">
                  <c:v>68</c:v>
                </c:pt>
                <c:pt idx="2949">
                  <c:v>68</c:v>
                </c:pt>
                <c:pt idx="2950">
                  <c:v>68</c:v>
                </c:pt>
                <c:pt idx="2951">
                  <c:v>68</c:v>
                </c:pt>
                <c:pt idx="2952">
                  <c:v>68</c:v>
                </c:pt>
                <c:pt idx="2953">
                  <c:v>68</c:v>
                </c:pt>
                <c:pt idx="2954">
                  <c:v>68</c:v>
                </c:pt>
                <c:pt idx="2955">
                  <c:v>68</c:v>
                </c:pt>
                <c:pt idx="2956">
                  <c:v>68</c:v>
                </c:pt>
                <c:pt idx="2957">
                  <c:v>68</c:v>
                </c:pt>
                <c:pt idx="2958">
                  <c:v>68</c:v>
                </c:pt>
                <c:pt idx="2959">
                  <c:v>68</c:v>
                </c:pt>
                <c:pt idx="2960">
                  <c:v>68</c:v>
                </c:pt>
                <c:pt idx="2961">
                  <c:v>68</c:v>
                </c:pt>
                <c:pt idx="2962">
                  <c:v>68</c:v>
                </c:pt>
                <c:pt idx="2963">
                  <c:v>68</c:v>
                </c:pt>
                <c:pt idx="2964">
                  <c:v>68</c:v>
                </c:pt>
                <c:pt idx="2965">
                  <c:v>68</c:v>
                </c:pt>
                <c:pt idx="2966">
                  <c:v>68</c:v>
                </c:pt>
                <c:pt idx="2967">
                  <c:v>68</c:v>
                </c:pt>
                <c:pt idx="2968">
                  <c:v>68</c:v>
                </c:pt>
                <c:pt idx="2969">
                  <c:v>68</c:v>
                </c:pt>
                <c:pt idx="2970">
                  <c:v>68</c:v>
                </c:pt>
                <c:pt idx="2971">
                  <c:v>68</c:v>
                </c:pt>
                <c:pt idx="2972">
                  <c:v>68</c:v>
                </c:pt>
                <c:pt idx="2973">
                  <c:v>68</c:v>
                </c:pt>
                <c:pt idx="2974">
                  <c:v>68</c:v>
                </c:pt>
                <c:pt idx="2975">
                  <c:v>68</c:v>
                </c:pt>
                <c:pt idx="2976">
                  <c:v>68</c:v>
                </c:pt>
                <c:pt idx="2977">
                  <c:v>68</c:v>
                </c:pt>
                <c:pt idx="2978">
                  <c:v>68</c:v>
                </c:pt>
                <c:pt idx="2979">
                  <c:v>68</c:v>
                </c:pt>
                <c:pt idx="2980">
                  <c:v>68</c:v>
                </c:pt>
                <c:pt idx="2981">
                  <c:v>68</c:v>
                </c:pt>
                <c:pt idx="2982">
                  <c:v>68</c:v>
                </c:pt>
                <c:pt idx="2983">
                  <c:v>68</c:v>
                </c:pt>
                <c:pt idx="2984">
                  <c:v>68</c:v>
                </c:pt>
                <c:pt idx="2985">
                  <c:v>68</c:v>
                </c:pt>
                <c:pt idx="2986">
                  <c:v>68</c:v>
                </c:pt>
                <c:pt idx="2987">
                  <c:v>68</c:v>
                </c:pt>
                <c:pt idx="2988">
                  <c:v>68</c:v>
                </c:pt>
                <c:pt idx="2989">
                  <c:v>68</c:v>
                </c:pt>
                <c:pt idx="2990">
                  <c:v>68</c:v>
                </c:pt>
                <c:pt idx="2991">
                  <c:v>68</c:v>
                </c:pt>
                <c:pt idx="2992">
                  <c:v>68</c:v>
                </c:pt>
                <c:pt idx="2993">
                  <c:v>68</c:v>
                </c:pt>
                <c:pt idx="2994">
                  <c:v>68</c:v>
                </c:pt>
                <c:pt idx="2995">
                  <c:v>68</c:v>
                </c:pt>
                <c:pt idx="2996">
                  <c:v>68</c:v>
                </c:pt>
                <c:pt idx="2997">
                  <c:v>68</c:v>
                </c:pt>
                <c:pt idx="2998">
                  <c:v>68</c:v>
                </c:pt>
                <c:pt idx="2999">
                  <c:v>68</c:v>
                </c:pt>
                <c:pt idx="3000">
                  <c:v>68</c:v>
                </c:pt>
                <c:pt idx="3001">
                  <c:v>68</c:v>
                </c:pt>
                <c:pt idx="3002">
                  <c:v>68</c:v>
                </c:pt>
                <c:pt idx="3003">
                  <c:v>68</c:v>
                </c:pt>
                <c:pt idx="3004">
                  <c:v>68</c:v>
                </c:pt>
                <c:pt idx="3005">
                  <c:v>68</c:v>
                </c:pt>
                <c:pt idx="3006">
                  <c:v>68</c:v>
                </c:pt>
                <c:pt idx="3007">
                  <c:v>68</c:v>
                </c:pt>
                <c:pt idx="3008">
                  <c:v>68</c:v>
                </c:pt>
                <c:pt idx="3009">
                  <c:v>68</c:v>
                </c:pt>
                <c:pt idx="3010">
                  <c:v>68</c:v>
                </c:pt>
                <c:pt idx="3011">
                  <c:v>68</c:v>
                </c:pt>
                <c:pt idx="3012">
                  <c:v>68</c:v>
                </c:pt>
                <c:pt idx="3013">
                  <c:v>68</c:v>
                </c:pt>
                <c:pt idx="3014">
                  <c:v>68</c:v>
                </c:pt>
                <c:pt idx="3015">
                  <c:v>68</c:v>
                </c:pt>
                <c:pt idx="3016">
                  <c:v>68</c:v>
                </c:pt>
                <c:pt idx="3017">
                  <c:v>68</c:v>
                </c:pt>
                <c:pt idx="3018">
                  <c:v>68</c:v>
                </c:pt>
                <c:pt idx="3019">
                  <c:v>68</c:v>
                </c:pt>
                <c:pt idx="3020">
                  <c:v>68</c:v>
                </c:pt>
                <c:pt idx="3021">
                  <c:v>68</c:v>
                </c:pt>
                <c:pt idx="3022">
                  <c:v>68</c:v>
                </c:pt>
                <c:pt idx="3023">
                  <c:v>68</c:v>
                </c:pt>
                <c:pt idx="3024">
                  <c:v>68</c:v>
                </c:pt>
                <c:pt idx="3025">
                  <c:v>68</c:v>
                </c:pt>
                <c:pt idx="3026">
                  <c:v>68</c:v>
                </c:pt>
                <c:pt idx="3027">
                  <c:v>68</c:v>
                </c:pt>
                <c:pt idx="3028">
                  <c:v>68</c:v>
                </c:pt>
                <c:pt idx="3029">
                  <c:v>68</c:v>
                </c:pt>
                <c:pt idx="3030">
                  <c:v>68</c:v>
                </c:pt>
                <c:pt idx="3031">
                  <c:v>68</c:v>
                </c:pt>
                <c:pt idx="3032">
                  <c:v>68</c:v>
                </c:pt>
                <c:pt idx="3033">
                  <c:v>68</c:v>
                </c:pt>
                <c:pt idx="3034">
                  <c:v>68</c:v>
                </c:pt>
                <c:pt idx="3035">
                  <c:v>68</c:v>
                </c:pt>
                <c:pt idx="3036">
                  <c:v>68</c:v>
                </c:pt>
                <c:pt idx="3037">
                  <c:v>68</c:v>
                </c:pt>
                <c:pt idx="3038">
                  <c:v>68</c:v>
                </c:pt>
                <c:pt idx="3039">
                  <c:v>68</c:v>
                </c:pt>
                <c:pt idx="3040">
                  <c:v>68</c:v>
                </c:pt>
                <c:pt idx="3041">
                  <c:v>68</c:v>
                </c:pt>
                <c:pt idx="3042">
                  <c:v>68</c:v>
                </c:pt>
                <c:pt idx="3043">
                  <c:v>68</c:v>
                </c:pt>
                <c:pt idx="3044">
                  <c:v>68</c:v>
                </c:pt>
                <c:pt idx="3045">
                  <c:v>68</c:v>
                </c:pt>
                <c:pt idx="3046">
                  <c:v>68</c:v>
                </c:pt>
                <c:pt idx="3047">
                  <c:v>68</c:v>
                </c:pt>
                <c:pt idx="3048">
                  <c:v>68</c:v>
                </c:pt>
                <c:pt idx="3049">
                  <c:v>68</c:v>
                </c:pt>
                <c:pt idx="3050">
                  <c:v>68</c:v>
                </c:pt>
                <c:pt idx="3051">
                  <c:v>68</c:v>
                </c:pt>
                <c:pt idx="3052">
                  <c:v>68</c:v>
                </c:pt>
                <c:pt idx="3053">
                  <c:v>68</c:v>
                </c:pt>
                <c:pt idx="3054">
                  <c:v>68</c:v>
                </c:pt>
                <c:pt idx="3055">
                  <c:v>68</c:v>
                </c:pt>
                <c:pt idx="3056">
                  <c:v>68</c:v>
                </c:pt>
                <c:pt idx="3057">
                  <c:v>68</c:v>
                </c:pt>
                <c:pt idx="3058">
                  <c:v>68</c:v>
                </c:pt>
                <c:pt idx="3059">
                  <c:v>68</c:v>
                </c:pt>
                <c:pt idx="3060">
                  <c:v>68</c:v>
                </c:pt>
                <c:pt idx="3061">
                  <c:v>68</c:v>
                </c:pt>
                <c:pt idx="3062">
                  <c:v>68</c:v>
                </c:pt>
                <c:pt idx="3063">
                  <c:v>68</c:v>
                </c:pt>
                <c:pt idx="3064">
                  <c:v>68</c:v>
                </c:pt>
                <c:pt idx="3065">
                  <c:v>68</c:v>
                </c:pt>
                <c:pt idx="3066">
                  <c:v>68</c:v>
                </c:pt>
                <c:pt idx="3067">
                  <c:v>68</c:v>
                </c:pt>
                <c:pt idx="3068">
                  <c:v>68</c:v>
                </c:pt>
                <c:pt idx="3069">
                  <c:v>68</c:v>
                </c:pt>
                <c:pt idx="3070">
                  <c:v>68</c:v>
                </c:pt>
                <c:pt idx="3071">
                  <c:v>68</c:v>
                </c:pt>
                <c:pt idx="3072">
                  <c:v>68</c:v>
                </c:pt>
                <c:pt idx="3073">
                  <c:v>68</c:v>
                </c:pt>
                <c:pt idx="3074">
                  <c:v>68</c:v>
                </c:pt>
                <c:pt idx="3075">
                  <c:v>68</c:v>
                </c:pt>
                <c:pt idx="3076">
                  <c:v>68</c:v>
                </c:pt>
                <c:pt idx="3077">
                  <c:v>68</c:v>
                </c:pt>
                <c:pt idx="3078">
                  <c:v>68</c:v>
                </c:pt>
                <c:pt idx="3079">
                  <c:v>68</c:v>
                </c:pt>
                <c:pt idx="3080">
                  <c:v>68</c:v>
                </c:pt>
                <c:pt idx="3081">
                  <c:v>68</c:v>
                </c:pt>
                <c:pt idx="3082">
                  <c:v>68</c:v>
                </c:pt>
                <c:pt idx="3083">
                  <c:v>68</c:v>
                </c:pt>
                <c:pt idx="3084">
                  <c:v>68</c:v>
                </c:pt>
                <c:pt idx="3085">
                  <c:v>68</c:v>
                </c:pt>
                <c:pt idx="3086">
                  <c:v>68</c:v>
                </c:pt>
                <c:pt idx="3087">
                  <c:v>68</c:v>
                </c:pt>
                <c:pt idx="3088">
                  <c:v>68</c:v>
                </c:pt>
                <c:pt idx="3089">
                  <c:v>68</c:v>
                </c:pt>
                <c:pt idx="3090">
                  <c:v>68</c:v>
                </c:pt>
                <c:pt idx="3091">
                  <c:v>68</c:v>
                </c:pt>
                <c:pt idx="3092">
                  <c:v>68</c:v>
                </c:pt>
                <c:pt idx="3093">
                  <c:v>68</c:v>
                </c:pt>
                <c:pt idx="3094">
                  <c:v>68</c:v>
                </c:pt>
                <c:pt idx="3095">
                  <c:v>68</c:v>
                </c:pt>
                <c:pt idx="3096">
                  <c:v>68</c:v>
                </c:pt>
                <c:pt idx="3097">
                  <c:v>68</c:v>
                </c:pt>
                <c:pt idx="3098">
                  <c:v>68</c:v>
                </c:pt>
                <c:pt idx="3099">
                  <c:v>68</c:v>
                </c:pt>
                <c:pt idx="3100">
                  <c:v>68</c:v>
                </c:pt>
                <c:pt idx="3101">
                  <c:v>68</c:v>
                </c:pt>
                <c:pt idx="3102">
                  <c:v>68</c:v>
                </c:pt>
                <c:pt idx="3103">
                  <c:v>68</c:v>
                </c:pt>
                <c:pt idx="3104">
                  <c:v>68</c:v>
                </c:pt>
                <c:pt idx="3105">
                  <c:v>68</c:v>
                </c:pt>
                <c:pt idx="3106">
                  <c:v>68</c:v>
                </c:pt>
                <c:pt idx="3107">
                  <c:v>68</c:v>
                </c:pt>
                <c:pt idx="3108">
                  <c:v>68</c:v>
                </c:pt>
                <c:pt idx="3109">
                  <c:v>68</c:v>
                </c:pt>
                <c:pt idx="3110">
                  <c:v>68</c:v>
                </c:pt>
                <c:pt idx="3111">
                  <c:v>68</c:v>
                </c:pt>
                <c:pt idx="3112">
                  <c:v>68</c:v>
                </c:pt>
                <c:pt idx="3113">
                  <c:v>68</c:v>
                </c:pt>
                <c:pt idx="3114">
                  <c:v>68</c:v>
                </c:pt>
                <c:pt idx="3115">
                  <c:v>68</c:v>
                </c:pt>
                <c:pt idx="3116">
                  <c:v>68</c:v>
                </c:pt>
                <c:pt idx="3117">
                  <c:v>68</c:v>
                </c:pt>
                <c:pt idx="3118">
                  <c:v>68</c:v>
                </c:pt>
                <c:pt idx="3119">
                  <c:v>68</c:v>
                </c:pt>
                <c:pt idx="3120">
                  <c:v>68</c:v>
                </c:pt>
                <c:pt idx="3121">
                  <c:v>68</c:v>
                </c:pt>
                <c:pt idx="3122">
                  <c:v>68</c:v>
                </c:pt>
                <c:pt idx="3123">
                  <c:v>68</c:v>
                </c:pt>
                <c:pt idx="3124">
                  <c:v>68</c:v>
                </c:pt>
                <c:pt idx="3125">
                  <c:v>68</c:v>
                </c:pt>
                <c:pt idx="3126">
                  <c:v>68</c:v>
                </c:pt>
                <c:pt idx="3127">
                  <c:v>68</c:v>
                </c:pt>
                <c:pt idx="3128">
                  <c:v>68</c:v>
                </c:pt>
                <c:pt idx="3129">
                  <c:v>68</c:v>
                </c:pt>
                <c:pt idx="3130">
                  <c:v>68</c:v>
                </c:pt>
                <c:pt idx="3131">
                  <c:v>68</c:v>
                </c:pt>
                <c:pt idx="3132">
                  <c:v>68</c:v>
                </c:pt>
                <c:pt idx="3133">
                  <c:v>68</c:v>
                </c:pt>
                <c:pt idx="3134">
                  <c:v>68</c:v>
                </c:pt>
                <c:pt idx="3135">
                  <c:v>68</c:v>
                </c:pt>
                <c:pt idx="3136">
                  <c:v>68</c:v>
                </c:pt>
                <c:pt idx="3137">
                  <c:v>68</c:v>
                </c:pt>
                <c:pt idx="3138">
                  <c:v>68</c:v>
                </c:pt>
                <c:pt idx="3139">
                  <c:v>68</c:v>
                </c:pt>
                <c:pt idx="3140">
                  <c:v>68</c:v>
                </c:pt>
                <c:pt idx="3141">
                  <c:v>68</c:v>
                </c:pt>
                <c:pt idx="3142">
                  <c:v>68</c:v>
                </c:pt>
                <c:pt idx="3143">
                  <c:v>68</c:v>
                </c:pt>
                <c:pt idx="3144">
                  <c:v>68</c:v>
                </c:pt>
                <c:pt idx="3145">
                  <c:v>68</c:v>
                </c:pt>
                <c:pt idx="3146">
                  <c:v>68</c:v>
                </c:pt>
                <c:pt idx="3147">
                  <c:v>68</c:v>
                </c:pt>
                <c:pt idx="3148">
                  <c:v>68</c:v>
                </c:pt>
                <c:pt idx="3149">
                  <c:v>68</c:v>
                </c:pt>
                <c:pt idx="3150">
                  <c:v>68</c:v>
                </c:pt>
                <c:pt idx="3151">
                  <c:v>68</c:v>
                </c:pt>
                <c:pt idx="3152">
                  <c:v>68</c:v>
                </c:pt>
                <c:pt idx="3153">
                  <c:v>68</c:v>
                </c:pt>
                <c:pt idx="3154">
                  <c:v>68</c:v>
                </c:pt>
                <c:pt idx="3155">
                  <c:v>68</c:v>
                </c:pt>
                <c:pt idx="3156">
                  <c:v>68</c:v>
                </c:pt>
                <c:pt idx="3157">
                  <c:v>68</c:v>
                </c:pt>
                <c:pt idx="3158">
                  <c:v>68</c:v>
                </c:pt>
                <c:pt idx="3159">
                  <c:v>68</c:v>
                </c:pt>
                <c:pt idx="3160">
                  <c:v>68</c:v>
                </c:pt>
                <c:pt idx="3161">
                  <c:v>68</c:v>
                </c:pt>
                <c:pt idx="3162">
                  <c:v>68</c:v>
                </c:pt>
                <c:pt idx="3163">
                  <c:v>68</c:v>
                </c:pt>
                <c:pt idx="3164">
                  <c:v>68</c:v>
                </c:pt>
                <c:pt idx="3165">
                  <c:v>68</c:v>
                </c:pt>
                <c:pt idx="3166">
                  <c:v>68</c:v>
                </c:pt>
                <c:pt idx="3167">
                  <c:v>68</c:v>
                </c:pt>
                <c:pt idx="3168">
                  <c:v>68</c:v>
                </c:pt>
                <c:pt idx="3169">
                  <c:v>68</c:v>
                </c:pt>
                <c:pt idx="3170">
                  <c:v>68</c:v>
                </c:pt>
                <c:pt idx="3171">
                  <c:v>68</c:v>
                </c:pt>
                <c:pt idx="3172">
                  <c:v>68</c:v>
                </c:pt>
                <c:pt idx="3173">
                  <c:v>68</c:v>
                </c:pt>
                <c:pt idx="3174">
                  <c:v>68</c:v>
                </c:pt>
                <c:pt idx="3175">
                  <c:v>68</c:v>
                </c:pt>
                <c:pt idx="3176">
                  <c:v>68</c:v>
                </c:pt>
                <c:pt idx="3177">
                  <c:v>68</c:v>
                </c:pt>
                <c:pt idx="3178">
                  <c:v>68</c:v>
                </c:pt>
                <c:pt idx="3179">
                  <c:v>68</c:v>
                </c:pt>
                <c:pt idx="3180">
                  <c:v>68</c:v>
                </c:pt>
                <c:pt idx="3181">
                  <c:v>68</c:v>
                </c:pt>
                <c:pt idx="3182">
                  <c:v>68</c:v>
                </c:pt>
                <c:pt idx="3183">
                  <c:v>68</c:v>
                </c:pt>
                <c:pt idx="3184">
                  <c:v>68</c:v>
                </c:pt>
                <c:pt idx="3185">
                  <c:v>68</c:v>
                </c:pt>
                <c:pt idx="3186">
                  <c:v>68</c:v>
                </c:pt>
                <c:pt idx="3187">
                  <c:v>68</c:v>
                </c:pt>
                <c:pt idx="3188">
                  <c:v>68</c:v>
                </c:pt>
                <c:pt idx="3189">
                  <c:v>68</c:v>
                </c:pt>
                <c:pt idx="3190">
                  <c:v>68</c:v>
                </c:pt>
                <c:pt idx="3191">
                  <c:v>68</c:v>
                </c:pt>
                <c:pt idx="3192">
                  <c:v>68</c:v>
                </c:pt>
                <c:pt idx="3193">
                  <c:v>68</c:v>
                </c:pt>
                <c:pt idx="3194">
                  <c:v>68</c:v>
                </c:pt>
                <c:pt idx="3195">
                  <c:v>68</c:v>
                </c:pt>
                <c:pt idx="3196">
                  <c:v>68</c:v>
                </c:pt>
                <c:pt idx="3197">
                  <c:v>68</c:v>
                </c:pt>
                <c:pt idx="3198">
                  <c:v>68</c:v>
                </c:pt>
                <c:pt idx="3199">
                  <c:v>68</c:v>
                </c:pt>
                <c:pt idx="3200">
                  <c:v>68</c:v>
                </c:pt>
                <c:pt idx="3201">
                  <c:v>68</c:v>
                </c:pt>
                <c:pt idx="3202">
                  <c:v>68</c:v>
                </c:pt>
                <c:pt idx="3203">
                  <c:v>68</c:v>
                </c:pt>
                <c:pt idx="3204">
                  <c:v>68</c:v>
                </c:pt>
                <c:pt idx="3205">
                  <c:v>68</c:v>
                </c:pt>
                <c:pt idx="3206">
                  <c:v>68</c:v>
                </c:pt>
                <c:pt idx="3207">
                  <c:v>68</c:v>
                </c:pt>
                <c:pt idx="3208">
                  <c:v>68</c:v>
                </c:pt>
                <c:pt idx="3209">
                  <c:v>68</c:v>
                </c:pt>
                <c:pt idx="3210">
                  <c:v>68</c:v>
                </c:pt>
                <c:pt idx="3211">
                  <c:v>68</c:v>
                </c:pt>
                <c:pt idx="3212">
                  <c:v>68</c:v>
                </c:pt>
                <c:pt idx="3213">
                  <c:v>68</c:v>
                </c:pt>
                <c:pt idx="3214">
                  <c:v>68</c:v>
                </c:pt>
                <c:pt idx="3215">
                  <c:v>68</c:v>
                </c:pt>
                <c:pt idx="3216">
                  <c:v>68</c:v>
                </c:pt>
                <c:pt idx="3217">
                  <c:v>68</c:v>
                </c:pt>
                <c:pt idx="3218">
                  <c:v>68</c:v>
                </c:pt>
                <c:pt idx="3219">
                  <c:v>68</c:v>
                </c:pt>
                <c:pt idx="3220">
                  <c:v>68</c:v>
                </c:pt>
                <c:pt idx="3221">
                  <c:v>68</c:v>
                </c:pt>
                <c:pt idx="3222">
                  <c:v>68</c:v>
                </c:pt>
                <c:pt idx="3223">
                  <c:v>68</c:v>
                </c:pt>
                <c:pt idx="3224">
                  <c:v>68</c:v>
                </c:pt>
                <c:pt idx="3225">
                  <c:v>68</c:v>
                </c:pt>
                <c:pt idx="3226">
                  <c:v>68</c:v>
                </c:pt>
                <c:pt idx="3227">
                  <c:v>68</c:v>
                </c:pt>
                <c:pt idx="3228">
                  <c:v>68</c:v>
                </c:pt>
                <c:pt idx="3229">
                  <c:v>68</c:v>
                </c:pt>
                <c:pt idx="3230">
                  <c:v>68</c:v>
                </c:pt>
                <c:pt idx="3231">
                  <c:v>68</c:v>
                </c:pt>
                <c:pt idx="3232">
                  <c:v>68</c:v>
                </c:pt>
                <c:pt idx="3233">
                  <c:v>68</c:v>
                </c:pt>
                <c:pt idx="3234">
                  <c:v>68</c:v>
                </c:pt>
                <c:pt idx="3235">
                  <c:v>68</c:v>
                </c:pt>
                <c:pt idx="3236">
                  <c:v>68</c:v>
                </c:pt>
                <c:pt idx="3237">
                  <c:v>68</c:v>
                </c:pt>
                <c:pt idx="3238">
                  <c:v>68</c:v>
                </c:pt>
                <c:pt idx="3239">
                  <c:v>68</c:v>
                </c:pt>
                <c:pt idx="3240">
                  <c:v>68</c:v>
                </c:pt>
                <c:pt idx="3241">
                  <c:v>68</c:v>
                </c:pt>
                <c:pt idx="3242">
                  <c:v>68</c:v>
                </c:pt>
                <c:pt idx="3243">
                  <c:v>68</c:v>
                </c:pt>
                <c:pt idx="3244">
                  <c:v>68</c:v>
                </c:pt>
                <c:pt idx="3245">
                  <c:v>68</c:v>
                </c:pt>
                <c:pt idx="3246">
                  <c:v>68</c:v>
                </c:pt>
                <c:pt idx="3247">
                  <c:v>68</c:v>
                </c:pt>
                <c:pt idx="3248">
                  <c:v>68</c:v>
                </c:pt>
                <c:pt idx="3249">
                  <c:v>68</c:v>
                </c:pt>
                <c:pt idx="3250">
                  <c:v>68</c:v>
                </c:pt>
                <c:pt idx="3251">
                  <c:v>68</c:v>
                </c:pt>
                <c:pt idx="3252">
                  <c:v>68</c:v>
                </c:pt>
                <c:pt idx="3253">
                  <c:v>68</c:v>
                </c:pt>
                <c:pt idx="3254">
                  <c:v>68</c:v>
                </c:pt>
                <c:pt idx="3255">
                  <c:v>68</c:v>
                </c:pt>
                <c:pt idx="3256">
                  <c:v>68</c:v>
                </c:pt>
                <c:pt idx="3257">
                  <c:v>68</c:v>
                </c:pt>
                <c:pt idx="3258">
                  <c:v>68</c:v>
                </c:pt>
                <c:pt idx="3259">
                  <c:v>68</c:v>
                </c:pt>
                <c:pt idx="3260">
                  <c:v>68</c:v>
                </c:pt>
                <c:pt idx="3261">
                  <c:v>68</c:v>
                </c:pt>
                <c:pt idx="3262">
                  <c:v>68</c:v>
                </c:pt>
                <c:pt idx="3263">
                  <c:v>68</c:v>
                </c:pt>
                <c:pt idx="3264">
                  <c:v>68</c:v>
                </c:pt>
                <c:pt idx="3265">
                  <c:v>68</c:v>
                </c:pt>
                <c:pt idx="3266">
                  <c:v>68</c:v>
                </c:pt>
                <c:pt idx="3267">
                  <c:v>68</c:v>
                </c:pt>
                <c:pt idx="3268">
                  <c:v>68</c:v>
                </c:pt>
                <c:pt idx="3269">
                  <c:v>68</c:v>
                </c:pt>
                <c:pt idx="3270">
                  <c:v>68</c:v>
                </c:pt>
                <c:pt idx="3271">
                  <c:v>68</c:v>
                </c:pt>
                <c:pt idx="3272">
                  <c:v>68</c:v>
                </c:pt>
                <c:pt idx="3273">
                  <c:v>68</c:v>
                </c:pt>
                <c:pt idx="3274">
                  <c:v>68</c:v>
                </c:pt>
                <c:pt idx="3275">
                  <c:v>68</c:v>
                </c:pt>
                <c:pt idx="3276">
                  <c:v>68</c:v>
                </c:pt>
                <c:pt idx="3277">
                  <c:v>68</c:v>
                </c:pt>
                <c:pt idx="3278">
                  <c:v>68</c:v>
                </c:pt>
                <c:pt idx="3279">
                  <c:v>68</c:v>
                </c:pt>
                <c:pt idx="3280">
                  <c:v>68</c:v>
                </c:pt>
                <c:pt idx="3281">
                  <c:v>68</c:v>
                </c:pt>
                <c:pt idx="3282">
                  <c:v>68</c:v>
                </c:pt>
                <c:pt idx="3283">
                  <c:v>68</c:v>
                </c:pt>
                <c:pt idx="3284">
                  <c:v>68</c:v>
                </c:pt>
                <c:pt idx="3285">
                  <c:v>68</c:v>
                </c:pt>
                <c:pt idx="3286">
                  <c:v>68</c:v>
                </c:pt>
                <c:pt idx="3287">
                  <c:v>68</c:v>
                </c:pt>
                <c:pt idx="3288">
                  <c:v>68</c:v>
                </c:pt>
                <c:pt idx="3289">
                  <c:v>68</c:v>
                </c:pt>
                <c:pt idx="3290">
                  <c:v>68</c:v>
                </c:pt>
                <c:pt idx="3291">
                  <c:v>68</c:v>
                </c:pt>
                <c:pt idx="3292">
                  <c:v>68</c:v>
                </c:pt>
                <c:pt idx="3293">
                  <c:v>68</c:v>
                </c:pt>
                <c:pt idx="3294">
                  <c:v>68</c:v>
                </c:pt>
                <c:pt idx="3295">
                  <c:v>68</c:v>
                </c:pt>
                <c:pt idx="3296">
                  <c:v>68</c:v>
                </c:pt>
                <c:pt idx="3297">
                  <c:v>68</c:v>
                </c:pt>
                <c:pt idx="3298">
                  <c:v>68</c:v>
                </c:pt>
                <c:pt idx="3299">
                  <c:v>68</c:v>
                </c:pt>
                <c:pt idx="3300">
                  <c:v>68</c:v>
                </c:pt>
                <c:pt idx="3301">
                  <c:v>68</c:v>
                </c:pt>
                <c:pt idx="3302">
                  <c:v>68</c:v>
                </c:pt>
                <c:pt idx="3303">
                  <c:v>68</c:v>
                </c:pt>
                <c:pt idx="3304">
                  <c:v>68</c:v>
                </c:pt>
                <c:pt idx="3305">
                  <c:v>68</c:v>
                </c:pt>
                <c:pt idx="3306">
                  <c:v>68</c:v>
                </c:pt>
                <c:pt idx="3307">
                  <c:v>68</c:v>
                </c:pt>
                <c:pt idx="3308">
                  <c:v>68</c:v>
                </c:pt>
                <c:pt idx="3309">
                  <c:v>68</c:v>
                </c:pt>
                <c:pt idx="3310">
                  <c:v>68</c:v>
                </c:pt>
                <c:pt idx="3311">
                  <c:v>68</c:v>
                </c:pt>
                <c:pt idx="3312">
                  <c:v>68</c:v>
                </c:pt>
                <c:pt idx="3313">
                  <c:v>68</c:v>
                </c:pt>
                <c:pt idx="3314">
                  <c:v>68</c:v>
                </c:pt>
                <c:pt idx="3315">
                  <c:v>68</c:v>
                </c:pt>
                <c:pt idx="3316">
                  <c:v>68</c:v>
                </c:pt>
                <c:pt idx="3317">
                  <c:v>68</c:v>
                </c:pt>
                <c:pt idx="3318">
                  <c:v>68</c:v>
                </c:pt>
                <c:pt idx="3319">
                  <c:v>68</c:v>
                </c:pt>
                <c:pt idx="3320">
                  <c:v>68</c:v>
                </c:pt>
                <c:pt idx="3321">
                  <c:v>68</c:v>
                </c:pt>
                <c:pt idx="3322">
                  <c:v>68</c:v>
                </c:pt>
                <c:pt idx="3323">
                  <c:v>68</c:v>
                </c:pt>
                <c:pt idx="3324">
                  <c:v>68</c:v>
                </c:pt>
                <c:pt idx="3325">
                  <c:v>68</c:v>
                </c:pt>
                <c:pt idx="3326">
                  <c:v>68</c:v>
                </c:pt>
                <c:pt idx="3327">
                  <c:v>68</c:v>
                </c:pt>
                <c:pt idx="3328">
                  <c:v>68</c:v>
                </c:pt>
                <c:pt idx="3329">
                  <c:v>68</c:v>
                </c:pt>
                <c:pt idx="3330">
                  <c:v>68</c:v>
                </c:pt>
                <c:pt idx="3331">
                  <c:v>68</c:v>
                </c:pt>
                <c:pt idx="3332">
                  <c:v>68</c:v>
                </c:pt>
                <c:pt idx="3333">
                  <c:v>68</c:v>
                </c:pt>
                <c:pt idx="3334">
                  <c:v>68</c:v>
                </c:pt>
                <c:pt idx="3335">
                  <c:v>68</c:v>
                </c:pt>
                <c:pt idx="3336">
                  <c:v>68</c:v>
                </c:pt>
                <c:pt idx="3337">
                  <c:v>68</c:v>
                </c:pt>
                <c:pt idx="3338">
                  <c:v>68</c:v>
                </c:pt>
                <c:pt idx="3339">
                  <c:v>68</c:v>
                </c:pt>
                <c:pt idx="3340">
                  <c:v>68</c:v>
                </c:pt>
                <c:pt idx="3341">
                  <c:v>68</c:v>
                </c:pt>
                <c:pt idx="3342">
                  <c:v>68</c:v>
                </c:pt>
                <c:pt idx="3343">
                  <c:v>68</c:v>
                </c:pt>
                <c:pt idx="3344">
                  <c:v>68</c:v>
                </c:pt>
                <c:pt idx="3345">
                  <c:v>68</c:v>
                </c:pt>
                <c:pt idx="3346">
                  <c:v>68</c:v>
                </c:pt>
                <c:pt idx="3347">
                  <c:v>68</c:v>
                </c:pt>
                <c:pt idx="3348">
                  <c:v>68</c:v>
                </c:pt>
                <c:pt idx="3349">
                  <c:v>68</c:v>
                </c:pt>
                <c:pt idx="3350">
                  <c:v>68</c:v>
                </c:pt>
                <c:pt idx="3351">
                  <c:v>68</c:v>
                </c:pt>
                <c:pt idx="3352">
                  <c:v>68</c:v>
                </c:pt>
                <c:pt idx="3353">
                  <c:v>68</c:v>
                </c:pt>
                <c:pt idx="3354">
                  <c:v>68</c:v>
                </c:pt>
                <c:pt idx="3355">
                  <c:v>68</c:v>
                </c:pt>
                <c:pt idx="3356">
                  <c:v>68</c:v>
                </c:pt>
                <c:pt idx="3357">
                  <c:v>68</c:v>
                </c:pt>
                <c:pt idx="3358">
                  <c:v>68</c:v>
                </c:pt>
                <c:pt idx="3359">
                  <c:v>68</c:v>
                </c:pt>
                <c:pt idx="3360">
                  <c:v>68</c:v>
                </c:pt>
                <c:pt idx="3361">
                  <c:v>68</c:v>
                </c:pt>
                <c:pt idx="3362">
                  <c:v>68</c:v>
                </c:pt>
                <c:pt idx="3363">
                  <c:v>68</c:v>
                </c:pt>
                <c:pt idx="3364">
                  <c:v>68</c:v>
                </c:pt>
                <c:pt idx="3365">
                  <c:v>68</c:v>
                </c:pt>
                <c:pt idx="3366">
                  <c:v>68</c:v>
                </c:pt>
                <c:pt idx="3367">
                  <c:v>68</c:v>
                </c:pt>
                <c:pt idx="3368">
                  <c:v>68</c:v>
                </c:pt>
                <c:pt idx="3369">
                  <c:v>68</c:v>
                </c:pt>
                <c:pt idx="3370">
                  <c:v>68</c:v>
                </c:pt>
                <c:pt idx="3371">
                  <c:v>68</c:v>
                </c:pt>
                <c:pt idx="3372">
                  <c:v>68</c:v>
                </c:pt>
                <c:pt idx="3373">
                  <c:v>68</c:v>
                </c:pt>
                <c:pt idx="3374">
                  <c:v>68</c:v>
                </c:pt>
                <c:pt idx="3375">
                  <c:v>68</c:v>
                </c:pt>
                <c:pt idx="3376">
                  <c:v>68</c:v>
                </c:pt>
                <c:pt idx="3377">
                  <c:v>68</c:v>
                </c:pt>
                <c:pt idx="3378">
                  <c:v>68</c:v>
                </c:pt>
                <c:pt idx="3379">
                  <c:v>68</c:v>
                </c:pt>
                <c:pt idx="3380">
                  <c:v>68</c:v>
                </c:pt>
                <c:pt idx="3381">
                  <c:v>68</c:v>
                </c:pt>
                <c:pt idx="3382">
                  <c:v>68</c:v>
                </c:pt>
                <c:pt idx="3383">
                  <c:v>68</c:v>
                </c:pt>
                <c:pt idx="3384">
                  <c:v>68</c:v>
                </c:pt>
                <c:pt idx="3385">
                  <c:v>68</c:v>
                </c:pt>
                <c:pt idx="3386">
                  <c:v>68</c:v>
                </c:pt>
                <c:pt idx="3387">
                  <c:v>68</c:v>
                </c:pt>
                <c:pt idx="3388">
                  <c:v>68</c:v>
                </c:pt>
                <c:pt idx="3389">
                  <c:v>68</c:v>
                </c:pt>
                <c:pt idx="3390">
                  <c:v>68</c:v>
                </c:pt>
                <c:pt idx="3391">
                  <c:v>68</c:v>
                </c:pt>
                <c:pt idx="3392">
                  <c:v>68</c:v>
                </c:pt>
                <c:pt idx="3393">
                  <c:v>68</c:v>
                </c:pt>
                <c:pt idx="3394">
                  <c:v>68</c:v>
                </c:pt>
                <c:pt idx="3395">
                  <c:v>68</c:v>
                </c:pt>
                <c:pt idx="3396">
                  <c:v>68</c:v>
                </c:pt>
                <c:pt idx="3397">
                  <c:v>68</c:v>
                </c:pt>
                <c:pt idx="3398">
                  <c:v>68</c:v>
                </c:pt>
                <c:pt idx="3399">
                  <c:v>68</c:v>
                </c:pt>
                <c:pt idx="3400">
                  <c:v>68</c:v>
                </c:pt>
                <c:pt idx="3401">
                  <c:v>68</c:v>
                </c:pt>
                <c:pt idx="3402">
                  <c:v>68</c:v>
                </c:pt>
                <c:pt idx="3403">
                  <c:v>68</c:v>
                </c:pt>
                <c:pt idx="3404">
                  <c:v>68</c:v>
                </c:pt>
                <c:pt idx="3405">
                  <c:v>68</c:v>
                </c:pt>
                <c:pt idx="3406">
                  <c:v>68</c:v>
                </c:pt>
                <c:pt idx="3407">
                  <c:v>68</c:v>
                </c:pt>
                <c:pt idx="3408">
                  <c:v>68</c:v>
                </c:pt>
                <c:pt idx="3409">
                  <c:v>68</c:v>
                </c:pt>
                <c:pt idx="3410">
                  <c:v>68</c:v>
                </c:pt>
                <c:pt idx="3411">
                  <c:v>68</c:v>
                </c:pt>
                <c:pt idx="3412">
                  <c:v>68</c:v>
                </c:pt>
                <c:pt idx="3413">
                  <c:v>68</c:v>
                </c:pt>
                <c:pt idx="3414">
                  <c:v>68</c:v>
                </c:pt>
                <c:pt idx="3415">
                  <c:v>68</c:v>
                </c:pt>
                <c:pt idx="3416">
                  <c:v>68</c:v>
                </c:pt>
                <c:pt idx="3417">
                  <c:v>68</c:v>
                </c:pt>
                <c:pt idx="3418">
                  <c:v>68</c:v>
                </c:pt>
                <c:pt idx="3419">
                  <c:v>68</c:v>
                </c:pt>
                <c:pt idx="3420">
                  <c:v>68</c:v>
                </c:pt>
                <c:pt idx="3421">
                  <c:v>68</c:v>
                </c:pt>
                <c:pt idx="3422">
                  <c:v>68</c:v>
                </c:pt>
                <c:pt idx="3423">
                  <c:v>68</c:v>
                </c:pt>
                <c:pt idx="3424">
                  <c:v>68</c:v>
                </c:pt>
                <c:pt idx="3425">
                  <c:v>68</c:v>
                </c:pt>
                <c:pt idx="3426">
                  <c:v>68</c:v>
                </c:pt>
                <c:pt idx="3427">
                  <c:v>68</c:v>
                </c:pt>
                <c:pt idx="3428">
                  <c:v>68</c:v>
                </c:pt>
                <c:pt idx="3429">
                  <c:v>68</c:v>
                </c:pt>
                <c:pt idx="3430">
                  <c:v>68</c:v>
                </c:pt>
                <c:pt idx="3431">
                  <c:v>68</c:v>
                </c:pt>
                <c:pt idx="3432">
                  <c:v>68</c:v>
                </c:pt>
                <c:pt idx="3433">
                  <c:v>68</c:v>
                </c:pt>
                <c:pt idx="3434">
                  <c:v>68</c:v>
                </c:pt>
                <c:pt idx="3435">
                  <c:v>68</c:v>
                </c:pt>
                <c:pt idx="3436">
                  <c:v>68</c:v>
                </c:pt>
                <c:pt idx="3437">
                  <c:v>68</c:v>
                </c:pt>
                <c:pt idx="3438">
                  <c:v>68</c:v>
                </c:pt>
                <c:pt idx="3439">
                  <c:v>68</c:v>
                </c:pt>
                <c:pt idx="3440">
                  <c:v>68</c:v>
                </c:pt>
                <c:pt idx="3441">
                  <c:v>68</c:v>
                </c:pt>
                <c:pt idx="3442">
                  <c:v>68</c:v>
                </c:pt>
                <c:pt idx="3443">
                  <c:v>68</c:v>
                </c:pt>
                <c:pt idx="3444">
                  <c:v>68</c:v>
                </c:pt>
                <c:pt idx="3445">
                  <c:v>68</c:v>
                </c:pt>
                <c:pt idx="3446">
                  <c:v>68</c:v>
                </c:pt>
                <c:pt idx="3447">
                  <c:v>68</c:v>
                </c:pt>
                <c:pt idx="3448">
                  <c:v>68</c:v>
                </c:pt>
                <c:pt idx="3449">
                  <c:v>68</c:v>
                </c:pt>
                <c:pt idx="3450">
                  <c:v>68</c:v>
                </c:pt>
                <c:pt idx="3451">
                  <c:v>68</c:v>
                </c:pt>
                <c:pt idx="3452">
                  <c:v>68</c:v>
                </c:pt>
                <c:pt idx="3453">
                  <c:v>68</c:v>
                </c:pt>
                <c:pt idx="3454">
                  <c:v>68</c:v>
                </c:pt>
                <c:pt idx="3455">
                  <c:v>68</c:v>
                </c:pt>
                <c:pt idx="3456">
                  <c:v>68</c:v>
                </c:pt>
                <c:pt idx="3457">
                  <c:v>68</c:v>
                </c:pt>
                <c:pt idx="3458">
                  <c:v>68</c:v>
                </c:pt>
                <c:pt idx="3459">
                  <c:v>68</c:v>
                </c:pt>
                <c:pt idx="3460">
                  <c:v>68</c:v>
                </c:pt>
                <c:pt idx="3461">
                  <c:v>68</c:v>
                </c:pt>
                <c:pt idx="3462">
                  <c:v>68</c:v>
                </c:pt>
                <c:pt idx="3463">
                  <c:v>68</c:v>
                </c:pt>
                <c:pt idx="3464">
                  <c:v>68</c:v>
                </c:pt>
                <c:pt idx="3465">
                  <c:v>68</c:v>
                </c:pt>
                <c:pt idx="3466">
                  <c:v>68</c:v>
                </c:pt>
                <c:pt idx="3467">
                  <c:v>68</c:v>
                </c:pt>
                <c:pt idx="3468">
                  <c:v>68</c:v>
                </c:pt>
                <c:pt idx="3469">
                  <c:v>68</c:v>
                </c:pt>
                <c:pt idx="3470">
                  <c:v>68</c:v>
                </c:pt>
                <c:pt idx="3471">
                  <c:v>68</c:v>
                </c:pt>
                <c:pt idx="3472">
                  <c:v>68</c:v>
                </c:pt>
                <c:pt idx="3473">
                  <c:v>68</c:v>
                </c:pt>
                <c:pt idx="3474">
                  <c:v>68</c:v>
                </c:pt>
                <c:pt idx="3475">
                  <c:v>68</c:v>
                </c:pt>
                <c:pt idx="3476">
                  <c:v>68</c:v>
                </c:pt>
                <c:pt idx="3477">
                  <c:v>68</c:v>
                </c:pt>
                <c:pt idx="3478">
                  <c:v>68</c:v>
                </c:pt>
                <c:pt idx="3479">
                  <c:v>68</c:v>
                </c:pt>
                <c:pt idx="3480">
                  <c:v>68</c:v>
                </c:pt>
                <c:pt idx="3481">
                  <c:v>68</c:v>
                </c:pt>
                <c:pt idx="3482">
                  <c:v>68</c:v>
                </c:pt>
                <c:pt idx="3483">
                  <c:v>68</c:v>
                </c:pt>
                <c:pt idx="3484">
                  <c:v>68</c:v>
                </c:pt>
                <c:pt idx="3485">
                  <c:v>68</c:v>
                </c:pt>
                <c:pt idx="3486">
                  <c:v>68</c:v>
                </c:pt>
                <c:pt idx="3487">
                  <c:v>68</c:v>
                </c:pt>
                <c:pt idx="3488">
                  <c:v>68</c:v>
                </c:pt>
                <c:pt idx="3489">
                  <c:v>68</c:v>
                </c:pt>
                <c:pt idx="3490">
                  <c:v>68</c:v>
                </c:pt>
                <c:pt idx="3491">
                  <c:v>68</c:v>
                </c:pt>
                <c:pt idx="3492">
                  <c:v>68</c:v>
                </c:pt>
                <c:pt idx="3493">
                  <c:v>68</c:v>
                </c:pt>
                <c:pt idx="3494">
                  <c:v>68</c:v>
                </c:pt>
                <c:pt idx="3495">
                  <c:v>68</c:v>
                </c:pt>
                <c:pt idx="3496">
                  <c:v>68</c:v>
                </c:pt>
                <c:pt idx="3497">
                  <c:v>68</c:v>
                </c:pt>
                <c:pt idx="3498">
                  <c:v>68</c:v>
                </c:pt>
                <c:pt idx="3499">
                  <c:v>68</c:v>
                </c:pt>
                <c:pt idx="3500">
                  <c:v>68</c:v>
                </c:pt>
                <c:pt idx="3501">
                  <c:v>68</c:v>
                </c:pt>
                <c:pt idx="3502">
                  <c:v>68</c:v>
                </c:pt>
                <c:pt idx="3503">
                  <c:v>68</c:v>
                </c:pt>
                <c:pt idx="3504">
                  <c:v>68</c:v>
                </c:pt>
                <c:pt idx="3505">
                  <c:v>68</c:v>
                </c:pt>
                <c:pt idx="3506">
                  <c:v>68</c:v>
                </c:pt>
                <c:pt idx="3507">
                  <c:v>68</c:v>
                </c:pt>
                <c:pt idx="3508">
                  <c:v>68</c:v>
                </c:pt>
                <c:pt idx="3509">
                  <c:v>68</c:v>
                </c:pt>
                <c:pt idx="3510">
                  <c:v>68</c:v>
                </c:pt>
                <c:pt idx="3511">
                  <c:v>68</c:v>
                </c:pt>
                <c:pt idx="3512">
                  <c:v>68</c:v>
                </c:pt>
                <c:pt idx="3513">
                  <c:v>68</c:v>
                </c:pt>
                <c:pt idx="3514">
                  <c:v>68</c:v>
                </c:pt>
                <c:pt idx="3515">
                  <c:v>68</c:v>
                </c:pt>
                <c:pt idx="3516">
                  <c:v>68</c:v>
                </c:pt>
                <c:pt idx="3517">
                  <c:v>68</c:v>
                </c:pt>
                <c:pt idx="3518">
                  <c:v>68</c:v>
                </c:pt>
                <c:pt idx="3519">
                  <c:v>68</c:v>
                </c:pt>
                <c:pt idx="3520">
                  <c:v>68</c:v>
                </c:pt>
                <c:pt idx="3521">
                  <c:v>68</c:v>
                </c:pt>
                <c:pt idx="3522">
                  <c:v>68</c:v>
                </c:pt>
                <c:pt idx="3523">
                  <c:v>68</c:v>
                </c:pt>
                <c:pt idx="3524">
                  <c:v>68</c:v>
                </c:pt>
                <c:pt idx="3525">
                  <c:v>68</c:v>
                </c:pt>
                <c:pt idx="3526">
                  <c:v>68</c:v>
                </c:pt>
                <c:pt idx="3527">
                  <c:v>68</c:v>
                </c:pt>
                <c:pt idx="3528">
                  <c:v>68</c:v>
                </c:pt>
                <c:pt idx="3529">
                  <c:v>68</c:v>
                </c:pt>
                <c:pt idx="3530">
                  <c:v>68</c:v>
                </c:pt>
                <c:pt idx="3531">
                  <c:v>68</c:v>
                </c:pt>
                <c:pt idx="3532">
                  <c:v>68</c:v>
                </c:pt>
                <c:pt idx="3533">
                  <c:v>68</c:v>
                </c:pt>
                <c:pt idx="3534">
                  <c:v>68</c:v>
                </c:pt>
                <c:pt idx="3535">
                  <c:v>68</c:v>
                </c:pt>
                <c:pt idx="3536">
                  <c:v>68</c:v>
                </c:pt>
                <c:pt idx="3537">
                  <c:v>68</c:v>
                </c:pt>
                <c:pt idx="3538">
                  <c:v>68</c:v>
                </c:pt>
                <c:pt idx="3539">
                  <c:v>68</c:v>
                </c:pt>
                <c:pt idx="3540">
                  <c:v>68</c:v>
                </c:pt>
                <c:pt idx="3541">
                  <c:v>68</c:v>
                </c:pt>
                <c:pt idx="3542">
                  <c:v>68</c:v>
                </c:pt>
                <c:pt idx="3543">
                  <c:v>68</c:v>
                </c:pt>
                <c:pt idx="3544">
                  <c:v>68</c:v>
                </c:pt>
                <c:pt idx="3545">
                  <c:v>68</c:v>
                </c:pt>
                <c:pt idx="3546">
                  <c:v>68</c:v>
                </c:pt>
                <c:pt idx="3547">
                  <c:v>68</c:v>
                </c:pt>
                <c:pt idx="3548">
                  <c:v>68</c:v>
                </c:pt>
                <c:pt idx="3549">
                  <c:v>68</c:v>
                </c:pt>
                <c:pt idx="3550">
                  <c:v>68</c:v>
                </c:pt>
                <c:pt idx="3551">
                  <c:v>68</c:v>
                </c:pt>
                <c:pt idx="3552">
                  <c:v>68</c:v>
                </c:pt>
                <c:pt idx="3553">
                  <c:v>68</c:v>
                </c:pt>
                <c:pt idx="3554">
                  <c:v>68</c:v>
                </c:pt>
                <c:pt idx="3555">
                  <c:v>68</c:v>
                </c:pt>
                <c:pt idx="3556">
                  <c:v>68</c:v>
                </c:pt>
                <c:pt idx="3557">
                  <c:v>68</c:v>
                </c:pt>
                <c:pt idx="3558">
                  <c:v>68</c:v>
                </c:pt>
                <c:pt idx="3559">
                  <c:v>68</c:v>
                </c:pt>
                <c:pt idx="3560">
                  <c:v>68</c:v>
                </c:pt>
                <c:pt idx="3561">
                  <c:v>68</c:v>
                </c:pt>
                <c:pt idx="3562">
                  <c:v>68</c:v>
                </c:pt>
                <c:pt idx="3563">
                  <c:v>68</c:v>
                </c:pt>
                <c:pt idx="3564">
                  <c:v>68</c:v>
                </c:pt>
                <c:pt idx="3565">
                  <c:v>68</c:v>
                </c:pt>
                <c:pt idx="3566">
                  <c:v>68</c:v>
                </c:pt>
                <c:pt idx="3567">
                  <c:v>68</c:v>
                </c:pt>
                <c:pt idx="3568">
                  <c:v>68</c:v>
                </c:pt>
                <c:pt idx="3569">
                  <c:v>68</c:v>
                </c:pt>
                <c:pt idx="3570">
                  <c:v>68</c:v>
                </c:pt>
                <c:pt idx="3571">
                  <c:v>68</c:v>
                </c:pt>
                <c:pt idx="3572">
                  <c:v>68</c:v>
                </c:pt>
                <c:pt idx="3573">
                  <c:v>68</c:v>
                </c:pt>
                <c:pt idx="3574">
                  <c:v>68</c:v>
                </c:pt>
                <c:pt idx="3575">
                  <c:v>68</c:v>
                </c:pt>
                <c:pt idx="3576">
                  <c:v>68</c:v>
                </c:pt>
                <c:pt idx="3577">
                  <c:v>68</c:v>
                </c:pt>
                <c:pt idx="3578">
                  <c:v>68</c:v>
                </c:pt>
                <c:pt idx="3579">
                  <c:v>68</c:v>
                </c:pt>
                <c:pt idx="3580">
                  <c:v>68</c:v>
                </c:pt>
                <c:pt idx="3581">
                  <c:v>68</c:v>
                </c:pt>
                <c:pt idx="3582">
                  <c:v>68</c:v>
                </c:pt>
                <c:pt idx="3583">
                  <c:v>68</c:v>
                </c:pt>
                <c:pt idx="3584">
                  <c:v>68</c:v>
                </c:pt>
                <c:pt idx="3585">
                  <c:v>68</c:v>
                </c:pt>
                <c:pt idx="3586">
                  <c:v>68</c:v>
                </c:pt>
                <c:pt idx="3587">
                  <c:v>68</c:v>
                </c:pt>
                <c:pt idx="3588">
                  <c:v>68</c:v>
                </c:pt>
                <c:pt idx="3589">
                  <c:v>68</c:v>
                </c:pt>
                <c:pt idx="3590">
                  <c:v>68</c:v>
                </c:pt>
                <c:pt idx="3591">
                  <c:v>68</c:v>
                </c:pt>
                <c:pt idx="3592">
                  <c:v>68</c:v>
                </c:pt>
                <c:pt idx="3593">
                  <c:v>68</c:v>
                </c:pt>
                <c:pt idx="3594">
                  <c:v>68</c:v>
                </c:pt>
                <c:pt idx="3595">
                  <c:v>68</c:v>
                </c:pt>
                <c:pt idx="3596">
                  <c:v>68</c:v>
                </c:pt>
                <c:pt idx="3597">
                  <c:v>68</c:v>
                </c:pt>
                <c:pt idx="3598">
                  <c:v>68</c:v>
                </c:pt>
                <c:pt idx="3599">
                  <c:v>68</c:v>
                </c:pt>
                <c:pt idx="3600">
                  <c:v>68</c:v>
                </c:pt>
                <c:pt idx="3601">
                  <c:v>68</c:v>
                </c:pt>
                <c:pt idx="3602">
                  <c:v>68</c:v>
                </c:pt>
                <c:pt idx="3603">
                  <c:v>68</c:v>
                </c:pt>
                <c:pt idx="3604">
                  <c:v>68</c:v>
                </c:pt>
                <c:pt idx="3605">
                  <c:v>68</c:v>
                </c:pt>
                <c:pt idx="3606">
                  <c:v>68</c:v>
                </c:pt>
                <c:pt idx="3607">
                  <c:v>68</c:v>
                </c:pt>
                <c:pt idx="3608">
                  <c:v>68</c:v>
                </c:pt>
                <c:pt idx="3609">
                  <c:v>68</c:v>
                </c:pt>
                <c:pt idx="3610">
                  <c:v>68</c:v>
                </c:pt>
                <c:pt idx="3611">
                  <c:v>68</c:v>
                </c:pt>
                <c:pt idx="3612">
                  <c:v>68</c:v>
                </c:pt>
                <c:pt idx="3613">
                  <c:v>68</c:v>
                </c:pt>
                <c:pt idx="3614">
                  <c:v>68</c:v>
                </c:pt>
                <c:pt idx="3615">
                  <c:v>68</c:v>
                </c:pt>
                <c:pt idx="3616">
                  <c:v>68</c:v>
                </c:pt>
                <c:pt idx="3617">
                  <c:v>68</c:v>
                </c:pt>
                <c:pt idx="3618">
                  <c:v>68</c:v>
                </c:pt>
                <c:pt idx="3619">
                  <c:v>68</c:v>
                </c:pt>
                <c:pt idx="3620">
                  <c:v>68</c:v>
                </c:pt>
                <c:pt idx="3621">
                  <c:v>68</c:v>
                </c:pt>
                <c:pt idx="3622">
                  <c:v>68</c:v>
                </c:pt>
                <c:pt idx="3623">
                  <c:v>68</c:v>
                </c:pt>
                <c:pt idx="3624">
                  <c:v>68</c:v>
                </c:pt>
                <c:pt idx="3625">
                  <c:v>68</c:v>
                </c:pt>
                <c:pt idx="3626">
                  <c:v>68</c:v>
                </c:pt>
                <c:pt idx="3627">
                  <c:v>68</c:v>
                </c:pt>
                <c:pt idx="3628">
                  <c:v>68</c:v>
                </c:pt>
                <c:pt idx="3629">
                  <c:v>68</c:v>
                </c:pt>
                <c:pt idx="3630">
                  <c:v>68</c:v>
                </c:pt>
                <c:pt idx="3631">
                  <c:v>68</c:v>
                </c:pt>
                <c:pt idx="3632">
                  <c:v>68</c:v>
                </c:pt>
                <c:pt idx="3633">
                  <c:v>68</c:v>
                </c:pt>
                <c:pt idx="3634">
                  <c:v>68</c:v>
                </c:pt>
                <c:pt idx="3635">
                  <c:v>68</c:v>
                </c:pt>
                <c:pt idx="3636">
                  <c:v>68</c:v>
                </c:pt>
                <c:pt idx="3637">
                  <c:v>68</c:v>
                </c:pt>
                <c:pt idx="3638">
                  <c:v>68</c:v>
                </c:pt>
                <c:pt idx="3639">
                  <c:v>68</c:v>
                </c:pt>
                <c:pt idx="3640">
                  <c:v>68</c:v>
                </c:pt>
                <c:pt idx="3641">
                  <c:v>68</c:v>
                </c:pt>
                <c:pt idx="3642">
                  <c:v>68</c:v>
                </c:pt>
                <c:pt idx="3643">
                  <c:v>68</c:v>
                </c:pt>
                <c:pt idx="3644">
                  <c:v>68</c:v>
                </c:pt>
                <c:pt idx="3645">
                  <c:v>68</c:v>
                </c:pt>
                <c:pt idx="3646">
                  <c:v>68</c:v>
                </c:pt>
                <c:pt idx="3647">
                  <c:v>68</c:v>
                </c:pt>
                <c:pt idx="3648">
                  <c:v>68</c:v>
                </c:pt>
                <c:pt idx="3649">
                  <c:v>68</c:v>
                </c:pt>
                <c:pt idx="3650">
                  <c:v>68</c:v>
                </c:pt>
                <c:pt idx="3651">
                  <c:v>68</c:v>
                </c:pt>
                <c:pt idx="3652">
                  <c:v>68</c:v>
                </c:pt>
                <c:pt idx="3653">
                  <c:v>68</c:v>
                </c:pt>
                <c:pt idx="3654">
                  <c:v>68</c:v>
                </c:pt>
                <c:pt idx="3655">
                  <c:v>68</c:v>
                </c:pt>
                <c:pt idx="3656">
                  <c:v>68</c:v>
                </c:pt>
                <c:pt idx="3657">
                  <c:v>68</c:v>
                </c:pt>
                <c:pt idx="3658">
                  <c:v>68</c:v>
                </c:pt>
                <c:pt idx="3659">
                  <c:v>68</c:v>
                </c:pt>
                <c:pt idx="3660">
                  <c:v>68</c:v>
                </c:pt>
                <c:pt idx="3661">
                  <c:v>68</c:v>
                </c:pt>
                <c:pt idx="3662">
                  <c:v>68</c:v>
                </c:pt>
                <c:pt idx="3663">
                  <c:v>68</c:v>
                </c:pt>
                <c:pt idx="3664">
                  <c:v>68</c:v>
                </c:pt>
                <c:pt idx="3665">
                  <c:v>68</c:v>
                </c:pt>
                <c:pt idx="3666">
                  <c:v>68</c:v>
                </c:pt>
                <c:pt idx="3667">
                  <c:v>68</c:v>
                </c:pt>
                <c:pt idx="3668">
                  <c:v>68</c:v>
                </c:pt>
                <c:pt idx="3669">
                  <c:v>68</c:v>
                </c:pt>
                <c:pt idx="3670">
                  <c:v>68</c:v>
                </c:pt>
                <c:pt idx="3671">
                  <c:v>68</c:v>
                </c:pt>
                <c:pt idx="3672">
                  <c:v>68</c:v>
                </c:pt>
                <c:pt idx="3673">
                  <c:v>68</c:v>
                </c:pt>
                <c:pt idx="3674">
                  <c:v>68</c:v>
                </c:pt>
                <c:pt idx="3675">
                  <c:v>68</c:v>
                </c:pt>
                <c:pt idx="3676">
                  <c:v>68</c:v>
                </c:pt>
                <c:pt idx="3677">
                  <c:v>68</c:v>
                </c:pt>
                <c:pt idx="3678">
                  <c:v>68</c:v>
                </c:pt>
                <c:pt idx="3679">
                  <c:v>68</c:v>
                </c:pt>
                <c:pt idx="3680">
                  <c:v>68</c:v>
                </c:pt>
                <c:pt idx="3681">
                  <c:v>68</c:v>
                </c:pt>
                <c:pt idx="3682">
                  <c:v>68</c:v>
                </c:pt>
                <c:pt idx="3683">
                  <c:v>68</c:v>
                </c:pt>
                <c:pt idx="3684">
                  <c:v>68</c:v>
                </c:pt>
                <c:pt idx="3685">
                  <c:v>68</c:v>
                </c:pt>
                <c:pt idx="3686">
                  <c:v>68</c:v>
                </c:pt>
                <c:pt idx="3687">
                  <c:v>68</c:v>
                </c:pt>
                <c:pt idx="3688">
                  <c:v>68</c:v>
                </c:pt>
                <c:pt idx="3689">
                  <c:v>68</c:v>
                </c:pt>
                <c:pt idx="3690">
                  <c:v>68</c:v>
                </c:pt>
                <c:pt idx="3691">
                  <c:v>68</c:v>
                </c:pt>
                <c:pt idx="3692">
                  <c:v>68</c:v>
                </c:pt>
                <c:pt idx="3693">
                  <c:v>68</c:v>
                </c:pt>
                <c:pt idx="3694">
                  <c:v>68</c:v>
                </c:pt>
                <c:pt idx="3695">
                  <c:v>68</c:v>
                </c:pt>
                <c:pt idx="3696">
                  <c:v>68</c:v>
                </c:pt>
                <c:pt idx="3697">
                  <c:v>68</c:v>
                </c:pt>
                <c:pt idx="3698">
                  <c:v>68</c:v>
                </c:pt>
                <c:pt idx="3699">
                  <c:v>68</c:v>
                </c:pt>
                <c:pt idx="3700">
                  <c:v>68</c:v>
                </c:pt>
                <c:pt idx="3701">
                  <c:v>68</c:v>
                </c:pt>
                <c:pt idx="3702">
                  <c:v>68</c:v>
                </c:pt>
                <c:pt idx="3703">
                  <c:v>68</c:v>
                </c:pt>
                <c:pt idx="3704">
                  <c:v>68</c:v>
                </c:pt>
                <c:pt idx="3705">
                  <c:v>68</c:v>
                </c:pt>
                <c:pt idx="3706">
                  <c:v>68</c:v>
                </c:pt>
                <c:pt idx="3707">
                  <c:v>68</c:v>
                </c:pt>
                <c:pt idx="3708">
                  <c:v>68</c:v>
                </c:pt>
                <c:pt idx="3709">
                  <c:v>68</c:v>
                </c:pt>
                <c:pt idx="3710">
                  <c:v>68</c:v>
                </c:pt>
                <c:pt idx="3711">
                  <c:v>68</c:v>
                </c:pt>
                <c:pt idx="3712">
                  <c:v>68</c:v>
                </c:pt>
                <c:pt idx="3713">
                  <c:v>68</c:v>
                </c:pt>
                <c:pt idx="3714">
                  <c:v>68</c:v>
                </c:pt>
                <c:pt idx="3715">
                  <c:v>68</c:v>
                </c:pt>
                <c:pt idx="3716">
                  <c:v>68</c:v>
                </c:pt>
                <c:pt idx="3717">
                  <c:v>68</c:v>
                </c:pt>
                <c:pt idx="3718">
                  <c:v>68</c:v>
                </c:pt>
                <c:pt idx="3719">
                  <c:v>68</c:v>
                </c:pt>
                <c:pt idx="3720">
                  <c:v>68</c:v>
                </c:pt>
                <c:pt idx="3721">
                  <c:v>68</c:v>
                </c:pt>
                <c:pt idx="3722">
                  <c:v>68</c:v>
                </c:pt>
                <c:pt idx="3723">
                  <c:v>68</c:v>
                </c:pt>
                <c:pt idx="3724">
                  <c:v>68</c:v>
                </c:pt>
                <c:pt idx="3725">
                  <c:v>68</c:v>
                </c:pt>
                <c:pt idx="3726">
                  <c:v>68</c:v>
                </c:pt>
                <c:pt idx="3727">
                  <c:v>68</c:v>
                </c:pt>
                <c:pt idx="3728">
                  <c:v>68</c:v>
                </c:pt>
                <c:pt idx="3729">
                  <c:v>68</c:v>
                </c:pt>
                <c:pt idx="3730">
                  <c:v>68</c:v>
                </c:pt>
                <c:pt idx="3731">
                  <c:v>68</c:v>
                </c:pt>
                <c:pt idx="3732">
                  <c:v>68</c:v>
                </c:pt>
                <c:pt idx="3733">
                  <c:v>68</c:v>
                </c:pt>
                <c:pt idx="3734">
                  <c:v>68</c:v>
                </c:pt>
                <c:pt idx="3735">
                  <c:v>68</c:v>
                </c:pt>
                <c:pt idx="3736">
                  <c:v>68</c:v>
                </c:pt>
                <c:pt idx="3737">
                  <c:v>68</c:v>
                </c:pt>
                <c:pt idx="3738">
                  <c:v>68</c:v>
                </c:pt>
                <c:pt idx="3739">
                  <c:v>68</c:v>
                </c:pt>
                <c:pt idx="3740">
                  <c:v>68</c:v>
                </c:pt>
                <c:pt idx="3741">
                  <c:v>68</c:v>
                </c:pt>
                <c:pt idx="3742">
                  <c:v>68</c:v>
                </c:pt>
                <c:pt idx="3743">
                  <c:v>68</c:v>
                </c:pt>
                <c:pt idx="3744">
                  <c:v>68</c:v>
                </c:pt>
                <c:pt idx="3745">
                  <c:v>68</c:v>
                </c:pt>
                <c:pt idx="3746">
                  <c:v>68</c:v>
                </c:pt>
                <c:pt idx="3747">
                  <c:v>68</c:v>
                </c:pt>
                <c:pt idx="3748">
                  <c:v>68</c:v>
                </c:pt>
                <c:pt idx="3749">
                  <c:v>68</c:v>
                </c:pt>
                <c:pt idx="3750">
                  <c:v>68</c:v>
                </c:pt>
                <c:pt idx="3751">
                  <c:v>68</c:v>
                </c:pt>
                <c:pt idx="3752">
                  <c:v>68</c:v>
                </c:pt>
                <c:pt idx="3753">
                  <c:v>68</c:v>
                </c:pt>
                <c:pt idx="3754">
                  <c:v>68</c:v>
                </c:pt>
                <c:pt idx="3755">
                  <c:v>68</c:v>
                </c:pt>
                <c:pt idx="3756">
                  <c:v>68</c:v>
                </c:pt>
                <c:pt idx="3757">
                  <c:v>68</c:v>
                </c:pt>
                <c:pt idx="3758">
                  <c:v>68</c:v>
                </c:pt>
                <c:pt idx="3759">
                  <c:v>68</c:v>
                </c:pt>
                <c:pt idx="3760">
                  <c:v>68</c:v>
                </c:pt>
                <c:pt idx="3761">
                  <c:v>68</c:v>
                </c:pt>
                <c:pt idx="3762">
                  <c:v>68</c:v>
                </c:pt>
                <c:pt idx="3763">
                  <c:v>68</c:v>
                </c:pt>
                <c:pt idx="3764">
                  <c:v>68</c:v>
                </c:pt>
                <c:pt idx="3765">
                  <c:v>68</c:v>
                </c:pt>
                <c:pt idx="3766">
                  <c:v>68</c:v>
                </c:pt>
                <c:pt idx="3767">
                  <c:v>68</c:v>
                </c:pt>
                <c:pt idx="3768">
                  <c:v>68</c:v>
                </c:pt>
                <c:pt idx="3769">
                  <c:v>68</c:v>
                </c:pt>
                <c:pt idx="3770">
                  <c:v>68</c:v>
                </c:pt>
                <c:pt idx="3771">
                  <c:v>68</c:v>
                </c:pt>
                <c:pt idx="3772">
                  <c:v>68</c:v>
                </c:pt>
                <c:pt idx="3773">
                  <c:v>68</c:v>
                </c:pt>
                <c:pt idx="3774">
                  <c:v>68</c:v>
                </c:pt>
                <c:pt idx="3775">
                  <c:v>68</c:v>
                </c:pt>
                <c:pt idx="3776">
                  <c:v>68</c:v>
                </c:pt>
                <c:pt idx="3777">
                  <c:v>68</c:v>
                </c:pt>
                <c:pt idx="3778">
                  <c:v>68</c:v>
                </c:pt>
                <c:pt idx="3779">
                  <c:v>68</c:v>
                </c:pt>
                <c:pt idx="3780">
                  <c:v>68</c:v>
                </c:pt>
                <c:pt idx="3781">
                  <c:v>68</c:v>
                </c:pt>
                <c:pt idx="3782">
                  <c:v>68</c:v>
                </c:pt>
                <c:pt idx="3783">
                  <c:v>68</c:v>
                </c:pt>
                <c:pt idx="3784">
                  <c:v>68</c:v>
                </c:pt>
                <c:pt idx="3785">
                  <c:v>68</c:v>
                </c:pt>
                <c:pt idx="3786">
                  <c:v>68</c:v>
                </c:pt>
                <c:pt idx="3787">
                  <c:v>68</c:v>
                </c:pt>
                <c:pt idx="3788">
                  <c:v>68</c:v>
                </c:pt>
                <c:pt idx="3789">
                  <c:v>68</c:v>
                </c:pt>
                <c:pt idx="3790">
                  <c:v>68</c:v>
                </c:pt>
                <c:pt idx="3791">
                  <c:v>68</c:v>
                </c:pt>
                <c:pt idx="3792">
                  <c:v>68</c:v>
                </c:pt>
                <c:pt idx="3793">
                  <c:v>68</c:v>
                </c:pt>
                <c:pt idx="3794">
                  <c:v>68</c:v>
                </c:pt>
                <c:pt idx="3795">
                  <c:v>68</c:v>
                </c:pt>
                <c:pt idx="3796">
                  <c:v>68</c:v>
                </c:pt>
                <c:pt idx="3797">
                  <c:v>68</c:v>
                </c:pt>
                <c:pt idx="3798">
                  <c:v>68</c:v>
                </c:pt>
                <c:pt idx="3799">
                  <c:v>68</c:v>
                </c:pt>
                <c:pt idx="3800">
                  <c:v>68</c:v>
                </c:pt>
                <c:pt idx="3801">
                  <c:v>68</c:v>
                </c:pt>
                <c:pt idx="3802">
                  <c:v>68</c:v>
                </c:pt>
                <c:pt idx="3803">
                  <c:v>68</c:v>
                </c:pt>
                <c:pt idx="3804">
                  <c:v>68</c:v>
                </c:pt>
                <c:pt idx="3805">
                  <c:v>68</c:v>
                </c:pt>
                <c:pt idx="3806">
                  <c:v>68</c:v>
                </c:pt>
                <c:pt idx="3807">
                  <c:v>68</c:v>
                </c:pt>
                <c:pt idx="3808">
                  <c:v>68</c:v>
                </c:pt>
                <c:pt idx="3809">
                  <c:v>68</c:v>
                </c:pt>
                <c:pt idx="3810">
                  <c:v>68</c:v>
                </c:pt>
                <c:pt idx="3811">
                  <c:v>68</c:v>
                </c:pt>
                <c:pt idx="3812">
                  <c:v>68</c:v>
                </c:pt>
                <c:pt idx="3813">
                  <c:v>68</c:v>
                </c:pt>
                <c:pt idx="3814">
                  <c:v>68</c:v>
                </c:pt>
                <c:pt idx="3815">
                  <c:v>68</c:v>
                </c:pt>
                <c:pt idx="3816">
                  <c:v>68</c:v>
                </c:pt>
                <c:pt idx="3817">
                  <c:v>68</c:v>
                </c:pt>
                <c:pt idx="3818">
                  <c:v>68</c:v>
                </c:pt>
                <c:pt idx="3819">
                  <c:v>68</c:v>
                </c:pt>
                <c:pt idx="3820">
                  <c:v>68</c:v>
                </c:pt>
                <c:pt idx="3821">
                  <c:v>68</c:v>
                </c:pt>
                <c:pt idx="3822">
                  <c:v>68</c:v>
                </c:pt>
                <c:pt idx="3823">
                  <c:v>68</c:v>
                </c:pt>
                <c:pt idx="3824">
                  <c:v>68</c:v>
                </c:pt>
                <c:pt idx="3825">
                  <c:v>68</c:v>
                </c:pt>
                <c:pt idx="3826">
                  <c:v>68</c:v>
                </c:pt>
                <c:pt idx="3827">
                  <c:v>68</c:v>
                </c:pt>
                <c:pt idx="3828">
                  <c:v>68</c:v>
                </c:pt>
                <c:pt idx="3829">
                  <c:v>68</c:v>
                </c:pt>
                <c:pt idx="3830">
                  <c:v>68</c:v>
                </c:pt>
                <c:pt idx="3831">
                  <c:v>68</c:v>
                </c:pt>
                <c:pt idx="3832">
                  <c:v>68</c:v>
                </c:pt>
                <c:pt idx="3833">
                  <c:v>68</c:v>
                </c:pt>
                <c:pt idx="3834">
                  <c:v>68</c:v>
                </c:pt>
                <c:pt idx="3835">
                  <c:v>68</c:v>
                </c:pt>
                <c:pt idx="3836">
                  <c:v>68</c:v>
                </c:pt>
                <c:pt idx="3837">
                  <c:v>68</c:v>
                </c:pt>
                <c:pt idx="3838">
                  <c:v>68</c:v>
                </c:pt>
                <c:pt idx="3839">
                  <c:v>68</c:v>
                </c:pt>
                <c:pt idx="3840">
                  <c:v>68</c:v>
                </c:pt>
                <c:pt idx="3841">
                  <c:v>68</c:v>
                </c:pt>
                <c:pt idx="3842">
                  <c:v>68</c:v>
                </c:pt>
                <c:pt idx="3843">
                  <c:v>68</c:v>
                </c:pt>
                <c:pt idx="3844">
                  <c:v>68</c:v>
                </c:pt>
                <c:pt idx="3845">
                  <c:v>68</c:v>
                </c:pt>
                <c:pt idx="3846">
                  <c:v>68</c:v>
                </c:pt>
                <c:pt idx="3847">
                  <c:v>68</c:v>
                </c:pt>
                <c:pt idx="3848">
                  <c:v>68</c:v>
                </c:pt>
                <c:pt idx="3849">
                  <c:v>68</c:v>
                </c:pt>
                <c:pt idx="3850">
                  <c:v>68</c:v>
                </c:pt>
                <c:pt idx="3851">
                  <c:v>68</c:v>
                </c:pt>
                <c:pt idx="3852">
                  <c:v>68</c:v>
                </c:pt>
                <c:pt idx="3853">
                  <c:v>68</c:v>
                </c:pt>
                <c:pt idx="3854">
                  <c:v>68</c:v>
                </c:pt>
                <c:pt idx="3855">
                  <c:v>68</c:v>
                </c:pt>
                <c:pt idx="3856">
                  <c:v>68</c:v>
                </c:pt>
                <c:pt idx="3857">
                  <c:v>68</c:v>
                </c:pt>
                <c:pt idx="3858">
                  <c:v>68</c:v>
                </c:pt>
                <c:pt idx="3859">
                  <c:v>68</c:v>
                </c:pt>
                <c:pt idx="3860">
                  <c:v>68</c:v>
                </c:pt>
                <c:pt idx="3861">
                  <c:v>68</c:v>
                </c:pt>
                <c:pt idx="3862">
                  <c:v>68</c:v>
                </c:pt>
                <c:pt idx="3863">
                  <c:v>68</c:v>
                </c:pt>
                <c:pt idx="3864">
                  <c:v>68</c:v>
                </c:pt>
                <c:pt idx="3865">
                  <c:v>68</c:v>
                </c:pt>
                <c:pt idx="3866">
                  <c:v>68</c:v>
                </c:pt>
                <c:pt idx="3867">
                  <c:v>68</c:v>
                </c:pt>
                <c:pt idx="3868">
                  <c:v>68</c:v>
                </c:pt>
                <c:pt idx="3869">
                  <c:v>68</c:v>
                </c:pt>
                <c:pt idx="3870">
                  <c:v>68</c:v>
                </c:pt>
                <c:pt idx="3871">
                  <c:v>68</c:v>
                </c:pt>
                <c:pt idx="3872">
                  <c:v>68</c:v>
                </c:pt>
                <c:pt idx="3873">
                  <c:v>68</c:v>
                </c:pt>
                <c:pt idx="3874">
                  <c:v>68</c:v>
                </c:pt>
                <c:pt idx="3875">
                  <c:v>68</c:v>
                </c:pt>
                <c:pt idx="3876">
                  <c:v>68</c:v>
                </c:pt>
                <c:pt idx="3877">
                  <c:v>68</c:v>
                </c:pt>
                <c:pt idx="3878">
                  <c:v>68</c:v>
                </c:pt>
                <c:pt idx="3879">
                  <c:v>68</c:v>
                </c:pt>
                <c:pt idx="3880">
                  <c:v>68</c:v>
                </c:pt>
                <c:pt idx="3881">
                  <c:v>68</c:v>
                </c:pt>
                <c:pt idx="3882">
                  <c:v>68</c:v>
                </c:pt>
                <c:pt idx="3883">
                  <c:v>68</c:v>
                </c:pt>
                <c:pt idx="3884">
                  <c:v>68</c:v>
                </c:pt>
                <c:pt idx="3885">
                  <c:v>68</c:v>
                </c:pt>
                <c:pt idx="3886">
                  <c:v>68</c:v>
                </c:pt>
                <c:pt idx="3887">
                  <c:v>68</c:v>
                </c:pt>
                <c:pt idx="3888">
                  <c:v>68</c:v>
                </c:pt>
                <c:pt idx="3889">
                  <c:v>68</c:v>
                </c:pt>
                <c:pt idx="3890">
                  <c:v>68</c:v>
                </c:pt>
                <c:pt idx="3891">
                  <c:v>68</c:v>
                </c:pt>
                <c:pt idx="3892">
                  <c:v>68</c:v>
                </c:pt>
                <c:pt idx="3893">
                  <c:v>68</c:v>
                </c:pt>
                <c:pt idx="3894">
                  <c:v>68</c:v>
                </c:pt>
                <c:pt idx="3895">
                  <c:v>68</c:v>
                </c:pt>
                <c:pt idx="3896">
                  <c:v>68</c:v>
                </c:pt>
                <c:pt idx="3897">
                  <c:v>68</c:v>
                </c:pt>
                <c:pt idx="3898">
                  <c:v>68</c:v>
                </c:pt>
                <c:pt idx="3899">
                  <c:v>68</c:v>
                </c:pt>
                <c:pt idx="3900">
                  <c:v>68</c:v>
                </c:pt>
                <c:pt idx="3901">
                  <c:v>68</c:v>
                </c:pt>
                <c:pt idx="3902">
                  <c:v>68</c:v>
                </c:pt>
                <c:pt idx="3903">
                  <c:v>68</c:v>
                </c:pt>
                <c:pt idx="3904">
                  <c:v>68</c:v>
                </c:pt>
                <c:pt idx="3905">
                  <c:v>68</c:v>
                </c:pt>
                <c:pt idx="3906">
                  <c:v>68</c:v>
                </c:pt>
                <c:pt idx="3907">
                  <c:v>68</c:v>
                </c:pt>
                <c:pt idx="3908">
                  <c:v>68</c:v>
                </c:pt>
                <c:pt idx="3909">
                  <c:v>68</c:v>
                </c:pt>
                <c:pt idx="3910">
                  <c:v>68</c:v>
                </c:pt>
                <c:pt idx="3911">
                  <c:v>68</c:v>
                </c:pt>
                <c:pt idx="3912">
                  <c:v>68</c:v>
                </c:pt>
                <c:pt idx="3913">
                  <c:v>68</c:v>
                </c:pt>
                <c:pt idx="3914">
                  <c:v>68</c:v>
                </c:pt>
                <c:pt idx="3915">
                  <c:v>68</c:v>
                </c:pt>
                <c:pt idx="3916">
                  <c:v>68</c:v>
                </c:pt>
                <c:pt idx="3917">
                  <c:v>68</c:v>
                </c:pt>
                <c:pt idx="3918">
                  <c:v>68</c:v>
                </c:pt>
                <c:pt idx="3919">
                  <c:v>68</c:v>
                </c:pt>
                <c:pt idx="3920">
                  <c:v>68</c:v>
                </c:pt>
                <c:pt idx="3921">
                  <c:v>68</c:v>
                </c:pt>
                <c:pt idx="3922">
                  <c:v>68</c:v>
                </c:pt>
                <c:pt idx="3923">
                  <c:v>68</c:v>
                </c:pt>
                <c:pt idx="3924">
                  <c:v>68</c:v>
                </c:pt>
                <c:pt idx="3925">
                  <c:v>68</c:v>
                </c:pt>
                <c:pt idx="3926">
                  <c:v>68</c:v>
                </c:pt>
                <c:pt idx="3927">
                  <c:v>68</c:v>
                </c:pt>
                <c:pt idx="3928">
                  <c:v>68</c:v>
                </c:pt>
                <c:pt idx="3929">
                  <c:v>68</c:v>
                </c:pt>
                <c:pt idx="3930">
                  <c:v>68</c:v>
                </c:pt>
                <c:pt idx="3931">
                  <c:v>68</c:v>
                </c:pt>
                <c:pt idx="3932">
                  <c:v>68</c:v>
                </c:pt>
                <c:pt idx="3933">
                  <c:v>68</c:v>
                </c:pt>
                <c:pt idx="3934">
                  <c:v>68</c:v>
                </c:pt>
                <c:pt idx="3935">
                  <c:v>68</c:v>
                </c:pt>
                <c:pt idx="3936">
                  <c:v>68</c:v>
                </c:pt>
                <c:pt idx="3937">
                  <c:v>68</c:v>
                </c:pt>
                <c:pt idx="3938">
                  <c:v>68</c:v>
                </c:pt>
                <c:pt idx="3939">
                  <c:v>68</c:v>
                </c:pt>
                <c:pt idx="3940">
                  <c:v>68</c:v>
                </c:pt>
                <c:pt idx="3941">
                  <c:v>68</c:v>
                </c:pt>
                <c:pt idx="3942">
                  <c:v>68</c:v>
                </c:pt>
                <c:pt idx="3943">
                  <c:v>68</c:v>
                </c:pt>
                <c:pt idx="3944">
                  <c:v>68</c:v>
                </c:pt>
                <c:pt idx="3945">
                  <c:v>68</c:v>
                </c:pt>
                <c:pt idx="3946">
                  <c:v>68</c:v>
                </c:pt>
                <c:pt idx="3947">
                  <c:v>68</c:v>
                </c:pt>
                <c:pt idx="3948">
                  <c:v>68</c:v>
                </c:pt>
                <c:pt idx="3949">
                  <c:v>68</c:v>
                </c:pt>
                <c:pt idx="3950">
                  <c:v>68</c:v>
                </c:pt>
                <c:pt idx="3951">
                  <c:v>68</c:v>
                </c:pt>
                <c:pt idx="3952">
                  <c:v>68</c:v>
                </c:pt>
                <c:pt idx="3953">
                  <c:v>68</c:v>
                </c:pt>
                <c:pt idx="3954">
                  <c:v>68</c:v>
                </c:pt>
                <c:pt idx="3955">
                  <c:v>68</c:v>
                </c:pt>
                <c:pt idx="3956">
                  <c:v>68</c:v>
                </c:pt>
                <c:pt idx="3957">
                  <c:v>68</c:v>
                </c:pt>
                <c:pt idx="3958">
                  <c:v>68</c:v>
                </c:pt>
                <c:pt idx="3959">
                  <c:v>68</c:v>
                </c:pt>
                <c:pt idx="3960">
                  <c:v>68</c:v>
                </c:pt>
                <c:pt idx="3961">
                  <c:v>68</c:v>
                </c:pt>
                <c:pt idx="3962">
                  <c:v>68</c:v>
                </c:pt>
                <c:pt idx="3963">
                  <c:v>68</c:v>
                </c:pt>
                <c:pt idx="3964">
                  <c:v>68</c:v>
                </c:pt>
                <c:pt idx="3965">
                  <c:v>68</c:v>
                </c:pt>
                <c:pt idx="3966">
                  <c:v>68</c:v>
                </c:pt>
                <c:pt idx="3967">
                  <c:v>68</c:v>
                </c:pt>
                <c:pt idx="3968">
                  <c:v>68</c:v>
                </c:pt>
                <c:pt idx="3969">
                  <c:v>68</c:v>
                </c:pt>
                <c:pt idx="3970">
                  <c:v>68</c:v>
                </c:pt>
                <c:pt idx="3971">
                  <c:v>68</c:v>
                </c:pt>
                <c:pt idx="3972">
                  <c:v>68</c:v>
                </c:pt>
                <c:pt idx="3973">
                  <c:v>68</c:v>
                </c:pt>
                <c:pt idx="3974">
                  <c:v>68</c:v>
                </c:pt>
                <c:pt idx="3975">
                  <c:v>68</c:v>
                </c:pt>
                <c:pt idx="3976">
                  <c:v>68</c:v>
                </c:pt>
                <c:pt idx="3977">
                  <c:v>68</c:v>
                </c:pt>
                <c:pt idx="3978">
                  <c:v>68</c:v>
                </c:pt>
                <c:pt idx="3979">
                  <c:v>68</c:v>
                </c:pt>
                <c:pt idx="3980">
                  <c:v>68</c:v>
                </c:pt>
                <c:pt idx="3981">
                  <c:v>68</c:v>
                </c:pt>
                <c:pt idx="3982">
                  <c:v>68</c:v>
                </c:pt>
                <c:pt idx="3983">
                  <c:v>68</c:v>
                </c:pt>
                <c:pt idx="3984">
                  <c:v>68</c:v>
                </c:pt>
                <c:pt idx="3985">
                  <c:v>68</c:v>
                </c:pt>
                <c:pt idx="3986">
                  <c:v>68</c:v>
                </c:pt>
                <c:pt idx="3987">
                  <c:v>68</c:v>
                </c:pt>
                <c:pt idx="3988">
                  <c:v>68</c:v>
                </c:pt>
                <c:pt idx="3989">
                  <c:v>68</c:v>
                </c:pt>
                <c:pt idx="3990">
                  <c:v>68</c:v>
                </c:pt>
                <c:pt idx="3991">
                  <c:v>68</c:v>
                </c:pt>
                <c:pt idx="3992">
                  <c:v>68</c:v>
                </c:pt>
                <c:pt idx="3993">
                  <c:v>68</c:v>
                </c:pt>
                <c:pt idx="3994">
                  <c:v>68</c:v>
                </c:pt>
                <c:pt idx="3995">
                  <c:v>68</c:v>
                </c:pt>
                <c:pt idx="3996">
                  <c:v>68</c:v>
                </c:pt>
                <c:pt idx="3997">
                  <c:v>68</c:v>
                </c:pt>
                <c:pt idx="3998">
                  <c:v>68</c:v>
                </c:pt>
                <c:pt idx="3999">
                  <c:v>68</c:v>
                </c:pt>
                <c:pt idx="4000">
                  <c:v>68</c:v>
                </c:pt>
                <c:pt idx="4001">
                  <c:v>68</c:v>
                </c:pt>
                <c:pt idx="4002">
                  <c:v>68</c:v>
                </c:pt>
                <c:pt idx="4003">
                  <c:v>68</c:v>
                </c:pt>
                <c:pt idx="4004">
                  <c:v>68</c:v>
                </c:pt>
                <c:pt idx="4005">
                  <c:v>68</c:v>
                </c:pt>
                <c:pt idx="4006">
                  <c:v>68</c:v>
                </c:pt>
                <c:pt idx="4007">
                  <c:v>68</c:v>
                </c:pt>
                <c:pt idx="4008">
                  <c:v>68</c:v>
                </c:pt>
                <c:pt idx="4009">
                  <c:v>68</c:v>
                </c:pt>
                <c:pt idx="4010">
                  <c:v>68</c:v>
                </c:pt>
                <c:pt idx="4011">
                  <c:v>68</c:v>
                </c:pt>
                <c:pt idx="4012">
                  <c:v>68</c:v>
                </c:pt>
                <c:pt idx="4013">
                  <c:v>68</c:v>
                </c:pt>
                <c:pt idx="4014">
                  <c:v>68</c:v>
                </c:pt>
                <c:pt idx="4015">
                  <c:v>68</c:v>
                </c:pt>
                <c:pt idx="4016">
                  <c:v>68</c:v>
                </c:pt>
                <c:pt idx="4017">
                  <c:v>68</c:v>
                </c:pt>
                <c:pt idx="4018">
                  <c:v>68</c:v>
                </c:pt>
                <c:pt idx="4019">
                  <c:v>68</c:v>
                </c:pt>
                <c:pt idx="4020">
                  <c:v>68</c:v>
                </c:pt>
                <c:pt idx="4021">
                  <c:v>68</c:v>
                </c:pt>
                <c:pt idx="4022">
                  <c:v>68</c:v>
                </c:pt>
                <c:pt idx="4023">
                  <c:v>68</c:v>
                </c:pt>
                <c:pt idx="4024">
                  <c:v>68</c:v>
                </c:pt>
                <c:pt idx="4025">
                  <c:v>68</c:v>
                </c:pt>
                <c:pt idx="4026">
                  <c:v>68</c:v>
                </c:pt>
                <c:pt idx="4027">
                  <c:v>68</c:v>
                </c:pt>
                <c:pt idx="4028">
                  <c:v>68</c:v>
                </c:pt>
                <c:pt idx="4029">
                  <c:v>68</c:v>
                </c:pt>
                <c:pt idx="4030">
                  <c:v>68</c:v>
                </c:pt>
                <c:pt idx="4031">
                  <c:v>68</c:v>
                </c:pt>
                <c:pt idx="4032">
                  <c:v>68</c:v>
                </c:pt>
                <c:pt idx="4033">
                  <c:v>68</c:v>
                </c:pt>
                <c:pt idx="4034">
                  <c:v>68</c:v>
                </c:pt>
                <c:pt idx="4035">
                  <c:v>68</c:v>
                </c:pt>
                <c:pt idx="4036">
                  <c:v>68</c:v>
                </c:pt>
                <c:pt idx="4037">
                  <c:v>68</c:v>
                </c:pt>
                <c:pt idx="4038">
                  <c:v>68</c:v>
                </c:pt>
                <c:pt idx="4039">
                  <c:v>68</c:v>
                </c:pt>
                <c:pt idx="4040">
                  <c:v>68</c:v>
                </c:pt>
                <c:pt idx="4041">
                  <c:v>68</c:v>
                </c:pt>
                <c:pt idx="4042">
                  <c:v>68</c:v>
                </c:pt>
                <c:pt idx="4043">
                  <c:v>68</c:v>
                </c:pt>
                <c:pt idx="4044">
                  <c:v>68</c:v>
                </c:pt>
                <c:pt idx="4045">
                  <c:v>68</c:v>
                </c:pt>
                <c:pt idx="4046">
                  <c:v>68</c:v>
                </c:pt>
                <c:pt idx="4047">
                  <c:v>68</c:v>
                </c:pt>
                <c:pt idx="4048">
                  <c:v>68</c:v>
                </c:pt>
                <c:pt idx="4049">
                  <c:v>68</c:v>
                </c:pt>
                <c:pt idx="4050">
                  <c:v>68</c:v>
                </c:pt>
                <c:pt idx="4051">
                  <c:v>68</c:v>
                </c:pt>
                <c:pt idx="4052">
                  <c:v>68</c:v>
                </c:pt>
                <c:pt idx="4053">
                  <c:v>68</c:v>
                </c:pt>
                <c:pt idx="4054">
                  <c:v>68</c:v>
                </c:pt>
                <c:pt idx="4055">
                  <c:v>68</c:v>
                </c:pt>
                <c:pt idx="4056">
                  <c:v>68</c:v>
                </c:pt>
                <c:pt idx="4057">
                  <c:v>68</c:v>
                </c:pt>
                <c:pt idx="4058">
                  <c:v>68</c:v>
                </c:pt>
                <c:pt idx="4059">
                  <c:v>68</c:v>
                </c:pt>
                <c:pt idx="4060">
                  <c:v>68</c:v>
                </c:pt>
                <c:pt idx="4061">
                  <c:v>68</c:v>
                </c:pt>
                <c:pt idx="4062">
                  <c:v>68</c:v>
                </c:pt>
                <c:pt idx="4063">
                  <c:v>68</c:v>
                </c:pt>
                <c:pt idx="4064">
                  <c:v>68</c:v>
                </c:pt>
                <c:pt idx="4065">
                  <c:v>68</c:v>
                </c:pt>
                <c:pt idx="4066">
                  <c:v>68</c:v>
                </c:pt>
                <c:pt idx="4067">
                  <c:v>68</c:v>
                </c:pt>
                <c:pt idx="4068">
                  <c:v>68</c:v>
                </c:pt>
                <c:pt idx="4069">
                  <c:v>68</c:v>
                </c:pt>
                <c:pt idx="4070">
                  <c:v>68</c:v>
                </c:pt>
                <c:pt idx="4071">
                  <c:v>68</c:v>
                </c:pt>
                <c:pt idx="4072">
                  <c:v>68</c:v>
                </c:pt>
                <c:pt idx="4073">
                  <c:v>68</c:v>
                </c:pt>
                <c:pt idx="4074">
                  <c:v>68</c:v>
                </c:pt>
                <c:pt idx="4075">
                  <c:v>68</c:v>
                </c:pt>
                <c:pt idx="4076">
                  <c:v>68</c:v>
                </c:pt>
                <c:pt idx="4077">
                  <c:v>68</c:v>
                </c:pt>
                <c:pt idx="4078">
                  <c:v>68</c:v>
                </c:pt>
                <c:pt idx="4079">
                  <c:v>68</c:v>
                </c:pt>
                <c:pt idx="4080">
                  <c:v>68</c:v>
                </c:pt>
                <c:pt idx="4081">
                  <c:v>68</c:v>
                </c:pt>
                <c:pt idx="4082">
                  <c:v>68</c:v>
                </c:pt>
                <c:pt idx="4083">
                  <c:v>68</c:v>
                </c:pt>
                <c:pt idx="4084">
                  <c:v>68</c:v>
                </c:pt>
                <c:pt idx="4085">
                  <c:v>68</c:v>
                </c:pt>
                <c:pt idx="4086">
                  <c:v>68</c:v>
                </c:pt>
                <c:pt idx="4087">
                  <c:v>68</c:v>
                </c:pt>
                <c:pt idx="4088">
                  <c:v>68</c:v>
                </c:pt>
                <c:pt idx="4089">
                  <c:v>68</c:v>
                </c:pt>
                <c:pt idx="4090">
                  <c:v>68</c:v>
                </c:pt>
                <c:pt idx="4091">
                  <c:v>68</c:v>
                </c:pt>
                <c:pt idx="4092">
                  <c:v>68</c:v>
                </c:pt>
                <c:pt idx="4093">
                  <c:v>68</c:v>
                </c:pt>
                <c:pt idx="4094">
                  <c:v>68</c:v>
                </c:pt>
                <c:pt idx="4095">
                  <c:v>68</c:v>
                </c:pt>
                <c:pt idx="4096">
                  <c:v>68</c:v>
                </c:pt>
                <c:pt idx="4097">
                  <c:v>68</c:v>
                </c:pt>
                <c:pt idx="4098">
                  <c:v>68</c:v>
                </c:pt>
                <c:pt idx="4099">
                  <c:v>68</c:v>
                </c:pt>
                <c:pt idx="4100">
                  <c:v>68</c:v>
                </c:pt>
                <c:pt idx="4101">
                  <c:v>68</c:v>
                </c:pt>
                <c:pt idx="4102">
                  <c:v>68</c:v>
                </c:pt>
                <c:pt idx="4103">
                  <c:v>68</c:v>
                </c:pt>
                <c:pt idx="4104">
                  <c:v>68</c:v>
                </c:pt>
                <c:pt idx="4105">
                  <c:v>68</c:v>
                </c:pt>
                <c:pt idx="4106">
                  <c:v>68</c:v>
                </c:pt>
                <c:pt idx="4107">
                  <c:v>68</c:v>
                </c:pt>
                <c:pt idx="4108">
                  <c:v>68</c:v>
                </c:pt>
                <c:pt idx="4109">
                  <c:v>68</c:v>
                </c:pt>
                <c:pt idx="4110">
                  <c:v>68</c:v>
                </c:pt>
                <c:pt idx="4111">
                  <c:v>68</c:v>
                </c:pt>
                <c:pt idx="4112">
                  <c:v>68</c:v>
                </c:pt>
                <c:pt idx="4113">
                  <c:v>68</c:v>
                </c:pt>
                <c:pt idx="4114">
                  <c:v>68</c:v>
                </c:pt>
                <c:pt idx="4115">
                  <c:v>68</c:v>
                </c:pt>
                <c:pt idx="4116">
                  <c:v>68</c:v>
                </c:pt>
                <c:pt idx="4117">
                  <c:v>68</c:v>
                </c:pt>
                <c:pt idx="4118">
                  <c:v>68</c:v>
                </c:pt>
                <c:pt idx="4119">
                  <c:v>68</c:v>
                </c:pt>
                <c:pt idx="4120">
                  <c:v>68</c:v>
                </c:pt>
                <c:pt idx="4121">
                  <c:v>68</c:v>
                </c:pt>
                <c:pt idx="4122">
                  <c:v>68</c:v>
                </c:pt>
                <c:pt idx="4123">
                  <c:v>68</c:v>
                </c:pt>
                <c:pt idx="4124">
                  <c:v>68</c:v>
                </c:pt>
                <c:pt idx="4125">
                  <c:v>68</c:v>
                </c:pt>
                <c:pt idx="4126">
                  <c:v>68</c:v>
                </c:pt>
                <c:pt idx="4127">
                  <c:v>68</c:v>
                </c:pt>
                <c:pt idx="4128">
                  <c:v>68</c:v>
                </c:pt>
                <c:pt idx="4129">
                  <c:v>68</c:v>
                </c:pt>
                <c:pt idx="4130">
                  <c:v>68</c:v>
                </c:pt>
                <c:pt idx="4131">
                  <c:v>68</c:v>
                </c:pt>
                <c:pt idx="4132">
                  <c:v>68</c:v>
                </c:pt>
                <c:pt idx="4133">
                  <c:v>68</c:v>
                </c:pt>
                <c:pt idx="4134">
                  <c:v>68</c:v>
                </c:pt>
                <c:pt idx="4135">
                  <c:v>68</c:v>
                </c:pt>
                <c:pt idx="4136">
                  <c:v>68</c:v>
                </c:pt>
                <c:pt idx="4137">
                  <c:v>68</c:v>
                </c:pt>
                <c:pt idx="4138">
                  <c:v>68</c:v>
                </c:pt>
                <c:pt idx="4139">
                  <c:v>68</c:v>
                </c:pt>
                <c:pt idx="4140">
                  <c:v>68</c:v>
                </c:pt>
                <c:pt idx="4141">
                  <c:v>68</c:v>
                </c:pt>
                <c:pt idx="4142">
                  <c:v>68</c:v>
                </c:pt>
                <c:pt idx="4143">
                  <c:v>68</c:v>
                </c:pt>
                <c:pt idx="4144">
                  <c:v>68</c:v>
                </c:pt>
                <c:pt idx="4145">
                  <c:v>68</c:v>
                </c:pt>
                <c:pt idx="4146">
                  <c:v>68</c:v>
                </c:pt>
                <c:pt idx="4147">
                  <c:v>68</c:v>
                </c:pt>
                <c:pt idx="4148">
                  <c:v>68</c:v>
                </c:pt>
                <c:pt idx="4149">
                  <c:v>68</c:v>
                </c:pt>
                <c:pt idx="4150">
                  <c:v>68</c:v>
                </c:pt>
                <c:pt idx="4151">
                  <c:v>68</c:v>
                </c:pt>
                <c:pt idx="4152">
                  <c:v>68</c:v>
                </c:pt>
                <c:pt idx="4153">
                  <c:v>68</c:v>
                </c:pt>
                <c:pt idx="4154">
                  <c:v>68</c:v>
                </c:pt>
                <c:pt idx="4155">
                  <c:v>68</c:v>
                </c:pt>
                <c:pt idx="4156">
                  <c:v>68</c:v>
                </c:pt>
                <c:pt idx="4157">
                  <c:v>68</c:v>
                </c:pt>
                <c:pt idx="4158">
                  <c:v>68</c:v>
                </c:pt>
                <c:pt idx="4159">
                  <c:v>68</c:v>
                </c:pt>
                <c:pt idx="4160">
                  <c:v>68</c:v>
                </c:pt>
                <c:pt idx="4161">
                  <c:v>68</c:v>
                </c:pt>
                <c:pt idx="4162">
                  <c:v>68</c:v>
                </c:pt>
                <c:pt idx="4163">
                  <c:v>68</c:v>
                </c:pt>
                <c:pt idx="4164">
                  <c:v>68</c:v>
                </c:pt>
                <c:pt idx="4165">
                  <c:v>68</c:v>
                </c:pt>
                <c:pt idx="4166">
                  <c:v>68</c:v>
                </c:pt>
                <c:pt idx="4167">
                  <c:v>68</c:v>
                </c:pt>
                <c:pt idx="4168">
                  <c:v>68</c:v>
                </c:pt>
                <c:pt idx="4169">
                  <c:v>68</c:v>
                </c:pt>
                <c:pt idx="4170">
                  <c:v>68</c:v>
                </c:pt>
                <c:pt idx="4171">
                  <c:v>68</c:v>
                </c:pt>
                <c:pt idx="4172">
                  <c:v>68</c:v>
                </c:pt>
                <c:pt idx="4173">
                  <c:v>68</c:v>
                </c:pt>
                <c:pt idx="4174">
                  <c:v>68</c:v>
                </c:pt>
                <c:pt idx="4175">
                  <c:v>68</c:v>
                </c:pt>
                <c:pt idx="4176">
                  <c:v>68</c:v>
                </c:pt>
                <c:pt idx="4177">
                  <c:v>68</c:v>
                </c:pt>
                <c:pt idx="4178">
                  <c:v>68</c:v>
                </c:pt>
                <c:pt idx="4179">
                  <c:v>68</c:v>
                </c:pt>
                <c:pt idx="4180">
                  <c:v>68</c:v>
                </c:pt>
                <c:pt idx="4181">
                  <c:v>68</c:v>
                </c:pt>
                <c:pt idx="4182">
                  <c:v>68</c:v>
                </c:pt>
                <c:pt idx="4183">
                  <c:v>68</c:v>
                </c:pt>
                <c:pt idx="4184">
                  <c:v>68</c:v>
                </c:pt>
                <c:pt idx="4185">
                  <c:v>68</c:v>
                </c:pt>
                <c:pt idx="4186">
                  <c:v>68</c:v>
                </c:pt>
                <c:pt idx="4187">
                  <c:v>68</c:v>
                </c:pt>
                <c:pt idx="4188">
                  <c:v>68</c:v>
                </c:pt>
                <c:pt idx="4189">
                  <c:v>68</c:v>
                </c:pt>
                <c:pt idx="4190">
                  <c:v>68</c:v>
                </c:pt>
                <c:pt idx="4191">
                  <c:v>68</c:v>
                </c:pt>
                <c:pt idx="4192">
                  <c:v>68</c:v>
                </c:pt>
                <c:pt idx="4193">
                  <c:v>68</c:v>
                </c:pt>
                <c:pt idx="4194">
                  <c:v>68</c:v>
                </c:pt>
                <c:pt idx="4195">
                  <c:v>68</c:v>
                </c:pt>
                <c:pt idx="4196">
                  <c:v>68</c:v>
                </c:pt>
                <c:pt idx="4197">
                  <c:v>68</c:v>
                </c:pt>
                <c:pt idx="4198">
                  <c:v>68</c:v>
                </c:pt>
                <c:pt idx="4199">
                  <c:v>68</c:v>
                </c:pt>
                <c:pt idx="4200">
                  <c:v>68</c:v>
                </c:pt>
                <c:pt idx="4201">
                  <c:v>68</c:v>
                </c:pt>
                <c:pt idx="4202">
                  <c:v>68</c:v>
                </c:pt>
                <c:pt idx="4203">
                  <c:v>68</c:v>
                </c:pt>
                <c:pt idx="4204">
                  <c:v>68</c:v>
                </c:pt>
                <c:pt idx="4205">
                  <c:v>68</c:v>
                </c:pt>
                <c:pt idx="4206">
                  <c:v>68</c:v>
                </c:pt>
                <c:pt idx="4207">
                  <c:v>68</c:v>
                </c:pt>
                <c:pt idx="4208">
                  <c:v>68</c:v>
                </c:pt>
                <c:pt idx="4209">
                  <c:v>68</c:v>
                </c:pt>
                <c:pt idx="4210">
                  <c:v>68</c:v>
                </c:pt>
                <c:pt idx="4211">
                  <c:v>68</c:v>
                </c:pt>
                <c:pt idx="4212">
                  <c:v>68</c:v>
                </c:pt>
                <c:pt idx="4213">
                  <c:v>68</c:v>
                </c:pt>
                <c:pt idx="4214">
                  <c:v>68</c:v>
                </c:pt>
                <c:pt idx="4215">
                  <c:v>68</c:v>
                </c:pt>
                <c:pt idx="4216">
                  <c:v>68</c:v>
                </c:pt>
                <c:pt idx="4217">
                  <c:v>68</c:v>
                </c:pt>
                <c:pt idx="4218">
                  <c:v>68</c:v>
                </c:pt>
                <c:pt idx="4219">
                  <c:v>68</c:v>
                </c:pt>
                <c:pt idx="4220">
                  <c:v>68</c:v>
                </c:pt>
                <c:pt idx="4221">
                  <c:v>68</c:v>
                </c:pt>
                <c:pt idx="4222">
                  <c:v>68</c:v>
                </c:pt>
                <c:pt idx="4223">
                  <c:v>68</c:v>
                </c:pt>
                <c:pt idx="4224">
                  <c:v>68</c:v>
                </c:pt>
                <c:pt idx="4225">
                  <c:v>68</c:v>
                </c:pt>
                <c:pt idx="4226">
                  <c:v>68</c:v>
                </c:pt>
                <c:pt idx="4227">
                  <c:v>68</c:v>
                </c:pt>
                <c:pt idx="4228">
                  <c:v>68</c:v>
                </c:pt>
                <c:pt idx="4229">
                  <c:v>68</c:v>
                </c:pt>
                <c:pt idx="4230">
                  <c:v>68</c:v>
                </c:pt>
                <c:pt idx="4231">
                  <c:v>68</c:v>
                </c:pt>
                <c:pt idx="4232">
                  <c:v>68</c:v>
                </c:pt>
                <c:pt idx="4233">
                  <c:v>68</c:v>
                </c:pt>
                <c:pt idx="4234">
                  <c:v>68</c:v>
                </c:pt>
                <c:pt idx="4235">
                  <c:v>68</c:v>
                </c:pt>
                <c:pt idx="4236">
                  <c:v>68</c:v>
                </c:pt>
                <c:pt idx="4237">
                  <c:v>68</c:v>
                </c:pt>
                <c:pt idx="4238">
                  <c:v>68</c:v>
                </c:pt>
                <c:pt idx="4239">
                  <c:v>68</c:v>
                </c:pt>
                <c:pt idx="4240">
                  <c:v>68</c:v>
                </c:pt>
                <c:pt idx="4241">
                  <c:v>68</c:v>
                </c:pt>
                <c:pt idx="4242">
                  <c:v>68</c:v>
                </c:pt>
                <c:pt idx="4243">
                  <c:v>68</c:v>
                </c:pt>
                <c:pt idx="4244">
                  <c:v>68</c:v>
                </c:pt>
                <c:pt idx="4245">
                  <c:v>68</c:v>
                </c:pt>
                <c:pt idx="4246">
                  <c:v>68</c:v>
                </c:pt>
                <c:pt idx="4247">
                  <c:v>68</c:v>
                </c:pt>
                <c:pt idx="4248">
                  <c:v>68</c:v>
                </c:pt>
                <c:pt idx="4249">
                  <c:v>68</c:v>
                </c:pt>
                <c:pt idx="4250">
                  <c:v>68</c:v>
                </c:pt>
                <c:pt idx="4251">
                  <c:v>68</c:v>
                </c:pt>
                <c:pt idx="4252">
                  <c:v>68</c:v>
                </c:pt>
                <c:pt idx="4253">
                  <c:v>68</c:v>
                </c:pt>
                <c:pt idx="4254">
                  <c:v>68</c:v>
                </c:pt>
                <c:pt idx="4255">
                  <c:v>68</c:v>
                </c:pt>
                <c:pt idx="4256">
                  <c:v>68</c:v>
                </c:pt>
                <c:pt idx="4257">
                  <c:v>68</c:v>
                </c:pt>
                <c:pt idx="4258">
                  <c:v>68</c:v>
                </c:pt>
                <c:pt idx="4259">
                  <c:v>68</c:v>
                </c:pt>
                <c:pt idx="4260">
                  <c:v>68</c:v>
                </c:pt>
                <c:pt idx="4261">
                  <c:v>68</c:v>
                </c:pt>
                <c:pt idx="4262">
                  <c:v>68</c:v>
                </c:pt>
                <c:pt idx="4263">
                  <c:v>68</c:v>
                </c:pt>
                <c:pt idx="4264">
                  <c:v>68</c:v>
                </c:pt>
                <c:pt idx="4265">
                  <c:v>68</c:v>
                </c:pt>
                <c:pt idx="4266">
                  <c:v>68</c:v>
                </c:pt>
                <c:pt idx="4267">
                  <c:v>68</c:v>
                </c:pt>
                <c:pt idx="4268">
                  <c:v>68</c:v>
                </c:pt>
                <c:pt idx="4269">
                  <c:v>68</c:v>
                </c:pt>
                <c:pt idx="4270">
                  <c:v>68</c:v>
                </c:pt>
                <c:pt idx="4271">
                  <c:v>68</c:v>
                </c:pt>
                <c:pt idx="4272">
                  <c:v>68</c:v>
                </c:pt>
                <c:pt idx="4273">
                  <c:v>68</c:v>
                </c:pt>
                <c:pt idx="4274">
                  <c:v>68</c:v>
                </c:pt>
                <c:pt idx="4275">
                  <c:v>68</c:v>
                </c:pt>
                <c:pt idx="4276">
                  <c:v>68</c:v>
                </c:pt>
                <c:pt idx="4277">
                  <c:v>68</c:v>
                </c:pt>
                <c:pt idx="4278">
                  <c:v>68</c:v>
                </c:pt>
                <c:pt idx="4279">
                  <c:v>68</c:v>
                </c:pt>
                <c:pt idx="4280">
                  <c:v>68</c:v>
                </c:pt>
                <c:pt idx="4281">
                  <c:v>68</c:v>
                </c:pt>
                <c:pt idx="4282">
                  <c:v>68</c:v>
                </c:pt>
                <c:pt idx="4283">
                  <c:v>68</c:v>
                </c:pt>
                <c:pt idx="4284">
                  <c:v>68</c:v>
                </c:pt>
                <c:pt idx="4285">
                  <c:v>68</c:v>
                </c:pt>
                <c:pt idx="4286">
                  <c:v>68</c:v>
                </c:pt>
                <c:pt idx="4287">
                  <c:v>68</c:v>
                </c:pt>
                <c:pt idx="4288">
                  <c:v>68</c:v>
                </c:pt>
                <c:pt idx="4289">
                  <c:v>68</c:v>
                </c:pt>
                <c:pt idx="4290">
                  <c:v>68</c:v>
                </c:pt>
                <c:pt idx="4291">
                  <c:v>68</c:v>
                </c:pt>
                <c:pt idx="4292">
                  <c:v>68</c:v>
                </c:pt>
                <c:pt idx="4293">
                  <c:v>68</c:v>
                </c:pt>
                <c:pt idx="4294">
                  <c:v>68</c:v>
                </c:pt>
                <c:pt idx="4295">
                  <c:v>68</c:v>
                </c:pt>
                <c:pt idx="4296">
                  <c:v>68</c:v>
                </c:pt>
                <c:pt idx="4297">
                  <c:v>68</c:v>
                </c:pt>
                <c:pt idx="4298">
                  <c:v>68</c:v>
                </c:pt>
                <c:pt idx="4299">
                  <c:v>68</c:v>
                </c:pt>
                <c:pt idx="4300">
                  <c:v>68</c:v>
                </c:pt>
                <c:pt idx="4301">
                  <c:v>68</c:v>
                </c:pt>
                <c:pt idx="4302">
                  <c:v>68</c:v>
                </c:pt>
                <c:pt idx="4303">
                  <c:v>68</c:v>
                </c:pt>
                <c:pt idx="4304">
                  <c:v>68</c:v>
                </c:pt>
                <c:pt idx="4305">
                  <c:v>68</c:v>
                </c:pt>
                <c:pt idx="4306">
                  <c:v>68</c:v>
                </c:pt>
                <c:pt idx="4307">
                  <c:v>68</c:v>
                </c:pt>
                <c:pt idx="4308">
                  <c:v>68</c:v>
                </c:pt>
                <c:pt idx="4309">
                  <c:v>68</c:v>
                </c:pt>
                <c:pt idx="4310">
                  <c:v>68</c:v>
                </c:pt>
                <c:pt idx="4311">
                  <c:v>68</c:v>
                </c:pt>
                <c:pt idx="4312">
                  <c:v>68</c:v>
                </c:pt>
                <c:pt idx="4313">
                  <c:v>68</c:v>
                </c:pt>
                <c:pt idx="4314">
                  <c:v>68</c:v>
                </c:pt>
                <c:pt idx="4315">
                  <c:v>68</c:v>
                </c:pt>
                <c:pt idx="4316">
                  <c:v>68</c:v>
                </c:pt>
                <c:pt idx="4317">
                  <c:v>68</c:v>
                </c:pt>
                <c:pt idx="4318">
                  <c:v>68</c:v>
                </c:pt>
                <c:pt idx="4319">
                  <c:v>68</c:v>
                </c:pt>
                <c:pt idx="4320">
                  <c:v>68</c:v>
                </c:pt>
                <c:pt idx="4321">
                  <c:v>68</c:v>
                </c:pt>
                <c:pt idx="4322">
                  <c:v>68</c:v>
                </c:pt>
                <c:pt idx="4323">
                  <c:v>68</c:v>
                </c:pt>
                <c:pt idx="4324">
                  <c:v>68</c:v>
                </c:pt>
                <c:pt idx="4325">
                  <c:v>68</c:v>
                </c:pt>
                <c:pt idx="4326">
                  <c:v>68</c:v>
                </c:pt>
                <c:pt idx="4327">
                  <c:v>68</c:v>
                </c:pt>
                <c:pt idx="4328">
                  <c:v>68</c:v>
                </c:pt>
                <c:pt idx="4329">
                  <c:v>68</c:v>
                </c:pt>
                <c:pt idx="4330">
                  <c:v>68</c:v>
                </c:pt>
                <c:pt idx="4331">
                  <c:v>68</c:v>
                </c:pt>
                <c:pt idx="4332">
                  <c:v>68</c:v>
                </c:pt>
                <c:pt idx="4333">
                  <c:v>68</c:v>
                </c:pt>
                <c:pt idx="4334">
                  <c:v>68</c:v>
                </c:pt>
                <c:pt idx="4335">
                  <c:v>68</c:v>
                </c:pt>
                <c:pt idx="4336">
                  <c:v>68</c:v>
                </c:pt>
                <c:pt idx="4337">
                  <c:v>68</c:v>
                </c:pt>
                <c:pt idx="4338">
                  <c:v>68</c:v>
                </c:pt>
                <c:pt idx="4339">
                  <c:v>68</c:v>
                </c:pt>
                <c:pt idx="4340">
                  <c:v>68</c:v>
                </c:pt>
                <c:pt idx="4341">
                  <c:v>68</c:v>
                </c:pt>
                <c:pt idx="4342">
                  <c:v>68</c:v>
                </c:pt>
                <c:pt idx="4343">
                  <c:v>68</c:v>
                </c:pt>
                <c:pt idx="4344">
                  <c:v>68</c:v>
                </c:pt>
                <c:pt idx="4345">
                  <c:v>68</c:v>
                </c:pt>
                <c:pt idx="4346">
                  <c:v>68</c:v>
                </c:pt>
                <c:pt idx="4347">
                  <c:v>68</c:v>
                </c:pt>
                <c:pt idx="4348">
                  <c:v>68</c:v>
                </c:pt>
                <c:pt idx="4349">
                  <c:v>68</c:v>
                </c:pt>
                <c:pt idx="4350">
                  <c:v>68</c:v>
                </c:pt>
                <c:pt idx="4351">
                  <c:v>68</c:v>
                </c:pt>
                <c:pt idx="4352">
                  <c:v>68</c:v>
                </c:pt>
                <c:pt idx="4353">
                  <c:v>68</c:v>
                </c:pt>
                <c:pt idx="4354">
                  <c:v>68</c:v>
                </c:pt>
                <c:pt idx="4355">
                  <c:v>68</c:v>
                </c:pt>
                <c:pt idx="4356">
                  <c:v>68</c:v>
                </c:pt>
                <c:pt idx="4357">
                  <c:v>68</c:v>
                </c:pt>
                <c:pt idx="4358">
                  <c:v>68</c:v>
                </c:pt>
                <c:pt idx="4359">
                  <c:v>68</c:v>
                </c:pt>
                <c:pt idx="4360">
                  <c:v>68</c:v>
                </c:pt>
                <c:pt idx="4361">
                  <c:v>68</c:v>
                </c:pt>
                <c:pt idx="4362">
                  <c:v>68</c:v>
                </c:pt>
                <c:pt idx="4363">
                  <c:v>68</c:v>
                </c:pt>
                <c:pt idx="4364">
                  <c:v>68</c:v>
                </c:pt>
                <c:pt idx="4365">
                  <c:v>68</c:v>
                </c:pt>
                <c:pt idx="4366">
                  <c:v>68</c:v>
                </c:pt>
                <c:pt idx="4367">
                  <c:v>68</c:v>
                </c:pt>
                <c:pt idx="4368">
                  <c:v>68</c:v>
                </c:pt>
                <c:pt idx="4369">
                  <c:v>68</c:v>
                </c:pt>
                <c:pt idx="4370">
                  <c:v>68</c:v>
                </c:pt>
                <c:pt idx="4371">
                  <c:v>68</c:v>
                </c:pt>
                <c:pt idx="4372">
                  <c:v>68</c:v>
                </c:pt>
                <c:pt idx="4373">
                  <c:v>68</c:v>
                </c:pt>
                <c:pt idx="4374">
                  <c:v>68</c:v>
                </c:pt>
                <c:pt idx="4375">
                  <c:v>68</c:v>
                </c:pt>
                <c:pt idx="4376">
                  <c:v>68</c:v>
                </c:pt>
                <c:pt idx="4377">
                  <c:v>68</c:v>
                </c:pt>
                <c:pt idx="4378">
                  <c:v>68</c:v>
                </c:pt>
                <c:pt idx="4379">
                  <c:v>68</c:v>
                </c:pt>
                <c:pt idx="4380">
                  <c:v>68</c:v>
                </c:pt>
                <c:pt idx="4381">
                  <c:v>68</c:v>
                </c:pt>
                <c:pt idx="4382">
                  <c:v>68</c:v>
                </c:pt>
                <c:pt idx="4383">
                  <c:v>68</c:v>
                </c:pt>
                <c:pt idx="4384">
                  <c:v>68</c:v>
                </c:pt>
                <c:pt idx="4385">
                  <c:v>68</c:v>
                </c:pt>
                <c:pt idx="4386">
                  <c:v>68</c:v>
                </c:pt>
                <c:pt idx="4387">
                  <c:v>68</c:v>
                </c:pt>
                <c:pt idx="4388">
                  <c:v>68</c:v>
                </c:pt>
                <c:pt idx="4389">
                  <c:v>68</c:v>
                </c:pt>
                <c:pt idx="4390">
                  <c:v>68</c:v>
                </c:pt>
                <c:pt idx="4391">
                  <c:v>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888072"/>
        <c:axId val="288889248"/>
      </c:lineChart>
      <c:lineChart>
        <c:grouping val="standard"/>
        <c:varyColors val="0"/>
        <c:ser>
          <c:idx val="5"/>
          <c:order val="4"/>
          <c:tx>
            <c:strRef>
              <c:f>WEBLinks!$A$4</c:f>
              <c:strCache>
                <c:ptCount val="1"/>
                <c:pt idx="0">
                  <c:v>Dworshak Total Flow Out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WEBLinks!$AA$4370:$AA$8761</c:f>
              <c:numCache>
                <c:formatCode>m/d/yyyy</c:formatCode>
                <c:ptCount val="4392"/>
                <c:pt idx="0">
                  <c:v>42826</c:v>
                </c:pt>
                <c:pt idx="1">
                  <c:v>42826</c:v>
                </c:pt>
                <c:pt idx="2">
                  <c:v>42826</c:v>
                </c:pt>
                <c:pt idx="3">
                  <c:v>42826</c:v>
                </c:pt>
                <c:pt idx="4">
                  <c:v>42826</c:v>
                </c:pt>
                <c:pt idx="5">
                  <c:v>42826</c:v>
                </c:pt>
                <c:pt idx="6">
                  <c:v>42826</c:v>
                </c:pt>
                <c:pt idx="7">
                  <c:v>42826</c:v>
                </c:pt>
                <c:pt idx="8">
                  <c:v>42826</c:v>
                </c:pt>
                <c:pt idx="9">
                  <c:v>42826</c:v>
                </c:pt>
                <c:pt idx="10">
                  <c:v>42826</c:v>
                </c:pt>
                <c:pt idx="11">
                  <c:v>42826</c:v>
                </c:pt>
                <c:pt idx="12">
                  <c:v>42826</c:v>
                </c:pt>
                <c:pt idx="13">
                  <c:v>42826</c:v>
                </c:pt>
                <c:pt idx="14">
                  <c:v>42826</c:v>
                </c:pt>
                <c:pt idx="15">
                  <c:v>42826</c:v>
                </c:pt>
                <c:pt idx="16">
                  <c:v>42826</c:v>
                </c:pt>
                <c:pt idx="17">
                  <c:v>42826</c:v>
                </c:pt>
                <c:pt idx="18">
                  <c:v>42826</c:v>
                </c:pt>
                <c:pt idx="19">
                  <c:v>42826</c:v>
                </c:pt>
                <c:pt idx="20">
                  <c:v>42826</c:v>
                </c:pt>
                <c:pt idx="21">
                  <c:v>42826</c:v>
                </c:pt>
                <c:pt idx="22">
                  <c:v>42826</c:v>
                </c:pt>
                <c:pt idx="23">
                  <c:v>42826</c:v>
                </c:pt>
                <c:pt idx="24">
                  <c:v>42827</c:v>
                </c:pt>
                <c:pt idx="25">
                  <c:v>42827</c:v>
                </c:pt>
                <c:pt idx="26">
                  <c:v>42827</c:v>
                </c:pt>
                <c:pt idx="27">
                  <c:v>42827</c:v>
                </c:pt>
                <c:pt idx="28">
                  <c:v>42827</c:v>
                </c:pt>
                <c:pt idx="29">
                  <c:v>42827</c:v>
                </c:pt>
                <c:pt idx="30">
                  <c:v>42827</c:v>
                </c:pt>
                <c:pt idx="31">
                  <c:v>42827</c:v>
                </c:pt>
                <c:pt idx="32">
                  <c:v>42827</c:v>
                </c:pt>
                <c:pt idx="33">
                  <c:v>42827</c:v>
                </c:pt>
                <c:pt idx="34">
                  <c:v>42827</c:v>
                </c:pt>
                <c:pt idx="35">
                  <c:v>42827</c:v>
                </c:pt>
                <c:pt idx="36">
                  <c:v>42827</c:v>
                </c:pt>
                <c:pt idx="37">
                  <c:v>42827</c:v>
                </c:pt>
                <c:pt idx="38">
                  <c:v>42827</c:v>
                </c:pt>
                <c:pt idx="39">
                  <c:v>42827</c:v>
                </c:pt>
                <c:pt idx="40">
                  <c:v>42827</c:v>
                </c:pt>
                <c:pt idx="41">
                  <c:v>42827</c:v>
                </c:pt>
                <c:pt idx="42">
                  <c:v>42827</c:v>
                </c:pt>
                <c:pt idx="43">
                  <c:v>42827</c:v>
                </c:pt>
                <c:pt idx="44">
                  <c:v>42827</c:v>
                </c:pt>
                <c:pt idx="45">
                  <c:v>42827</c:v>
                </c:pt>
                <c:pt idx="46">
                  <c:v>42827</c:v>
                </c:pt>
                <c:pt idx="47">
                  <c:v>42827</c:v>
                </c:pt>
                <c:pt idx="48">
                  <c:v>42828</c:v>
                </c:pt>
                <c:pt idx="49">
                  <c:v>42828</c:v>
                </c:pt>
                <c:pt idx="50">
                  <c:v>42828</c:v>
                </c:pt>
                <c:pt idx="51">
                  <c:v>42828</c:v>
                </c:pt>
                <c:pt idx="52">
                  <c:v>42828</c:v>
                </c:pt>
                <c:pt idx="53">
                  <c:v>42828</c:v>
                </c:pt>
                <c:pt idx="54">
                  <c:v>42828</c:v>
                </c:pt>
                <c:pt idx="55">
                  <c:v>42828</c:v>
                </c:pt>
                <c:pt idx="56">
                  <c:v>42828</c:v>
                </c:pt>
                <c:pt idx="57">
                  <c:v>42828</c:v>
                </c:pt>
                <c:pt idx="58">
                  <c:v>42828</c:v>
                </c:pt>
                <c:pt idx="59">
                  <c:v>42828</c:v>
                </c:pt>
                <c:pt idx="60">
                  <c:v>42828</c:v>
                </c:pt>
                <c:pt idx="61">
                  <c:v>42828</c:v>
                </c:pt>
                <c:pt idx="62">
                  <c:v>42828</c:v>
                </c:pt>
                <c:pt idx="63">
                  <c:v>42828</c:v>
                </c:pt>
                <c:pt idx="64">
                  <c:v>42828</c:v>
                </c:pt>
                <c:pt idx="65">
                  <c:v>42828</c:v>
                </c:pt>
                <c:pt idx="66">
                  <c:v>42828</c:v>
                </c:pt>
                <c:pt idx="67">
                  <c:v>42828</c:v>
                </c:pt>
                <c:pt idx="68">
                  <c:v>42828</c:v>
                </c:pt>
                <c:pt idx="69">
                  <c:v>42828</c:v>
                </c:pt>
                <c:pt idx="70">
                  <c:v>42828</c:v>
                </c:pt>
                <c:pt idx="71">
                  <c:v>42828</c:v>
                </c:pt>
                <c:pt idx="72">
                  <c:v>42829</c:v>
                </c:pt>
                <c:pt idx="73">
                  <c:v>42829</c:v>
                </c:pt>
                <c:pt idx="74">
                  <c:v>42829</c:v>
                </c:pt>
                <c:pt idx="75">
                  <c:v>42829</c:v>
                </c:pt>
                <c:pt idx="76">
                  <c:v>42829</c:v>
                </c:pt>
                <c:pt idx="77">
                  <c:v>42829</c:v>
                </c:pt>
                <c:pt idx="78">
                  <c:v>42829</c:v>
                </c:pt>
                <c:pt idx="79">
                  <c:v>42829</c:v>
                </c:pt>
                <c:pt idx="80">
                  <c:v>42829</c:v>
                </c:pt>
                <c:pt idx="81">
                  <c:v>42829</c:v>
                </c:pt>
                <c:pt idx="82">
                  <c:v>42829</c:v>
                </c:pt>
                <c:pt idx="83">
                  <c:v>42829</c:v>
                </c:pt>
                <c:pt idx="84">
                  <c:v>42829</c:v>
                </c:pt>
                <c:pt idx="85">
                  <c:v>42829</c:v>
                </c:pt>
                <c:pt idx="86">
                  <c:v>42829</c:v>
                </c:pt>
                <c:pt idx="87">
                  <c:v>42829</c:v>
                </c:pt>
                <c:pt idx="88">
                  <c:v>42829</c:v>
                </c:pt>
                <c:pt idx="89">
                  <c:v>42829</c:v>
                </c:pt>
                <c:pt idx="90">
                  <c:v>42829</c:v>
                </c:pt>
                <c:pt idx="91">
                  <c:v>42829</c:v>
                </c:pt>
                <c:pt idx="92">
                  <c:v>42829</c:v>
                </c:pt>
                <c:pt idx="93">
                  <c:v>42829</c:v>
                </c:pt>
                <c:pt idx="94">
                  <c:v>42829</c:v>
                </c:pt>
                <c:pt idx="95">
                  <c:v>42829</c:v>
                </c:pt>
                <c:pt idx="96">
                  <c:v>42830</c:v>
                </c:pt>
                <c:pt idx="97">
                  <c:v>42830</c:v>
                </c:pt>
                <c:pt idx="98">
                  <c:v>42830</c:v>
                </c:pt>
                <c:pt idx="99">
                  <c:v>42830</c:v>
                </c:pt>
                <c:pt idx="100">
                  <c:v>42830</c:v>
                </c:pt>
                <c:pt idx="101">
                  <c:v>42830</c:v>
                </c:pt>
                <c:pt idx="102">
                  <c:v>42830</c:v>
                </c:pt>
                <c:pt idx="103">
                  <c:v>42830</c:v>
                </c:pt>
                <c:pt idx="104">
                  <c:v>42830</c:v>
                </c:pt>
                <c:pt idx="105">
                  <c:v>42830</c:v>
                </c:pt>
                <c:pt idx="106">
                  <c:v>42830</c:v>
                </c:pt>
                <c:pt idx="107">
                  <c:v>42830</c:v>
                </c:pt>
                <c:pt idx="108">
                  <c:v>42830</c:v>
                </c:pt>
                <c:pt idx="109">
                  <c:v>42830</c:v>
                </c:pt>
                <c:pt idx="110">
                  <c:v>42830</c:v>
                </c:pt>
                <c:pt idx="111">
                  <c:v>42830</c:v>
                </c:pt>
                <c:pt idx="112">
                  <c:v>42830</c:v>
                </c:pt>
                <c:pt idx="113">
                  <c:v>42830</c:v>
                </c:pt>
                <c:pt idx="114">
                  <c:v>42830</c:v>
                </c:pt>
                <c:pt idx="115">
                  <c:v>42830</c:v>
                </c:pt>
                <c:pt idx="116">
                  <c:v>42830</c:v>
                </c:pt>
                <c:pt idx="117">
                  <c:v>42830</c:v>
                </c:pt>
                <c:pt idx="118">
                  <c:v>42830</c:v>
                </c:pt>
                <c:pt idx="119">
                  <c:v>42830</c:v>
                </c:pt>
                <c:pt idx="120">
                  <c:v>42831</c:v>
                </c:pt>
                <c:pt idx="121">
                  <c:v>42831</c:v>
                </c:pt>
                <c:pt idx="122">
                  <c:v>42831</c:v>
                </c:pt>
                <c:pt idx="123">
                  <c:v>42831</c:v>
                </c:pt>
                <c:pt idx="124">
                  <c:v>42831</c:v>
                </c:pt>
                <c:pt idx="125">
                  <c:v>42831</c:v>
                </c:pt>
                <c:pt idx="126">
                  <c:v>42831</c:v>
                </c:pt>
                <c:pt idx="127">
                  <c:v>42831</c:v>
                </c:pt>
                <c:pt idx="128">
                  <c:v>42831</c:v>
                </c:pt>
                <c:pt idx="129">
                  <c:v>42831</c:v>
                </c:pt>
                <c:pt idx="130">
                  <c:v>42831</c:v>
                </c:pt>
                <c:pt idx="131">
                  <c:v>42831</c:v>
                </c:pt>
                <c:pt idx="132">
                  <c:v>42831</c:v>
                </c:pt>
                <c:pt idx="133">
                  <c:v>42831</c:v>
                </c:pt>
                <c:pt idx="134">
                  <c:v>42831</c:v>
                </c:pt>
                <c:pt idx="135">
                  <c:v>42831</c:v>
                </c:pt>
                <c:pt idx="136">
                  <c:v>42831</c:v>
                </c:pt>
                <c:pt idx="137">
                  <c:v>42831</c:v>
                </c:pt>
                <c:pt idx="138">
                  <c:v>42831</c:v>
                </c:pt>
                <c:pt idx="139">
                  <c:v>42831</c:v>
                </c:pt>
                <c:pt idx="140">
                  <c:v>42831</c:v>
                </c:pt>
                <c:pt idx="141">
                  <c:v>42831</c:v>
                </c:pt>
                <c:pt idx="142">
                  <c:v>42831</c:v>
                </c:pt>
                <c:pt idx="143">
                  <c:v>42831</c:v>
                </c:pt>
                <c:pt idx="144">
                  <c:v>42832</c:v>
                </c:pt>
                <c:pt idx="145">
                  <c:v>42832</c:v>
                </c:pt>
                <c:pt idx="146">
                  <c:v>42832</c:v>
                </c:pt>
                <c:pt idx="147">
                  <c:v>42832</c:v>
                </c:pt>
                <c:pt idx="148">
                  <c:v>42832</c:v>
                </c:pt>
                <c:pt idx="149">
                  <c:v>42832</c:v>
                </c:pt>
                <c:pt idx="150">
                  <c:v>42832</c:v>
                </c:pt>
                <c:pt idx="151">
                  <c:v>42832</c:v>
                </c:pt>
                <c:pt idx="152">
                  <c:v>42832</c:v>
                </c:pt>
                <c:pt idx="153">
                  <c:v>42832</c:v>
                </c:pt>
                <c:pt idx="154">
                  <c:v>42832</c:v>
                </c:pt>
                <c:pt idx="155">
                  <c:v>42832</c:v>
                </c:pt>
                <c:pt idx="156">
                  <c:v>42832</c:v>
                </c:pt>
                <c:pt idx="157">
                  <c:v>42832</c:v>
                </c:pt>
                <c:pt idx="158">
                  <c:v>42832</c:v>
                </c:pt>
                <c:pt idx="159">
                  <c:v>42832</c:v>
                </c:pt>
                <c:pt idx="160">
                  <c:v>42832</c:v>
                </c:pt>
                <c:pt idx="161">
                  <c:v>42832</c:v>
                </c:pt>
                <c:pt idx="162">
                  <c:v>42832</c:v>
                </c:pt>
                <c:pt idx="163">
                  <c:v>42832</c:v>
                </c:pt>
                <c:pt idx="164">
                  <c:v>42832</c:v>
                </c:pt>
                <c:pt idx="165">
                  <c:v>42832</c:v>
                </c:pt>
                <c:pt idx="166">
                  <c:v>42832</c:v>
                </c:pt>
                <c:pt idx="167">
                  <c:v>42832</c:v>
                </c:pt>
                <c:pt idx="168">
                  <c:v>42833</c:v>
                </c:pt>
                <c:pt idx="169">
                  <c:v>42833</c:v>
                </c:pt>
                <c:pt idx="170">
                  <c:v>42833</c:v>
                </c:pt>
                <c:pt idx="171">
                  <c:v>42833</c:v>
                </c:pt>
                <c:pt idx="172">
                  <c:v>42833</c:v>
                </c:pt>
                <c:pt idx="173">
                  <c:v>42833</c:v>
                </c:pt>
                <c:pt idx="174">
                  <c:v>42833</c:v>
                </c:pt>
                <c:pt idx="175">
                  <c:v>42833</c:v>
                </c:pt>
                <c:pt idx="176">
                  <c:v>42833</c:v>
                </c:pt>
                <c:pt idx="177">
                  <c:v>42833</c:v>
                </c:pt>
                <c:pt idx="178">
                  <c:v>42833</c:v>
                </c:pt>
                <c:pt idx="179">
                  <c:v>42833</c:v>
                </c:pt>
                <c:pt idx="180">
                  <c:v>42833</c:v>
                </c:pt>
                <c:pt idx="181">
                  <c:v>42833</c:v>
                </c:pt>
                <c:pt idx="182">
                  <c:v>42833</c:v>
                </c:pt>
                <c:pt idx="183">
                  <c:v>42833</c:v>
                </c:pt>
                <c:pt idx="184">
                  <c:v>42833</c:v>
                </c:pt>
                <c:pt idx="185">
                  <c:v>42833</c:v>
                </c:pt>
                <c:pt idx="186">
                  <c:v>42833</c:v>
                </c:pt>
                <c:pt idx="187">
                  <c:v>42833</c:v>
                </c:pt>
                <c:pt idx="188">
                  <c:v>42833</c:v>
                </c:pt>
                <c:pt idx="189">
                  <c:v>42833</c:v>
                </c:pt>
                <c:pt idx="190">
                  <c:v>42833</c:v>
                </c:pt>
                <c:pt idx="191">
                  <c:v>42833</c:v>
                </c:pt>
                <c:pt idx="192">
                  <c:v>42834</c:v>
                </c:pt>
                <c:pt idx="193">
                  <c:v>42834</c:v>
                </c:pt>
                <c:pt idx="194">
                  <c:v>42834</c:v>
                </c:pt>
                <c:pt idx="195">
                  <c:v>42834</c:v>
                </c:pt>
                <c:pt idx="196">
                  <c:v>42834</c:v>
                </c:pt>
                <c:pt idx="197">
                  <c:v>42834</c:v>
                </c:pt>
                <c:pt idx="198">
                  <c:v>42834</c:v>
                </c:pt>
                <c:pt idx="199">
                  <c:v>42834</c:v>
                </c:pt>
                <c:pt idx="200">
                  <c:v>42834</c:v>
                </c:pt>
                <c:pt idx="201">
                  <c:v>42834</c:v>
                </c:pt>
                <c:pt idx="202">
                  <c:v>42834</c:v>
                </c:pt>
                <c:pt idx="203">
                  <c:v>42834</c:v>
                </c:pt>
                <c:pt idx="204">
                  <c:v>42834</c:v>
                </c:pt>
                <c:pt idx="205">
                  <c:v>42834</c:v>
                </c:pt>
                <c:pt idx="206">
                  <c:v>42834</c:v>
                </c:pt>
                <c:pt idx="207">
                  <c:v>42834</c:v>
                </c:pt>
                <c:pt idx="208">
                  <c:v>42834</c:v>
                </c:pt>
                <c:pt idx="209">
                  <c:v>42834</c:v>
                </c:pt>
                <c:pt idx="210">
                  <c:v>42834</c:v>
                </c:pt>
                <c:pt idx="211">
                  <c:v>42834</c:v>
                </c:pt>
                <c:pt idx="212">
                  <c:v>42834</c:v>
                </c:pt>
                <c:pt idx="213">
                  <c:v>42834</c:v>
                </c:pt>
                <c:pt idx="214">
                  <c:v>42834</c:v>
                </c:pt>
                <c:pt idx="215">
                  <c:v>42834</c:v>
                </c:pt>
                <c:pt idx="216">
                  <c:v>42835</c:v>
                </c:pt>
                <c:pt idx="217">
                  <c:v>42835</c:v>
                </c:pt>
                <c:pt idx="218">
                  <c:v>42835</c:v>
                </c:pt>
                <c:pt idx="219">
                  <c:v>42835</c:v>
                </c:pt>
                <c:pt idx="220">
                  <c:v>42835</c:v>
                </c:pt>
                <c:pt idx="221">
                  <c:v>42835</c:v>
                </c:pt>
                <c:pt idx="222">
                  <c:v>42835</c:v>
                </c:pt>
                <c:pt idx="223">
                  <c:v>42835</c:v>
                </c:pt>
                <c:pt idx="224">
                  <c:v>42835</c:v>
                </c:pt>
                <c:pt idx="225">
                  <c:v>42835</c:v>
                </c:pt>
                <c:pt idx="226">
                  <c:v>42835</c:v>
                </c:pt>
                <c:pt idx="227">
                  <c:v>42835</c:v>
                </c:pt>
                <c:pt idx="228">
                  <c:v>42835</c:v>
                </c:pt>
                <c:pt idx="229">
                  <c:v>42835</c:v>
                </c:pt>
                <c:pt idx="230">
                  <c:v>42835</c:v>
                </c:pt>
                <c:pt idx="231">
                  <c:v>42835</c:v>
                </c:pt>
                <c:pt idx="232">
                  <c:v>42835</c:v>
                </c:pt>
                <c:pt idx="233">
                  <c:v>42835</c:v>
                </c:pt>
                <c:pt idx="234">
                  <c:v>42835</c:v>
                </c:pt>
                <c:pt idx="235">
                  <c:v>42835</c:v>
                </c:pt>
                <c:pt idx="236">
                  <c:v>42835</c:v>
                </c:pt>
                <c:pt idx="237">
                  <c:v>42835</c:v>
                </c:pt>
                <c:pt idx="238">
                  <c:v>42835</c:v>
                </c:pt>
                <c:pt idx="239">
                  <c:v>42835</c:v>
                </c:pt>
                <c:pt idx="240">
                  <c:v>42836</c:v>
                </c:pt>
                <c:pt idx="241">
                  <c:v>42836</c:v>
                </c:pt>
                <c:pt idx="242">
                  <c:v>42836</c:v>
                </c:pt>
                <c:pt idx="243">
                  <c:v>42836</c:v>
                </c:pt>
                <c:pt idx="244">
                  <c:v>42836</c:v>
                </c:pt>
                <c:pt idx="245">
                  <c:v>42836</c:v>
                </c:pt>
                <c:pt idx="246">
                  <c:v>42836</c:v>
                </c:pt>
                <c:pt idx="247">
                  <c:v>42836</c:v>
                </c:pt>
                <c:pt idx="248">
                  <c:v>42836</c:v>
                </c:pt>
                <c:pt idx="249">
                  <c:v>42836</c:v>
                </c:pt>
                <c:pt idx="250">
                  <c:v>42836</c:v>
                </c:pt>
                <c:pt idx="251">
                  <c:v>42836</c:v>
                </c:pt>
                <c:pt idx="252">
                  <c:v>42836</c:v>
                </c:pt>
                <c:pt idx="253">
                  <c:v>42836</c:v>
                </c:pt>
                <c:pt idx="254">
                  <c:v>42836</c:v>
                </c:pt>
                <c:pt idx="255">
                  <c:v>42836</c:v>
                </c:pt>
                <c:pt idx="256">
                  <c:v>42836</c:v>
                </c:pt>
                <c:pt idx="257">
                  <c:v>42836</c:v>
                </c:pt>
                <c:pt idx="258">
                  <c:v>42836</c:v>
                </c:pt>
                <c:pt idx="259">
                  <c:v>42836</c:v>
                </c:pt>
                <c:pt idx="260">
                  <c:v>42836</c:v>
                </c:pt>
                <c:pt idx="261">
                  <c:v>42836</c:v>
                </c:pt>
                <c:pt idx="262">
                  <c:v>42836</c:v>
                </c:pt>
                <c:pt idx="263">
                  <c:v>42836</c:v>
                </c:pt>
                <c:pt idx="264">
                  <c:v>42837</c:v>
                </c:pt>
                <c:pt idx="265">
                  <c:v>42837</c:v>
                </c:pt>
                <c:pt idx="266">
                  <c:v>42837</c:v>
                </c:pt>
                <c:pt idx="267">
                  <c:v>42837</c:v>
                </c:pt>
                <c:pt idx="268">
                  <c:v>42837</c:v>
                </c:pt>
                <c:pt idx="269">
                  <c:v>42837</c:v>
                </c:pt>
                <c:pt idx="270">
                  <c:v>42837</c:v>
                </c:pt>
                <c:pt idx="271">
                  <c:v>42837</c:v>
                </c:pt>
                <c:pt idx="272">
                  <c:v>42837</c:v>
                </c:pt>
                <c:pt idx="273">
                  <c:v>42837</c:v>
                </c:pt>
                <c:pt idx="274">
                  <c:v>42837</c:v>
                </c:pt>
                <c:pt idx="275">
                  <c:v>42837</c:v>
                </c:pt>
                <c:pt idx="276">
                  <c:v>42837</c:v>
                </c:pt>
                <c:pt idx="277">
                  <c:v>42837</c:v>
                </c:pt>
                <c:pt idx="278">
                  <c:v>42837</c:v>
                </c:pt>
                <c:pt idx="279">
                  <c:v>42837</c:v>
                </c:pt>
                <c:pt idx="280">
                  <c:v>42837</c:v>
                </c:pt>
                <c:pt idx="281">
                  <c:v>42837</c:v>
                </c:pt>
                <c:pt idx="282">
                  <c:v>42837</c:v>
                </c:pt>
                <c:pt idx="283">
                  <c:v>42837</c:v>
                </c:pt>
                <c:pt idx="284">
                  <c:v>42837</c:v>
                </c:pt>
                <c:pt idx="285">
                  <c:v>42837</c:v>
                </c:pt>
                <c:pt idx="286">
                  <c:v>42837</c:v>
                </c:pt>
                <c:pt idx="287">
                  <c:v>42837</c:v>
                </c:pt>
                <c:pt idx="288">
                  <c:v>42838</c:v>
                </c:pt>
                <c:pt idx="289">
                  <c:v>42838</c:v>
                </c:pt>
                <c:pt idx="290">
                  <c:v>42838</c:v>
                </c:pt>
                <c:pt idx="291">
                  <c:v>42838</c:v>
                </c:pt>
                <c:pt idx="292">
                  <c:v>42838</c:v>
                </c:pt>
                <c:pt idx="293">
                  <c:v>42838</c:v>
                </c:pt>
                <c:pt idx="294">
                  <c:v>42838</c:v>
                </c:pt>
                <c:pt idx="295">
                  <c:v>42838</c:v>
                </c:pt>
                <c:pt idx="296">
                  <c:v>42838</c:v>
                </c:pt>
                <c:pt idx="297">
                  <c:v>42838</c:v>
                </c:pt>
                <c:pt idx="298">
                  <c:v>42838</c:v>
                </c:pt>
                <c:pt idx="299">
                  <c:v>42838</c:v>
                </c:pt>
                <c:pt idx="300">
                  <c:v>42838</c:v>
                </c:pt>
                <c:pt idx="301">
                  <c:v>42838</c:v>
                </c:pt>
                <c:pt idx="302">
                  <c:v>42838</c:v>
                </c:pt>
                <c:pt idx="303">
                  <c:v>42838</c:v>
                </c:pt>
                <c:pt idx="304">
                  <c:v>42838</c:v>
                </c:pt>
                <c:pt idx="305">
                  <c:v>42838</c:v>
                </c:pt>
                <c:pt idx="306">
                  <c:v>42838</c:v>
                </c:pt>
                <c:pt idx="307">
                  <c:v>42838</c:v>
                </c:pt>
                <c:pt idx="308">
                  <c:v>42838</c:v>
                </c:pt>
                <c:pt idx="309">
                  <c:v>42838</c:v>
                </c:pt>
                <c:pt idx="310">
                  <c:v>42838</c:v>
                </c:pt>
                <c:pt idx="311">
                  <c:v>42838</c:v>
                </c:pt>
                <c:pt idx="312">
                  <c:v>42839</c:v>
                </c:pt>
                <c:pt idx="313">
                  <c:v>42839</c:v>
                </c:pt>
                <c:pt idx="314">
                  <c:v>42839</c:v>
                </c:pt>
                <c:pt idx="315">
                  <c:v>42839</c:v>
                </c:pt>
                <c:pt idx="316">
                  <c:v>42839</c:v>
                </c:pt>
                <c:pt idx="317">
                  <c:v>42839</c:v>
                </c:pt>
                <c:pt idx="318">
                  <c:v>42839</c:v>
                </c:pt>
                <c:pt idx="319">
                  <c:v>42839</c:v>
                </c:pt>
                <c:pt idx="320">
                  <c:v>42839</c:v>
                </c:pt>
                <c:pt idx="321">
                  <c:v>42839</c:v>
                </c:pt>
                <c:pt idx="322">
                  <c:v>42839</c:v>
                </c:pt>
                <c:pt idx="323">
                  <c:v>42839</c:v>
                </c:pt>
                <c:pt idx="324">
                  <c:v>42839</c:v>
                </c:pt>
                <c:pt idx="325">
                  <c:v>42839</c:v>
                </c:pt>
                <c:pt idx="326">
                  <c:v>42839</c:v>
                </c:pt>
                <c:pt idx="327">
                  <c:v>42839</c:v>
                </c:pt>
                <c:pt idx="328">
                  <c:v>42839</c:v>
                </c:pt>
                <c:pt idx="329">
                  <c:v>42839</c:v>
                </c:pt>
                <c:pt idx="330">
                  <c:v>42839</c:v>
                </c:pt>
                <c:pt idx="331">
                  <c:v>42839</c:v>
                </c:pt>
                <c:pt idx="332">
                  <c:v>42839</c:v>
                </c:pt>
                <c:pt idx="333">
                  <c:v>42839</c:v>
                </c:pt>
                <c:pt idx="334">
                  <c:v>42839</c:v>
                </c:pt>
                <c:pt idx="335">
                  <c:v>42839</c:v>
                </c:pt>
                <c:pt idx="336">
                  <c:v>42840</c:v>
                </c:pt>
                <c:pt idx="337">
                  <c:v>42840</c:v>
                </c:pt>
                <c:pt idx="338">
                  <c:v>42840</c:v>
                </c:pt>
                <c:pt idx="339">
                  <c:v>42840</c:v>
                </c:pt>
                <c:pt idx="340">
                  <c:v>42840</c:v>
                </c:pt>
                <c:pt idx="341">
                  <c:v>42840</c:v>
                </c:pt>
                <c:pt idx="342">
                  <c:v>42840</c:v>
                </c:pt>
                <c:pt idx="343">
                  <c:v>42840</c:v>
                </c:pt>
                <c:pt idx="344">
                  <c:v>42840</c:v>
                </c:pt>
                <c:pt idx="345">
                  <c:v>42840</c:v>
                </c:pt>
                <c:pt idx="346">
                  <c:v>42840</c:v>
                </c:pt>
                <c:pt idx="347">
                  <c:v>42840</c:v>
                </c:pt>
                <c:pt idx="348">
                  <c:v>42840</c:v>
                </c:pt>
                <c:pt idx="349">
                  <c:v>42840</c:v>
                </c:pt>
                <c:pt idx="350">
                  <c:v>42840</c:v>
                </c:pt>
                <c:pt idx="351">
                  <c:v>42840</c:v>
                </c:pt>
                <c:pt idx="352">
                  <c:v>42840</c:v>
                </c:pt>
                <c:pt idx="353">
                  <c:v>42840</c:v>
                </c:pt>
                <c:pt idx="354">
                  <c:v>42840</c:v>
                </c:pt>
                <c:pt idx="355">
                  <c:v>42840</c:v>
                </c:pt>
                <c:pt idx="356">
                  <c:v>42840</c:v>
                </c:pt>
                <c:pt idx="357">
                  <c:v>42840</c:v>
                </c:pt>
                <c:pt idx="358">
                  <c:v>42840</c:v>
                </c:pt>
                <c:pt idx="359">
                  <c:v>42840</c:v>
                </c:pt>
                <c:pt idx="360">
                  <c:v>42841</c:v>
                </c:pt>
                <c:pt idx="361">
                  <c:v>42841</c:v>
                </c:pt>
                <c:pt idx="362">
                  <c:v>42841</c:v>
                </c:pt>
                <c:pt idx="363">
                  <c:v>42841</c:v>
                </c:pt>
                <c:pt idx="364">
                  <c:v>42841</c:v>
                </c:pt>
                <c:pt idx="365">
                  <c:v>42841</c:v>
                </c:pt>
                <c:pt idx="366">
                  <c:v>42841</c:v>
                </c:pt>
                <c:pt idx="367">
                  <c:v>42841</c:v>
                </c:pt>
                <c:pt idx="368">
                  <c:v>42841</c:v>
                </c:pt>
                <c:pt idx="369">
                  <c:v>42841</c:v>
                </c:pt>
                <c:pt idx="370">
                  <c:v>42841</c:v>
                </c:pt>
                <c:pt idx="371">
                  <c:v>42841</c:v>
                </c:pt>
                <c:pt idx="372">
                  <c:v>42841</c:v>
                </c:pt>
                <c:pt idx="373">
                  <c:v>42841</c:v>
                </c:pt>
                <c:pt idx="374">
                  <c:v>42841</c:v>
                </c:pt>
                <c:pt idx="375">
                  <c:v>42841</c:v>
                </c:pt>
                <c:pt idx="376">
                  <c:v>42841</c:v>
                </c:pt>
                <c:pt idx="377">
                  <c:v>42841</c:v>
                </c:pt>
                <c:pt idx="378">
                  <c:v>42841</c:v>
                </c:pt>
                <c:pt idx="379">
                  <c:v>42841</c:v>
                </c:pt>
                <c:pt idx="380">
                  <c:v>42841</c:v>
                </c:pt>
                <c:pt idx="381">
                  <c:v>42841</c:v>
                </c:pt>
                <c:pt idx="382">
                  <c:v>42841</c:v>
                </c:pt>
                <c:pt idx="383">
                  <c:v>42841</c:v>
                </c:pt>
                <c:pt idx="384">
                  <c:v>42842</c:v>
                </c:pt>
                <c:pt idx="385">
                  <c:v>42842</c:v>
                </c:pt>
                <c:pt idx="386">
                  <c:v>42842</c:v>
                </c:pt>
                <c:pt idx="387">
                  <c:v>42842</c:v>
                </c:pt>
                <c:pt idx="388">
                  <c:v>42842</c:v>
                </c:pt>
                <c:pt idx="389">
                  <c:v>42842</c:v>
                </c:pt>
                <c:pt idx="390">
                  <c:v>42842</c:v>
                </c:pt>
                <c:pt idx="391">
                  <c:v>42842</c:v>
                </c:pt>
                <c:pt idx="392">
                  <c:v>42842</c:v>
                </c:pt>
                <c:pt idx="393">
                  <c:v>42842</c:v>
                </c:pt>
                <c:pt idx="394">
                  <c:v>42842</c:v>
                </c:pt>
                <c:pt idx="395">
                  <c:v>42842</c:v>
                </c:pt>
                <c:pt idx="396">
                  <c:v>42842</c:v>
                </c:pt>
                <c:pt idx="397">
                  <c:v>42842</c:v>
                </c:pt>
                <c:pt idx="398">
                  <c:v>42842</c:v>
                </c:pt>
                <c:pt idx="399">
                  <c:v>42842</c:v>
                </c:pt>
                <c:pt idx="400">
                  <c:v>42842</c:v>
                </c:pt>
                <c:pt idx="401">
                  <c:v>42842</c:v>
                </c:pt>
                <c:pt idx="402">
                  <c:v>42842</c:v>
                </c:pt>
                <c:pt idx="403">
                  <c:v>42842</c:v>
                </c:pt>
                <c:pt idx="404">
                  <c:v>42842</c:v>
                </c:pt>
                <c:pt idx="405">
                  <c:v>42842</c:v>
                </c:pt>
                <c:pt idx="406">
                  <c:v>42842</c:v>
                </c:pt>
                <c:pt idx="407">
                  <c:v>42842</c:v>
                </c:pt>
                <c:pt idx="408">
                  <c:v>42843</c:v>
                </c:pt>
                <c:pt idx="409">
                  <c:v>42843</c:v>
                </c:pt>
                <c:pt idx="410">
                  <c:v>42843</c:v>
                </c:pt>
                <c:pt idx="411">
                  <c:v>42843</c:v>
                </c:pt>
                <c:pt idx="412">
                  <c:v>42843</c:v>
                </c:pt>
                <c:pt idx="413">
                  <c:v>42843</c:v>
                </c:pt>
                <c:pt idx="414">
                  <c:v>42843</c:v>
                </c:pt>
                <c:pt idx="415">
                  <c:v>42843</c:v>
                </c:pt>
                <c:pt idx="416">
                  <c:v>42843</c:v>
                </c:pt>
                <c:pt idx="417">
                  <c:v>42843</c:v>
                </c:pt>
                <c:pt idx="418">
                  <c:v>42843</c:v>
                </c:pt>
                <c:pt idx="419">
                  <c:v>42843</c:v>
                </c:pt>
                <c:pt idx="420">
                  <c:v>42843</c:v>
                </c:pt>
                <c:pt idx="421">
                  <c:v>42843</c:v>
                </c:pt>
                <c:pt idx="422">
                  <c:v>42843</c:v>
                </c:pt>
                <c:pt idx="423">
                  <c:v>42843</c:v>
                </c:pt>
                <c:pt idx="424">
                  <c:v>42843</c:v>
                </c:pt>
                <c:pt idx="425">
                  <c:v>42843</c:v>
                </c:pt>
                <c:pt idx="426">
                  <c:v>42843</c:v>
                </c:pt>
                <c:pt idx="427">
                  <c:v>42843</c:v>
                </c:pt>
                <c:pt idx="428">
                  <c:v>42843</c:v>
                </c:pt>
                <c:pt idx="429">
                  <c:v>42843</c:v>
                </c:pt>
                <c:pt idx="430">
                  <c:v>42843</c:v>
                </c:pt>
                <c:pt idx="431">
                  <c:v>42843</c:v>
                </c:pt>
                <c:pt idx="432">
                  <c:v>42844</c:v>
                </c:pt>
                <c:pt idx="433">
                  <c:v>42844</c:v>
                </c:pt>
                <c:pt idx="434">
                  <c:v>42844</c:v>
                </c:pt>
                <c:pt idx="435">
                  <c:v>42844</c:v>
                </c:pt>
                <c:pt idx="436">
                  <c:v>42844</c:v>
                </c:pt>
                <c:pt idx="437">
                  <c:v>42844</c:v>
                </c:pt>
                <c:pt idx="438">
                  <c:v>42844</c:v>
                </c:pt>
                <c:pt idx="439">
                  <c:v>42844</c:v>
                </c:pt>
                <c:pt idx="440">
                  <c:v>42844</c:v>
                </c:pt>
                <c:pt idx="441">
                  <c:v>42844</c:v>
                </c:pt>
                <c:pt idx="442">
                  <c:v>42844</c:v>
                </c:pt>
                <c:pt idx="443">
                  <c:v>42844</c:v>
                </c:pt>
                <c:pt idx="444">
                  <c:v>42844</c:v>
                </c:pt>
                <c:pt idx="445">
                  <c:v>42844</c:v>
                </c:pt>
                <c:pt idx="446">
                  <c:v>42844</c:v>
                </c:pt>
                <c:pt idx="447">
                  <c:v>42844</c:v>
                </c:pt>
                <c:pt idx="448">
                  <c:v>42844</c:v>
                </c:pt>
                <c:pt idx="449">
                  <c:v>42844</c:v>
                </c:pt>
                <c:pt idx="450">
                  <c:v>42844</c:v>
                </c:pt>
                <c:pt idx="451">
                  <c:v>42844</c:v>
                </c:pt>
                <c:pt idx="452">
                  <c:v>42844</c:v>
                </c:pt>
                <c:pt idx="453">
                  <c:v>42844</c:v>
                </c:pt>
                <c:pt idx="454">
                  <c:v>42844</c:v>
                </c:pt>
                <c:pt idx="455">
                  <c:v>42844</c:v>
                </c:pt>
                <c:pt idx="456">
                  <c:v>42845</c:v>
                </c:pt>
                <c:pt idx="457">
                  <c:v>42845</c:v>
                </c:pt>
                <c:pt idx="458">
                  <c:v>42845</c:v>
                </c:pt>
                <c:pt idx="459">
                  <c:v>42845</c:v>
                </c:pt>
                <c:pt idx="460">
                  <c:v>42845</c:v>
                </c:pt>
                <c:pt idx="461">
                  <c:v>42845</c:v>
                </c:pt>
                <c:pt idx="462">
                  <c:v>42845</c:v>
                </c:pt>
                <c:pt idx="463">
                  <c:v>42845</c:v>
                </c:pt>
                <c:pt idx="464">
                  <c:v>42845</c:v>
                </c:pt>
                <c:pt idx="465">
                  <c:v>42845</c:v>
                </c:pt>
                <c:pt idx="466">
                  <c:v>42845</c:v>
                </c:pt>
                <c:pt idx="467">
                  <c:v>42845</c:v>
                </c:pt>
                <c:pt idx="468">
                  <c:v>42845</c:v>
                </c:pt>
                <c:pt idx="469">
                  <c:v>42845</c:v>
                </c:pt>
                <c:pt idx="470">
                  <c:v>42845</c:v>
                </c:pt>
                <c:pt idx="471">
                  <c:v>42845</c:v>
                </c:pt>
                <c:pt idx="472">
                  <c:v>42845</c:v>
                </c:pt>
                <c:pt idx="473">
                  <c:v>42845</c:v>
                </c:pt>
                <c:pt idx="474">
                  <c:v>42845</c:v>
                </c:pt>
                <c:pt idx="475">
                  <c:v>42845</c:v>
                </c:pt>
                <c:pt idx="476">
                  <c:v>42845</c:v>
                </c:pt>
                <c:pt idx="477">
                  <c:v>42845</c:v>
                </c:pt>
                <c:pt idx="478">
                  <c:v>42845</c:v>
                </c:pt>
                <c:pt idx="479">
                  <c:v>42845</c:v>
                </c:pt>
                <c:pt idx="480">
                  <c:v>42846</c:v>
                </c:pt>
                <c:pt idx="481">
                  <c:v>42846</c:v>
                </c:pt>
                <c:pt idx="482">
                  <c:v>42846</c:v>
                </c:pt>
                <c:pt idx="483">
                  <c:v>42846</c:v>
                </c:pt>
                <c:pt idx="484">
                  <c:v>42846</c:v>
                </c:pt>
                <c:pt idx="485">
                  <c:v>42846</c:v>
                </c:pt>
                <c:pt idx="486">
                  <c:v>42846</c:v>
                </c:pt>
                <c:pt idx="487">
                  <c:v>42846</c:v>
                </c:pt>
                <c:pt idx="488">
                  <c:v>42846</c:v>
                </c:pt>
                <c:pt idx="489">
                  <c:v>42846</c:v>
                </c:pt>
                <c:pt idx="490">
                  <c:v>42846</c:v>
                </c:pt>
                <c:pt idx="491">
                  <c:v>42846</c:v>
                </c:pt>
                <c:pt idx="492">
                  <c:v>42846</c:v>
                </c:pt>
                <c:pt idx="493">
                  <c:v>42846</c:v>
                </c:pt>
                <c:pt idx="494">
                  <c:v>42846</c:v>
                </c:pt>
                <c:pt idx="495">
                  <c:v>42846</c:v>
                </c:pt>
                <c:pt idx="496">
                  <c:v>42846</c:v>
                </c:pt>
                <c:pt idx="497">
                  <c:v>42846</c:v>
                </c:pt>
                <c:pt idx="498">
                  <c:v>42846</c:v>
                </c:pt>
                <c:pt idx="499">
                  <c:v>42846</c:v>
                </c:pt>
                <c:pt idx="500">
                  <c:v>42846</c:v>
                </c:pt>
                <c:pt idx="501">
                  <c:v>42846</c:v>
                </c:pt>
                <c:pt idx="502">
                  <c:v>42846</c:v>
                </c:pt>
                <c:pt idx="503">
                  <c:v>42846</c:v>
                </c:pt>
                <c:pt idx="504">
                  <c:v>42847</c:v>
                </c:pt>
                <c:pt idx="505">
                  <c:v>42847</c:v>
                </c:pt>
                <c:pt idx="506">
                  <c:v>42847</c:v>
                </c:pt>
                <c:pt idx="507">
                  <c:v>42847</c:v>
                </c:pt>
                <c:pt idx="508">
                  <c:v>42847</c:v>
                </c:pt>
                <c:pt idx="509">
                  <c:v>42847</c:v>
                </c:pt>
                <c:pt idx="510">
                  <c:v>42847</c:v>
                </c:pt>
                <c:pt idx="511">
                  <c:v>42847</c:v>
                </c:pt>
                <c:pt idx="512">
                  <c:v>42847</c:v>
                </c:pt>
                <c:pt idx="513">
                  <c:v>42847</c:v>
                </c:pt>
                <c:pt idx="514">
                  <c:v>42847</c:v>
                </c:pt>
                <c:pt idx="515">
                  <c:v>42847</c:v>
                </c:pt>
                <c:pt idx="516">
                  <c:v>42847</c:v>
                </c:pt>
                <c:pt idx="517">
                  <c:v>42847</c:v>
                </c:pt>
                <c:pt idx="518">
                  <c:v>42847</c:v>
                </c:pt>
                <c:pt idx="519">
                  <c:v>42847</c:v>
                </c:pt>
                <c:pt idx="520">
                  <c:v>42847</c:v>
                </c:pt>
                <c:pt idx="521">
                  <c:v>42847</c:v>
                </c:pt>
                <c:pt idx="522">
                  <c:v>42847</c:v>
                </c:pt>
                <c:pt idx="523">
                  <c:v>42847</c:v>
                </c:pt>
                <c:pt idx="524">
                  <c:v>42847</c:v>
                </c:pt>
                <c:pt idx="525">
                  <c:v>42847</c:v>
                </c:pt>
                <c:pt idx="526">
                  <c:v>42847</c:v>
                </c:pt>
                <c:pt idx="527">
                  <c:v>42847</c:v>
                </c:pt>
                <c:pt idx="528">
                  <c:v>42848</c:v>
                </c:pt>
                <c:pt idx="529">
                  <c:v>42848</c:v>
                </c:pt>
                <c:pt idx="530">
                  <c:v>42848</c:v>
                </c:pt>
                <c:pt idx="531">
                  <c:v>42848</c:v>
                </c:pt>
                <c:pt idx="532">
                  <c:v>42848</c:v>
                </c:pt>
                <c:pt idx="533">
                  <c:v>42848</c:v>
                </c:pt>
                <c:pt idx="534">
                  <c:v>42848</c:v>
                </c:pt>
                <c:pt idx="535">
                  <c:v>42848</c:v>
                </c:pt>
                <c:pt idx="536">
                  <c:v>42848</c:v>
                </c:pt>
                <c:pt idx="537">
                  <c:v>42848</c:v>
                </c:pt>
                <c:pt idx="538">
                  <c:v>42848</c:v>
                </c:pt>
                <c:pt idx="539">
                  <c:v>42848</c:v>
                </c:pt>
                <c:pt idx="540">
                  <c:v>42848</c:v>
                </c:pt>
                <c:pt idx="541">
                  <c:v>42848</c:v>
                </c:pt>
                <c:pt idx="542">
                  <c:v>42848</c:v>
                </c:pt>
                <c:pt idx="543">
                  <c:v>42848</c:v>
                </c:pt>
                <c:pt idx="544">
                  <c:v>42848</c:v>
                </c:pt>
                <c:pt idx="545">
                  <c:v>42848</c:v>
                </c:pt>
                <c:pt idx="546">
                  <c:v>42848</c:v>
                </c:pt>
                <c:pt idx="547">
                  <c:v>42848</c:v>
                </c:pt>
                <c:pt idx="548">
                  <c:v>42848</c:v>
                </c:pt>
                <c:pt idx="549">
                  <c:v>42848</c:v>
                </c:pt>
                <c:pt idx="550">
                  <c:v>42848</c:v>
                </c:pt>
                <c:pt idx="551">
                  <c:v>42848</c:v>
                </c:pt>
                <c:pt idx="552">
                  <c:v>42849</c:v>
                </c:pt>
                <c:pt idx="553">
                  <c:v>42849</c:v>
                </c:pt>
                <c:pt idx="554">
                  <c:v>42849</c:v>
                </c:pt>
                <c:pt idx="555">
                  <c:v>42849</c:v>
                </c:pt>
                <c:pt idx="556">
                  <c:v>42849</c:v>
                </c:pt>
                <c:pt idx="557">
                  <c:v>42849</c:v>
                </c:pt>
                <c:pt idx="558">
                  <c:v>42849</c:v>
                </c:pt>
                <c:pt idx="559">
                  <c:v>42849</c:v>
                </c:pt>
                <c:pt idx="560">
                  <c:v>42849</c:v>
                </c:pt>
                <c:pt idx="561">
                  <c:v>42849</c:v>
                </c:pt>
                <c:pt idx="562">
                  <c:v>42849</c:v>
                </c:pt>
                <c:pt idx="563">
                  <c:v>42849</c:v>
                </c:pt>
                <c:pt idx="564">
                  <c:v>42849</c:v>
                </c:pt>
                <c:pt idx="565">
                  <c:v>42849</c:v>
                </c:pt>
                <c:pt idx="566">
                  <c:v>42849</c:v>
                </c:pt>
                <c:pt idx="567">
                  <c:v>42849</c:v>
                </c:pt>
                <c:pt idx="568">
                  <c:v>42849</c:v>
                </c:pt>
                <c:pt idx="569">
                  <c:v>42849</c:v>
                </c:pt>
                <c:pt idx="570">
                  <c:v>42849</c:v>
                </c:pt>
                <c:pt idx="571">
                  <c:v>42849</c:v>
                </c:pt>
                <c:pt idx="572">
                  <c:v>42849</c:v>
                </c:pt>
                <c:pt idx="573">
                  <c:v>42849</c:v>
                </c:pt>
                <c:pt idx="574">
                  <c:v>42849</c:v>
                </c:pt>
                <c:pt idx="575">
                  <c:v>42849</c:v>
                </c:pt>
                <c:pt idx="576">
                  <c:v>42850</c:v>
                </c:pt>
                <c:pt idx="577">
                  <c:v>42850</c:v>
                </c:pt>
                <c:pt idx="578">
                  <c:v>42850</c:v>
                </c:pt>
                <c:pt idx="579">
                  <c:v>42850</c:v>
                </c:pt>
                <c:pt idx="580">
                  <c:v>42850</c:v>
                </c:pt>
                <c:pt idx="581">
                  <c:v>42850</c:v>
                </c:pt>
                <c:pt idx="582">
                  <c:v>42850</c:v>
                </c:pt>
                <c:pt idx="583">
                  <c:v>42850</c:v>
                </c:pt>
                <c:pt idx="584">
                  <c:v>42850</c:v>
                </c:pt>
                <c:pt idx="585">
                  <c:v>42850</c:v>
                </c:pt>
                <c:pt idx="586">
                  <c:v>42850</c:v>
                </c:pt>
                <c:pt idx="587">
                  <c:v>42850</c:v>
                </c:pt>
                <c:pt idx="588">
                  <c:v>42850</c:v>
                </c:pt>
                <c:pt idx="589">
                  <c:v>42850</c:v>
                </c:pt>
                <c:pt idx="590">
                  <c:v>42850</c:v>
                </c:pt>
                <c:pt idx="591">
                  <c:v>42850</c:v>
                </c:pt>
                <c:pt idx="592">
                  <c:v>42850</c:v>
                </c:pt>
                <c:pt idx="593">
                  <c:v>42850</c:v>
                </c:pt>
                <c:pt idx="594">
                  <c:v>42850</c:v>
                </c:pt>
                <c:pt idx="595">
                  <c:v>42850</c:v>
                </c:pt>
                <c:pt idx="596">
                  <c:v>42850</c:v>
                </c:pt>
                <c:pt idx="597">
                  <c:v>42850</c:v>
                </c:pt>
                <c:pt idx="598">
                  <c:v>42850</c:v>
                </c:pt>
                <c:pt idx="599">
                  <c:v>42850</c:v>
                </c:pt>
                <c:pt idx="600">
                  <c:v>42851</c:v>
                </c:pt>
                <c:pt idx="601">
                  <c:v>42851</c:v>
                </c:pt>
                <c:pt idx="602">
                  <c:v>42851</c:v>
                </c:pt>
                <c:pt idx="603">
                  <c:v>42851</c:v>
                </c:pt>
                <c:pt idx="604">
                  <c:v>42851</c:v>
                </c:pt>
                <c:pt idx="605">
                  <c:v>42851</c:v>
                </c:pt>
                <c:pt idx="606">
                  <c:v>42851</c:v>
                </c:pt>
                <c:pt idx="607">
                  <c:v>42851</c:v>
                </c:pt>
                <c:pt idx="608">
                  <c:v>42851</c:v>
                </c:pt>
                <c:pt idx="609">
                  <c:v>42851</c:v>
                </c:pt>
                <c:pt idx="610">
                  <c:v>42851</c:v>
                </c:pt>
                <c:pt idx="611">
                  <c:v>42851</c:v>
                </c:pt>
                <c:pt idx="612">
                  <c:v>42851</c:v>
                </c:pt>
                <c:pt idx="613">
                  <c:v>42851</c:v>
                </c:pt>
                <c:pt idx="614">
                  <c:v>42851</c:v>
                </c:pt>
                <c:pt idx="615">
                  <c:v>42851</c:v>
                </c:pt>
                <c:pt idx="616">
                  <c:v>42851</c:v>
                </c:pt>
                <c:pt idx="617">
                  <c:v>42851</c:v>
                </c:pt>
                <c:pt idx="618">
                  <c:v>42851</c:v>
                </c:pt>
                <c:pt idx="619">
                  <c:v>42851</c:v>
                </c:pt>
                <c:pt idx="620">
                  <c:v>42851</c:v>
                </c:pt>
                <c:pt idx="621">
                  <c:v>42851</c:v>
                </c:pt>
                <c:pt idx="622">
                  <c:v>42851</c:v>
                </c:pt>
                <c:pt idx="623">
                  <c:v>42851</c:v>
                </c:pt>
                <c:pt idx="624">
                  <c:v>42852</c:v>
                </c:pt>
                <c:pt idx="625">
                  <c:v>42852</c:v>
                </c:pt>
                <c:pt idx="626">
                  <c:v>42852</c:v>
                </c:pt>
                <c:pt idx="627">
                  <c:v>42852</c:v>
                </c:pt>
                <c:pt idx="628">
                  <c:v>42852</c:v>
                </c:pt>
                <c:pt idx="629">
                  <c:v>42852</c:v>
                </c:pt>
                <c:pt idx="630">
                  <c:v>42852</c:v>
                </c:pt>
                <c:pt idx="631">
                  <c:v>42852</c:v>
                </c:pt>
                <c:pt idx="632">
                  <c:v>42852</c:v>
                </c:pt>
                <c:pt idx="633">
                  <c:v>42852</c:v>
                </c:pt>
                <c:pt idx="634">
                  <c:v>42852</c:v>
                </c:pt>
                <c:pt idx="635">
                  <c:v>42852</c:v>
                </c:pt>
                <c:pt idx="636">
                  <c:v>42852</c:v>
                </c:pt>
                <c:pt idx="637">
                  <c:v>42852</c:v>
                </c:pt>
                <c:pt idx="638">
                  <c:v>42852</c:v>
                </c:pt>
                <c:pt idx="639">
                  <c:v>42852</c:v>
                </c:pt>
                <c:pt idx="640">
                  <c:v>42852</c:v>
                </c:pt>
                <c:pt idx="641">
                  <c:v>42852</c:v>
                </c:pt>
                <c:pt idx="642">
                  <c:v>42852</c:v>
                </c:pt>
                <c:pt idx="643">
                  <c:v>42852</c:v>
                </c:pt>
                <c:pt idx="644">
                  <c:v>42852</c:v>
                </c:pt>
                <c:pt idx="645">
                  <c:v>42852</c:v>
                </c:pt>
                <c:pt idx="646">
                  <c:v>42852</c:v>
                </c:pt>
                <c:pt idx="647">
                  <c:v>42852</c:v>
                </c:pt>
                <c:pt idx="648">
                  <c:v>42853</c:v>
                </c:pt>
                <c:pt idx="649">
                  <c:v>42853</c:v>
                </c:pt>
                <c:pt idx="650">
                  <c:v>42853</c:v>
                </c:pt>
                <c:pt idx="651">
                  <c:v>42853</c:v>
                </c:pt>
                <c:pt idx="652">
                  <c:v>42853</c:v>
                </c:pt>
                <c:pt idx="653">
                  <c:v>42853</c:v>
                </c:pt>
                <c:pt idx="654">
                  <c:v>42853</c:v>
                </c:pt>
                <c:pt idx="655">
                  <c:v>42853</c:v>
                </c:pt>
                <c:pt idx="656">
                  <c:v>42853</c:v>
                </c:pt>
                <c:pt idx="657">
                  <c:v>42853</c:v>
                </c:pt>
                <c:pt idx="658">
                  <c:v>42853</c:v>
                </c:pt>
                <c:pt idx="659">
                  <c:v>42853</c:v>
                </c:pt>
                <c:pt idx="660">
                  <c:v>42853</c:v>
                </c:pt>
                <c:pt idx="661">
                  <c:v>42853</c:v>
                </c:pt>
                <c:pt idx="662">
                  <c:v>42853</c:v>
                </c:pt>
                <c:pt idx="663">
                  <c:v>42853</c:v>
                </c:pt>
                <c:pt idx="664">
                  <c:v>42853</c:v>
                </c:pt>
                <c:pt idx="665">
                  <c:v>42853</c:v>
                </c:pt>
                <c:pt idx="666">
                  <c:v>42853</c:v>
                </c:pt>
                <c:pt idx="667">
                  <c:v>42853</c:v>
                </c:pt>
                <c:pt idx="668">
                  <c:v>42853</c:v>
                </c:pt>
                <c:pt idx="669">
                  <c:v>42853</c:v>
                </c:pt>
                <c:pt idx="670">
                  <c:v>42853</c:v>
                </c:pt>
                <c:pt idx="671">
                  <c:v>42853</c:v>
                </c:pt>
                <c:pt idx="672">
                  <c:v>42854</c:v>
                </c:pt>
                <c:pt idx="673">
                  <c:v>42854</c:v>
                </c:pt>
                <c:pt idx="674">
                  <c:v>42854</c:v>
                </c:pt>
                <c:pt idx="675">
                  <c:v>42854</c:v>
                </c:pt>
                <c:pt idx="676">
                  <c:v>42854</c:v>
                </c:pt>
                <c:pt idx="677">
                  <c:v>42854</c:v>
                </c:pt>
                <c:pt idx="678">
                  <c:v>42854</c:v>
                </c:pt>
                <c:pt idx="679">
                  <c:v>42854</c:v>
                </c:pt>
                <c:pt idx="680">
                  <c:v>42854</c:v>
                </c:pt>
                <c:pt idx="681">
                  <c:v>42854</c:v>
                </c:pt>
                <c:pt idx="682">
                  <c:v>42854</c:v>
                </c:pt>
                <c:pt idx="683">
                  <c:v>42854</c:v>
                </c:pt>
                <c:pt idx="684">
                  <c:v>42854</c:v>
                </c:pt>
                <c:pt idx="685">
                  <c:v>42854</c:v>
                </c:pt>
                <c:pt idx="686">
                  <c:v>42854</c:v>
                </c:pt>
                <c:pt idx="687">
                  <c:v>42854</c:v>
                </c:pt>
                <c:pt idx="688">
                  <c:v>42854</c:v>
                </c:pt>
                <c:pt idx="689">
                  <c:v>42854</c:v>
                </c:pt>
                <c:pt idx="690">
                  <c:v>42854</c:v>
                </c:pt>
                <c:pt idx="691">
                  <c:v>42854</c:v>
                </c:pt>
                <c:pt idx="692">
                  <c:v>42854</c:v>
                </c:pt>
                <c:pt idx="693">
                  <c:v>42854</c:v>
                </c:pt>
                <c:pt idx="694">
                  <c:v>42854</c:v>
                </c:pt>
                <c:pt idx="695">
                  <c:v>42854</c:v>
                </c:pt>
                <c:pt idx="696">
                  <c:v>42855</c:v>
                </c:pt>
                <c:pt idx="697">
                  <c:v>42855</c:v>
                </c:pt>
                <c:pt idx="698">
                  <c:v>42855</c:v>
                </c:pt>
                <c:pt idx="699">
                  <c:v>42855</c:v>
                </c:pt>
                <c:pt idx="700">
                  <c:v>42855</c:v>
                </c:pt>
                <c:pt idx="701">
                  <c:v>42855</c:v>
                </c:pt>
                <c:pt idx="702">
                  <c:v>42855</c:v>
                </c:pt>
                <c:pt idx="703">
                  <c:v>42855</c:v>
                </c:pt>
                <c:pt idx="704">
                  <c:v>42855</c:v>
                </c:pt>
                <c:pt idx="705">
                  <c:v>42855</c:v>
                </c:pt>
                <c:pt idx="706">
                  <c:v>42855</c:v>
                </c:pt>
                <c:pt idx="707">
                  <c:v>42855</c:v>
                </c:pt>
                <c:pt idx="708">
                  <c:v>42855</c:v>
                </c:pt>
                <c:pt idx="709">
                  <c:v>42855</c:v>
                </c:pt>
                <c:pt idx="710">
                  <c:v>42855</c:v>
                </c:pt>
                <c:pt idx="711">
                  <c:v>42855</c:v>
                </c:pt>
                <c:pt idx="712">
                  <c:v>42855</c:v>
                </c:pt>
                <c:pt idx="713">
                  <c:v>42855</c:v>
                </c:pt>
                <c:pt idx="714">
                  <c:v>42855</c:v>
                </c:pt>
                <c:pt idx="715">
                  <c:v>42855</c:v>
                </c:pt>
                <c:pt idx="716">
                  <c:v>42855</c:v>
                </c:pt>
                <c:pt idx="717">
                  <c:v>42855</c:v>
                </c:pt>
                <c:pt idx="718">
                  <c:v>42855</c:v>
                </c:pt>
                <c:pt idx="719">
                  <c:v>42855</c:v>
                </c:pt>
                <c:pt idx="720">
                  <c:v>42856</c:v>
                </c:pt>
                <c:pt idx="721">
                  <c:v>42856</c:v>
                </c:pt>
                <c:pt idx="722">
                  <c:v>42856</c:v>
                </c:pt>
                <c:pt idx="723">
                  <c:v>42856</c:v>
                </c:pt>
                <c:pt idx="724">
                  <c:v>42856</c:v>
                </c:pt>
                <c:pt idx="725">
                  <c:v>42856</c:v>
                </c:pt>
                <c:pt idx="726">
                  <c:v>42856</c:v>
                </c:pt>
                <c:pt idx="727">
                  <c:v>42856</c:v>
                </c:pt>
                <c:pt idx="728">
                  <c:v>42856</c:v>
                </c:pt>
                <c:pt idx="729">
                  <c:v>42856</c:v>
                </c:pt>
                <c:pt idx="730">
                  <c:v>42856</c:v>
                </c:pt>
                <c:pt idx="731">
                  <c:v>42856</c:v>
                </c:pt>
                <c:pt idx="732">
                  <c:v>42856</c:v>
                </c:pt>
                <c:pt idx="733">
                  <c:v>42856</c:v>
                </c:pt>
                <c:pt idx="734">
                  <c:v>42856</c:v>
                </c:pt>
                <c:pt idx="735">
                  <c:v>42856</c:v>
                </c:pt>
                <c:pt idx="736">
                  <c:v>42856</c:v>
                </c:pt>
                <c:pt idx="737">
                  <c:v>42856</c:v>
                </c:pt>
                <c:pt idx="738">
                  <c:v>42856</c:v>
                </c:pt>
                <c:pt idx="739">
                  <c:v>42856</c:v>
                </c:pt>
                <c:pt idx="740">
                  <c:v>42856</c:v>
                </c:pt>
                <c:pt idx="741">
                  <c:v>42856</c:v>
                </c:pt>
                <c:pt idx="742">
                  <c:v>42856</c:v>
                </c:pt>
                <c:pt idx="743">
                  <c:v>42856</c:v>
                </c:pt>
                <c:pt idx="744">
                  <c:v>42857</c:v>
                </c:pt>
                <c:pt idx="745">
                  <c:v>42857</c:v>
                </c:pt>
                <c:pt idx="746">
                  <c:v>42857</c:v>
                </c:pt>
                <c:pt idx="747">
                  <c:v>42857</c:v>
                </c:pt>
                <c:pt idx="748">
                  <c:v>42857</c:v>
                </c:pt>
                <c:pt idx="749">
                  <c:v>42857</c:v>
                </c:pt>
                <c:pt idx="750">
                  <c:v>42857</c:v>
                </c:pt>
                <c:pt idx="751">
                  <c:v>42857</c:v>
                </c:pt>
                <c:pt idx="752">
                  <c:v>42857</c:v>
                </c:pt>
                <c:pt idx="753">
                  <c:v>42857</c:v>
                </c:pt>
                <c:pt idx="754">
                  <c:v>42857</c:v>
                </c:pt>
                <c:pt idx="755">
                  <c:v>42857</c:v>
                </c:pt>
                <c:pt idx="756">
                  <c:v>42857</c:v>
                </c:pt>
                <c:pt idx="757">
                  <c:v>42857</c:v>
                </c:pt>
                <c:pt idx="758">
                  <c:v>42857</c:v>
                </c:pt>
                <c:pt idx="759">
                  <c:v>42857</c:v>
                </c:pt>
                <c:pt idx="760">
                  <c:v>42857</c:v>
                </c:pt>
                <c:pt idx="761">
                  <c:v>42857</c:v>
                </c:pt>
                <c:pt idx="762">
                  <c:v>42857</c:v>
                </c:pt>
                <c:pt idx="763">
                  <c:v>42857</c:v>
                </c:pt>
                <c:pt idx="764">
                  <c:v>42857</c:v>
                </c:pt>
                <c:pt idx="765">
                  <c:v>42857</c:v>
                </c:pt>
                <c:pt idx="766">
                  <c:v>42857</c:v>
                </c:pt>
                <c:pt idx="767">
                  <c:v>42857</c:v>
                </c:pt>
                <c:pt idx="768">
                  <c:v>42858</c:v>
                </c:pt>
                <c:pt idx="769">
                  <c:v>42858</c:v>
                </c:pt>
                <c:pt idx="770">
                  <c:v>42858</c:v>
                </c:pt>
                <c:pt idx="771">
                  <c:v>42858</c:v>
                </c:pt>
                <c:pt idx="772">
                  <c:v>42858</c:v>
                </c:pt>
                <c:pt idx="773">
                  <c:v>42858</c:v>
                </c:pt>
                <c:pt idx="774">
                  <c:v>42858</c:v>
                </c:pt>
                <c:pt idx="775">
                  <c:v>42858</c:v>
                </c:pt>
                <c:pt idx="776">
                  <c:v>42858</c:v>
                </c:pt>
                <c:pt idx="777">
                  <c:v>42858</c:v>
                </c:pt>
                <c:pt idx="778">
                  <c:v>42858</c:v>
                </c:pt>
                <c:pt idx="779">
                  <c:v>42858</c:v>
                </c:pt>
                <c:pt idx="780">
                  <c:v>42858</c:v>
                </c:pt>
                <c:pt idx="781">
                  <c:v>42858</c:v>
                </c:pt>
                <c:pt idx="782">
                  <c:v>42858</c:v>
                </c:pt>
                <c:pt idx="783">
                  <c:v>42858</c:v>
                </c:pt>
                <c:pt idx="784">
                  <c:v>42858</c:v>
                </c:pt>
                <c:pt idx="785">
                  <c:v>42858</c:v>
                </c:pt>
                <c:pt idx="786">
                  <c:v>42858</c:v>
                </c:pt>
                <c:pt idx="787">
                  <c:v>42858</c:v>
                </c:pt>
                <c:pt idx="788">
                  <c:v>42858</c:v>
                </c:pt>
                <c:pt idx="789">
                  <c:v>42858</c:v>
                </c:pt>
                <c:pt idx="790">
                  <c:v>42858</c:v>
                </c:pt>
                <c:pt idx="791">
                  <c:v>42858</c:v>
                </c:pt>
                <c:pt idx="792">
                  <c:v>42859</c:v>
                </c:pt>
                <c:pt idx="793">
                  <c:v>42859</c:v>
                </c:pt>
                <c:pt idx="794">
                  <c:v>42859</c:v>
                </c:pt>
                <c:pt idx="795">
                  <c:v>42859</c:v>
                </c:pt>
                <c:pt idx="796">
                  <c:v>42859</c:v>
                </c:pt>
                <c:pt idx="797">
                  <c:v>42859</c:v>
                </c:pt>
                <c:pt idx="798">
                  <c:v>42859</c:v>
                </c:pt>
                <c:pt idx="799">
                  <c:v>42859</c:v>
                </c:pt>
                <c:pt idx="800">
                  <c:v>42859</c:v>
                </c:pt>
                <c:pt idx="801">
                  <c:v>42859</c:v>
                </c:pt>
                <c:pt idx="802">
                  <c:v>42859</c:v>
                </c:pt>
                <c:pt idx="803">
                  <c:v>42859</c:v>
                </c:pt>
                <c:pt idx="804">
                  <c:v>42859</c:v>
                </c:pt>
                <c:pt idx="805">
                  <c:v>42859</c:v>
                </c:pt>
                <c:pt idx="806">
                  <c:v>42859</c:v>
                </c:pt>
                <c:pt idx="807">
                  <c:v>42859</c:v>
                </c:pt>
                <c:pt idx="808">
                  <c:v>42859</c:v>
                </c:pt>
                <c:pt idx="809">
                  <c:v>42859</c:v>
                </c:pt>
                <c:pt idx="810">
                  <c:v>42859</c:v>
                </c:pt>
                <c:pt idx="811">
                  <c:v>42859</c:v>
                </c:pt>
                <c:pt idx="812">
                  <c:v>42859</c:v>
                </c:pt>
                <c:pt idx="813">
                  <c:v>42859</c:v>
                </c:pt>
                <c:pt idx="814">
                  <c:v>42859</c:v>
                </c:pt>
                <c:pt idx="815">
                  <c:v>42859</c:v>
                </c:pt>
                <c:pt idx="816">
                  <c:v>42860</c:v>
                </c:pt>
                <c:pt idx="817">
                  <c:v>42860</c:v>
                </c:pt>
                <c:pt idx="818">
                  <c:v>42860</c:v>
                </c:pt>
                <c:pt idx="819">
                  <c:v>42860</c:v>
                </c:pt>
                <c:pt idx="820">
                  <c:v>42860</c:v>
                </c:pt>
                <c:pt idx="821">
                  <c:v>42860</c:v>
                </c:pt>
                <c:pt idx="822">
                  <c:v>42860</c:v>
                </c:pt>
                <c:pt idx="823">
                  <c:v>42860</c:v>
                </c:pt>
                <c:pt idx="824">
                  <c:v>42860</c:v>
                </c:pt>
                <c:pt idx="825">
                  <c:v>42860</c:v>
                </c:pt>
                <c:pt idx="826">
                  <c:v>42860</c:v>
                </c:pt>
                <c:pt idx="827">
                  <c:v>42860</c:v>
                </c:pt>
                <c:pt idx="828">
                  <c:v>42860</c:v>
                </c:pt>
                <c:pt idx="829">
                  <c:v>42860</c:v>
                </c:pt>
                <c:pt idx="830">
                  <c:v>42860</c:v>
                </c:pt>
                <c:pt idx="831">
                  <c:v>42860</c:v>
                </c:pt>
                <c:pt idx="832">
                  <c:v>42860</c:v>
                </c:pt>
                <c:pt idx="833">
                  <c:v>42860</c:v>
                </c:pt>
                <c:pt idx="834">
                  <c:v>42860</c:v>
                </c:pt>
                <c:pt idx="835">
                  <c:v>42860</c:v>
                </c:pt>
                <c:pt idx="836">
                  <c:v>42860</c:v>
                </c:pt>
                <c:pt idx="837">
                  <c:v>42860</c:v>
                </c:pt>
                <c:pt idx="838">
                  <c:v>42860</c:v>
                </c:pt>
                <c:pt idx="839">
                  <c:v>42860</c:v>
                </c:pt>
                <c:pt idx="840">
                  <c:v>42861</c:v>
                </c:pt>
                <c:pt idx="841">
                  <c:v>42861</c:v>
                </c:pt>
                <c:pt idx="842">
                  <c:v>42861</c:v>
                </c:pt>
                <c:pt idx="843">
                  <c:v>42861</c:v>
                </c:pt>
                <c:pt idx="844">
                  <c:v>42861</c:v>
                </c:pt>
                <c:pt idx="845">
                  <c:v>42861</c:v>
                </c:pt>
                <c:pt idx="846">
                  <c:v>42861</c:v>
                </c:pt>
                <c:pt idx="847">
                  <c:v>42861</c:v>
                </c:pt>
                <c:pt idx="848">
                  <c:v>42861</c:v>
                </c:pt>
                <c:pt idx="849">
                  <c:v>42861</c:v>
                </c:pt>
                <c:pt idx="850">
                  <c:v>42861</c:v>
                </c:pt>
                <c:pt idx="851">
                  <c:v>42861</c:v>
                </c:pt>
                <c:pt idx="852">
                  <c:v>42861</c:v>
                </c:pt>
                <c:pt idx="853">
                  <c:v>42861</c:v>
                </c:pt>
                <c:pt idx="854">
                  <c:v>42861</c:v>
                </c:pt>
                <c:pt idx="855">
                  <c:v>42861</c:v>
                </c:pt>
                <c:pt idx="856">
                  <c:v>42861</c:v>
                </c:pt>
                <c:pt idx="857">
                  <c:v>42861</c:v>
                </c:pt>
                <c:pt idx="858">
                  <c:v>42861</c:v>
                </c:pt>
                <c:pt idx="859">
                  <c:v>42861</c:v>
                </c:pt>
                <c:pt idx="860">
                  <c:v>42861</c:v>
                </c:pt>
                <c:pt idx="861">
                  <c:v>42861</c:v>
                </c:pt>
                <c:pt idx="862">
                  <c:v>42861</c:v>
                </c:pt>
                <c:pt idx="863">
                  <c:v>42861</c:v>
                </c:pt>
                <c:pt idx="864">
                  <c:v>42862</c:v>
                </c:pt>
                <c:pt idx="865">
                  <c:v>42862</c:v>
                </c:pt>
                <c:pt idx="866">
                  <c:v>42862</c:v>
                </c:pt>
                <c:pt idx="867">
                  <c:v>42862</c:v>
                </c:pt>
                <c:pt idx="868">
                  <c:v>42862</c:v>
                </c:pt>
                <c:pt idx="869">
                  <c:v>42862</c:v>
                </c:pt>
                <c:pt idx="870">
                  <c:v>42862</c:v>
                </c:pt>
                <c:pt idx="871">
                  <c:v>42862</c:v>
                </c:pt>
                <c:pt idx="872">
                  <c:v>42862</c:v>
                </c:pt>
                <c:pt idx="873">
                  <c:v>42862</c:v>
                </c:pt>
                <c:pt idx="874">
                  <c:v>42862</c:v>
                </c:pt>
                <c:pt idx="875">
                  <c:v>42862</c:v>
                </c:pt>
                <c:pt idx="876">
                  <c:v>42862</c:v>
                </c:pt>
                <c:pt idx="877">
                  <c:v>42862</c:v>
                </c:pt>
                <c:pt idx="878">
                  <c:v>42862</c:v>
                </c:pt>
                <c:pt idx="879">
                  <c:v>42862</c:v>
                </c:pt>
                <c:pt idx="880">
                  <c:v>42862</c:v>
                </c:pt>
                <c:pt idx="881">
                  <c:v>42862</c:v>
                </c:pt>
                <c:pt idx="882">
                  <c:v>42862</c:v>
                </c:pt>
                <c:pt idx="883">
                  <c:v>42862</c:v>
                </c:pt>
                <c:pt idx="884">
                  <c:v>42862</c:v>
                </c:pt>
                <c:pt idx="885">
                  <c:v>42862</c:v>
                </c:pt>
                <c:pt idx="886">
                  <c:v>42862</c:v>
                </c:pt>
                <c:pt idx="887">
                  <c:v>42862</c:v>
                </c:pt>
                <c:pt idx="888">
                  <c:v>42863</c:v>
                </c:pt>
                <c:pt idx="889">
                  <c:v>42863</c:v>
                </c:pt>
                <c:pt idx="890">
                  <c:v>42863</c:v>
                </c:pt>
                <c:pt idx="891">
                  <c:v>42863</c:v>
                </c:pt>
                <c:pt idx="892">
                  <c:v>42863</c:v>
                </c:pt>
                <c:pt idx="893">
                  <c:v>42863</c:v>
                </c:pt>
                <c:pt idx="894">
                  <c:v>42863</c:v>
                </c:pt>
                <c:pt idx="895">
                  <c:v>42863</c:v>
                </c:pt>
                <c:pt idx="896">
                  <c:v>42863</c:v>
                </c:pt>
                <c:pt idx="897">
                  <c:v>42863</c:v>
                </c:pt>
                <c:pt idx="898">
                  <c:v>42863</c:v>
                </c:pt>
                <c:pt idx="899">
                  <c:v>42863</c:v>
                </c:pt>
                <c:pt idx="900">
                  <c:v>42863</c:v>
                </c:pt>
                <c:pt idx="901">
                  <c:v>42863</c:v>
                </c:pt>
                <c:pt idx="902">
                  <c:v>42863</c:v>
                </c:pt>
                <c:pt idx="903">
                  <c:v>42863</c:v>
                </c:pt>
                <c:pt idx="904">
                  <c:v>42863</c:v>
                </c:pt>
                <c:pt idx="905">
                  <c:v>42863</c:v>
                </c:pt>
                <c:pt idx="906">
                  <c:v>42863</c:v>
                </c:pt>
                <c:pt idx="907">
                  <c:v>42863</c:v>
                </c:pt>
                <c:pt idx="908">
                  <c:v>42863</c:v>
                </c:pt>
                <c:pt idx="909">
                  <c:v>42863</c:v>
                </c:pt>
                <c:pt idx="910">
                  <c:v>42863</c:v>
                </c:pt>
                <c:pt idx="911">
                  <c:v>42863</c:v>
                </c:pt>
                <c:pt idx="912">
                  <c:v>42864</c:v>
                </c:pt>
                <c:pt idx="913">
                  <c:v>42864</c:v>
                </c:pt>
                <c:pt idx="914">
                  <c:v>42864</c:v>
                </c:pt>
                <c:pt idx="915">
                  <c:v>42864</c:v>
                </c:pt>
                <c:pt idx="916">
                  <c:v>42864</c:v>
                </c:pt>
                <c:pt idx="917">
                  <c:v>42864</c:v>
                </c:pt>
                <c:pt idx="918">
                  <c:v>42864</c:v>
                </c:pt>
                <c:pt idx="919">
                  <c:v>42864</c:v>
                </c:pt>
                <c:pt idx="920">
                  <c:v>42864</c:v>
                </c:pt>
                <c:pt idx="921">
                  <c:v>42864</c:v>
                </c:pt>
                <c:pt idx="922">
                  <c:v>42864</c:v>
                </c:pt>
                <c:pt idx="923">
                  <c:v>42864</c:v>
                </c:pt>
                <c:pt idx="924">
                  <c:v>42864</c:v>
                </c:pt>
                <c:pt idx="925">
                  <c:v>42864</c:v>
                </c:pt>
                <c:pt idx="926">
                  <c:v>42864</c:v>
                </c:pt>
                <c:pt idx="927">
                  <c:v>42864</c:v>
                </c:pt>
                <c:pt idx="928">
                  <c:v>42864</c:v>
                </c:pt>
                <c:pt idx="929">
                  <c:v>42864</c:v>
                </c:pt>
                <c:pt idx="930">
                  <c:v>42864</c:v>
                </c:pt>
                <c:pt idx="931">
                  <c:v>42864</c:v>
                </c:pt>
                <c:pt idx="932">
                  <c:v>42864</c:v>
                </c:pt>
                <c:pt idx="933">
                  <c:v>42864</c:v>
                </c:pt>
                <c:pt idx="934">
                  <c:v>42864</c:v>
                </c:pt>
                <c:pt idx="935">
                  <c:v>42864</c:v>
                </c:pt>
                <c:pt idx="936">
                  <c:v>42865</c:v>
                </c:pt>
                <c:pt idx="937">
                  <c:v>42865</c:v>
                </c:pt>
                <c:pt idx="938">
                  <c:v>42865</c:v>
                </c:pt>
                <c:pt idx="939">
                  <c:v>42865</c:v>
                </c:pt>
                <c:pt idx="940">
                  <c:v>42865</c:v>
                </c:pt>
                <c:pt idx="941">
                  <c:v>42865</c:v>
                </c:pt>
                <c:pt idx="942">
                  <c:v>42865</c:v>
                </c:pt>
                <c:pt idx="943">
                  <c:v>42865</c:v>
                </c:pt>
                <c:pt idx="944">
                  <c:v>42865</c:v>
                </c:pt>
                <c:pt idx="945">
                  <c:v>42865</c:v>
                </c:pt>
                <c:pt idx="946">
                  <c:v>42865</c:v>
                </c:pt>
                <c:pt idx="947">
                  <c:v>42865</c:v>
                </c:pt>
                <c:pt idx="948">
                  <c:v>42865</c:v>
                </c:pt>
                <c:pt idx="949">
                  <c:v>42865</c:v>
                </c:pt>
                <c:pt idx="950">
                  <c:v>42865</c:v>
                </c:pt>
                <c:pt idx="951">
                  <c:v>42865</c:v>
                </c:pt>
                <c:pt idx="952">
                  <c:v>42865</c:v>
                </c:pt>
                <c:pt idx="953">
                  <c:v>42865</c:v>
                </c:pt>
                <c:pt idx="954">
                  <c:v>42865</c:v>
                </c:pt>
                <c:pt idx="955">
                  <c:v>42865</c:v>
                </c:pt>
                <c:pt idx="956">
                  <c:v>42865</c:v>
                </c:pt>
                <c:pt idx="957">
                  <c:v>42865</c:v>
                </c:pt>
                <c:pt idx="958">
                  <c:v>42865</c:v>
                </c:pt>
                <c:pt idx="959">
                  <c:v>42865</c:v>
                </c:pt>
                <c:pt idx="960">
                  <c:v>42866</c:v>
                </c:pt>
                <c:pt idx="961">
                  <c:v>42866</c:v>
                </c:pt>
                <c:pt idx="962">
                  <c:v>42866</c:v>
                </c:pt>
                <c:pt idx="963">
                  <c:v>42866</c:v>
                </c:pt>
                <c:pt idx="964">
                  <c:v>42866</c:v>
                </c:pt>
                <c:pt idx="965">
                  <c:v>42866</c:v>
                </c:pt>
                <c:pt idx="966">
                  <c:v>42866</c:v>
                </c:pt>
                <c:pt idx="967">
                  <c:v>42866</c:v>
                </c:pt>
                <c:pt idx="968">
                  <c:v>42866</c:v>
                </c:pt>
                <c:pt idx="969">
                  <c:v>42866</c:v>
                </c:pt>
                <c:pt idx="970">
                  <c:v>42866</c:v>
                </c:pt>
                <c:pt idx="971">
                  <c:v>42866</c:v>
                </c:pt>
                <c:pt idx="972">
                  <c:v>42866</c:v>
                </c:pt>
                <c:pt idx="973">
                  <c:v>42866</c:v>
                </c:pt>
                <c:pt idx="974">
                  <c:v>42866</c:v>
                </c:pt>
                <c:pt idx="975">
                  <c:v>42866</c:v>
                </c:pt>
                <c:pt idx="976">
                  <c:v>42866</c:v>
                </c:pt>
                <c:pt idx="977">
                  <c:v>42866</c:v>
                </c:pt>
                <c:pt idx="978">
                  <c:v>42866</c:v>
                </c:pt>
                <c:pt idx="979">
                  <c:v>42866</c:v>
                </c:pt>
                <c:pt idx="980">
                  <c:v>42866</c:v>
                </c:pt>
                <c:pt idx="981">
                  <c:v>42866</c:v>
                </c:pt>
                <c:pt idx="982">
                  <c:v>42866</c:v>
                </c:pt>
                <c:pt idx="983">
                  <c:v>42866</c:v>
                </c:pt>
                <c:pt idx="984">
                  <c:v>42867</c:v>
                </c:pt>
                <c:pt idx="985">
                  <c:v>42867</c:v>
                </c:pt>
                <c:pt idx="986">
                  <c:v>42867</c:v>
                </c:pt>
                <c:pt idx="987">
                  <c:v>42867</c:v>
                </c:pt>
                <c:pt idx="988">
                  <c:v>42867</c:v>
                </c:pt>
                <c:pt idx="989">
                  <c:v>42867</c:v>
                </c:pt>
                <c:pt idx="990">
                  <c:v>42867</c:v>
                </c:pt>
                <c:pt idx="991">
                  <c:v>42867</c:v>
                </c:pt>
                <c:pt idx="992">
                  <c:v>42867</c:v>
                </c:pt>
                <c:pt idx="993">
                  <c:v>42867</c:v>
                </c:pt>
                <c:pt idx="994">
                  <c:v>42867</c:v>
                </c:pt>
                <c:pt idx="995">
                  <c:v>42867</c:v>
                </c:pt>
                <c:pt idx="996">
                  <c:v>42867</c:v>
                </c:pt>
                <c:pt idx="997">
                  <c:v>42867</c:v>
                </c:pt>
                <c:pt idx="998">
                  <c:v>42867</c:v>
                </c:pt>
                <c:pt idx="999">
                  <c:v>42867</c:v>
                </c:pt>
                <c:pt idx="1000">
                  <c:v>42867</c:v>
                </c:pt>
                <c:pt idx="1001">
                  <c:v>42867</c:v>
                </c:pt>
                <c:pt idx="1002">
                  <c:v>42867</c:v>
                </c:pt>
                <c:pt idx="1003">
                  <c:v>42867</c:v>
                </c:pt>
                <c:pt idx="1004">
                  <c:v>42867</c:v>
                </c:pt>
                <c:pt idx="1005">
                  <c:v>42867</c:v>
                </c:pt>
                <c:pt idx="1006">
                  <c:v>42867</c:v>
                </c:pt>
                <c:pt idx="1007">
                  <c:v>42867</c:v>
                </c:pt>
                <c:pt idx="1008">
                  <c:v>42868</c:v>
                </c:pt>
                <c:pt idx="1009">
                  <c:v>42868</c:v>
                </c:pt>
                <c:pt idx="1010">
                  <c:v>42868</c:v>
                </c:pt>
                <c:pt idx="1011">
                  <c:v>42868</c:v>
                </c:pt>
                <c:pt idx="1012">
                  <c:v>42868</c:v>
                </c:pt>
                <c:pt idx="1013">
                  <c:v>42868</c:v>
                </c:pt>
                <c:pt idx="1014">
                  <c:v>42868</c:v>
                </c:pt>
                <c:pt idx="1015">
                  <c:v>42868</c:v>
                </c:pt>
                <c:pt idx="1016">
                  <c:v>42868</c:v>
                </c:pt>
                <c:pt idx="1017">
                  <c:v>42868</c:v>
                </c:pt>
                <c:pt idx="1018">
                  <c:v>42868</c:v>
                </c:pt>
                <c:pt idx="1019">
                  <c:v>42868</c:v>
                </c:pt>
                <c:pt idx="1020">
                  <c:v>42868</c:v>
                </c:pt>
                <c:pt idx="1021">
                  <c:v>42868</c:v>
                </c:pt>
                <c:pt idx="1022">
                  <c:v>42868</c:v>
                </c:pt>
                <c:pt idx="1023">
                  <c:v>42868</c:v>
                </c:pt>
                <c:pt idx="1024">
                  <c:v>42868</c:v>
                </c:pt>
                <c:pt idx="1025">
                  <c:v>42868</c:v>
                </c:pt>
                <c:pt idx="1026">
                  <c:v>42868</c:v>
                </c:pt>
                <c:pt idx="1027">
                  <c:v>42868</c:v>
                </c:pt>
                <c:pt idx="1028">
                  <c:v>42868</c:v>
                </c:pt>
                <c:pt idx="1029">
                  <c:v>42868</c:v>
                </c:pt>
                <c:pt idx="1030">
                  <c:v>42868</c:v>
                </c:pt>
                <c:pt idx="1031">
                  <c:v>42868</c:v>
                </c:pt>
                <c:pt idx="1032">
                  <c:v>42869</c:v>
                </c:pt>
                <c:pt idx="1033">
                  <c:v>42869</c:v>
                </c:pt>
                <c:pt idx="1034">
                  <c:v>42869</c:v>
                </c:pt>
                <c:pt idx="1035">
                  <c:v>42869</c:v>
                </c:pt>
                <c:pt idx="1036">
                  <c:v>42869</c:v>
                </c:pt>
                <c:pt idx="1037">
                  <c:v>42869</c:v>
                </c:pt>
                <c:pt idx="1038">
                  <c:v>42869</c:v>
                </c:pt>
                <c:pt idx="1039">
                  <c:v>42869</c:v>
                </c:pt>
                <c:pt idx="1040">
                  <c:v>42869</c:v>
                </c:pt>
                <c:pt idx="1041">
                  <c:v>42869</c:v>
                </c:pt>
                <c:pt idx="1042">
                  <c:v>42869</c:v>
                </c:pt>
                <c:pt idx="1043">
                  <c:v>42869</c:v>
                </c:pt>
                <c:pt idx="1044">
                  <c:v>42869</c:v>
                </c:pt>
                <c:pt idx="1045">
                  <c:v>42869</c:v>
                </c:pt>
                <c:pt idx="1046">
                  <c:v>42869</c:v>
                </c:pt>
                <c:pt idx="1047">
                  <c:v>42869</c:v>
                </c:pt>
                <c:pt idx="1048">
                  <c:v>42869</c:v>
                </c:pt>
                <c:pt idx="1049">
                  <c:v>42869</c:v>
                </c:pt>
                <c:pt idx="1050">
                  <c:v>42869</c:v>
                </c:pt>
                <c:pt idx="1051">
                  <c:v>42869</c:v>
                </c:pt>
                <c:pt idx="1052">
                  <c:v>42869</c:v>
                </c:pt>
                <c:pt idx="1053">
                  <c:v>42869</c:v>
                </c:pt>
                <c:pt idx="1054">
                  <c:v>42869</c:v>
                </c:pt>
                <c:pt idx="1055">
                  <c:v>42869</c:v>
                </c:pt>
                <c:pt idx="1056">
                  <c:v>42870</c:v>
                </c:pt>
                <c:pt idx="1057">
                  <c:v>42870</c:v>
                </c:pt>
                <c:pt idx="1058">
                  <c:v>42870</c:v>
                </c:pt>
                <c:pt idx="1059">
                  <c:v>42870</c:v>
                </c:pt>
                <c:pt idx="1060">
                  <c:v>42870</c:v>
                </c:pt>
                <c:pt idx="1061">
                  <c:v>42870</c:v>
                </c:pt>
                <c:pt idx="1062">
                  <c:v>42870</c:v>
                </c:pt>
                <c:pt idx="1063">
                  <c:v>42870</c:v>
                </c:pt>
                <c:pt idx="1064">
                  <c:v>42870</c:v>
                </c:pt>
                <c:pt idx="1065">
                  <c:v>42870</c:v>
                </c:pt>
                <c:pt idx="1066">
                  <c:v>42870</c:v>
                </c:pt>
                <c:pt idx="1067">
                  <c:v>42870</c:v>
                </c:pt>
                <c:pt idx="1068">
                  <c:v>42870</c:v>
                </c:pt>
                <c:pt idx="1069">
                  <c:v>42870</c:v>
                </c:pt>
                <c:pt idx="1070">
                  <c:v>42870</c:v>
                </c:pt>
                <c:pt idx="1071">
                  <c:v>42870</c:v>
                </c:pt>
                <c:pt idx="1072">
                  <c:v>42870</c:v>
                </c:pt>
                <c:pt idx="1073">
                  <c:v>42870</c:v>
                </c:pt>
                <c:pt idx="1074">
                  <c:v>42870</c:v>
                </c:pt>
                <c:pt idx="1075">
                  <c:v>42870</c:v>
                </c:pt>
                <c:pt idx="1076">
                  <c:v>42870</c:v>
                </c:pt>
                <c:pt idx="1077">
                  <c:v>42870</c:v>
                </c:pt>
                <c:pt idx="1078">
                  <c:v>42870</c:v>
                </c:pt>
                <c:pt idx="1079">
                  <c:v>42870</c:v>
                </c:pt>
                <c:pt idx="1080">
                  <c:v>42871</c:v>
                </c:pt>
                <c:pt idx="1081">
                  <c:v>42871</c:v>
                </c:pt>
                <c:pt idx="1082">
                  <c:v>42871</c:v>
                </c:pt>
                <c:pt idx="1083">
                  <c:v>42871</c:v>
                </c:pt>
                <c:pt idx="1084">
                  <c:v>42871</c:v>
                </c:pt>
                <c:pt idx="1085">
                  <c:v>42871</c:v>
                </c:pt>
                <c:pt idx="1086">
                  <c:v>42871</c:v>
                </c:pt>
                <c:pt idx="1087">
                  <c:v>42871</c:v>
                </c:pt>
                <c:pt idx="1088">
                  <c:v>42871</c:v>
                </c:pt>
                <c:pt idx="1089">
                  <c:v>42871</c:v>
                </c:pt>
                <c:pt idx="1090">
                  <c:v>42871</c:v>
                </c:pt>
                <c:pt idx="1091">
                  <c:v>42871</c:v>
                </c:pt>
                <c:pt idx="1092">
                  <c:v>42871</c:v>
                </c:pt>
                <c:pt idx="1093">
                  <c:v>42871</c:v>
                </c:pt>
                <c:pt idx="1094">
                  <c:v>42871</c:v>
                </c:pt>
                <c:pt idx="1095">
                  <c:v>42871</c:v>
                </c:pt>
                <c:pt idx="1096">
                  <c:v>42871</c:v>
                </c:pt>
                <c:pt idx="1097">
                  <c:v>42871</c:v>
                </c:pt>
                <c:pt idx="1098">
                  <c:v>42871</c:v>
                </c:pt>
                <c:pt idx="1099">
                  <c:v>42871</c:v>
                </c:pt>
                <c:pt idx="1100">
                  <c:v>42871</c:v>
                </c:pt>
                <c:pt idx="1101">
                  <c:v>42871</c:v>
                </c:pt>
                <c:pt idx="1102">
                  <c:v>42871</c:v>
                </c:pt>
                <c:pt idx="1103">
                  <c:v>42871</c:v>
                </c:pt>
                <c:pt idx="1104">
                  <c:v>42872</c:v>
                </c:pt>
                <c:pt idx="1105">
                  <c:v>42872</c:v>
                </c:pt>
                <c:pt idx="1106">
                  <c:v>42872</c:v>
                </c:pt>
                <c:pt idx="1107">
                  <c:v>42872</c:v>
                </c:pt>
                <c:pt idx="1108">
                  <c:v>42872</c:v>
                </c:pt>
                <c:pt idx="1109">
                  <c:v>42872</c:v>
                </c:pt>
                <c:pt idx="1110">
                  <c:v>42872</c:v>
                </c:pt>
                <c:pt idx="1111">
                  <c:v>42872</c:v>
                </c:pt>
                <c:pt idx="1112">
                  <c:v>42872</c:v>
                </c:pt>
                <c:pt idx="1113">
                  <c:v>42872</c:v>
                </c:pt>
                <c:pt idx="1114">
                  <c:v>42872</c:v>
                </c:pt>
                <c:pt idx="1115">
                  <c:v>42872</c:v>
                </c:pt>
                <c:pt idx="1116">
                  <c:v>42872</c:v>
                </c:pt>
                <c:pt idx="1117">
                  <c:v>42872</c:v>
                </c:pt>
                <c:pt idx="1118">
                  <c:v>42872</c:v>
                </c:pt>
                <c:pt idx="1119">
                  <c:v>42872</c:v>
                </c:pt>
                <c:pt idx="1120">
                  <c:v>42872</c:v>
                </c:pt>
                <c:pt idx="1121">
                  <c:v>42872</c:v>
                </c:pt>
                <c:pt idx="1122">
                  <c:v>42872</c:v>
                </c:pt>
                <c:pt idx="1123">
                  <c:v>42872</c:v>
                </c:pt>
                <c:pt idx="1124">
                  <c:v>42872</c:v>
                </c:pt>
                <c:pt idx="1125">
                  <c:v>42872</c:v>
                </c:pt>
                <c:pt idx="1126">
                  <c:v>42872</c:v>
                </c:pt>
                <c:pt idx="1127">
                  <c:v>42872</c:v>
                </c:pt>
                <c:pt idx="1128">
                  <c:v>42873</c:v>
                </c:pt>
                <c:pt idx="1129">
                  <c:v>42873</c:v>
                </c:pt>
                <c:pt idx="1130">
                  <c:v>42873</c:v>
                </c:pt>
                <c:pt idx="1131">
                  <c:v>42873</c:v>
                </c:pt>
                <c:pt idx="1132">
                  <c:v>42873</c:v>
                </c:pt>
                <c:pt idx="1133">
                  <c:v>42873</c:v>
                </c:pt>
                <c:pt idx="1134">
                  <c:v>42873</c:v>
                </c:pt>
                <c:pt idx="1135">
                  <c:v>42873</c:v>
                </c:pt>
                <c:pt idx="1136">
                  <c:v>42873</c:v>
                </c:pt>
                <c:pt idx="1137">
                  <c:v>42873</c:v>
                </c:pt>
                <c:pt idx="1138">
                  <c:v>42873</c:v>
                </c:pt>
                <c:pt idx="1139">
                  <c:v>42873</c:v>
                </c:pt>
                <c:pt idx="1140">
                  <c:v>42873</c:v>
                </c:pt>
                <c:pt idx="1141">
                  <c:v>42873</c:v>
                </c:pt>
                <c:pt idx="1142">
                  <c:v>42873</c:v>
                </c:pt>
                <c:pt idx="1143">
                  <c:v>42873</c:v>
                </c:pt>
                <c:pt idx="1144">
                  <c:v>42873</c:v>
                </c:pt>
                <c:pt idx="1145">
                  <c:v>42873</c:v>
                </c:pt>
                <c:pt idx="1146">
                  <c:v>42873</c:v>
                </c:pt>
                <c:pt idx="1147">
                  <c:v>42873</c:v>
                </c:pt>
                <c:pt idx="1148">
                  <c:v>42873</c:v>
                </c:pt>
                <c:pt idx="1149">
                  <c:v>42873</c:v>
                </c:pt>
                <c:pt idx="1150">
                  <c:v>42873</c:v>
                </c:pt>
                <c:pt idx="1151">
                  <c:v>42873</c:v>
                </c:pt>
                <c:pt idx="1152">
                  <c:v>42874</c:v>
                </c:pt>
                <c:pt idx="1153">
                  <c:v>42874</c:v>
                </c:pt>
                <c:pt idx="1154">
                  <c:v>42874</c:v>
                </c:pt>
                <c:pt idx="1155">
                  <c:v>42874</c:v>
                </c:pt>
                <c:pt idx="1156">
                  <c:v>42874</c:v>
                </c:pt>
                <c:pt idx="1157">
                  <c:v>42874</c:v>
                </c:pt>
                <c:pt idx="1158">
                  <c:v>42874</c:v>
                </c:pt>
                <c:pt idx="1159">
                  <c:v>42874</c:v>
                </c:pt>
                <c:pt idx="1160">
                  <c:v>42874</c:v>
                </c:pt>
                <c:pt idx="1161">
                  <c:v>42874</c:v>
                </c:pt>
                <c:pt idx="1162">
                  <c:v>42874</c:v>
                </c:pt>
                <c:pt idx="1163">
                  <c:v>42874</c:v>
                </c:pt>
                <c:pt idx="1164">
                  <c:v>42874</c:v>
                </c:pt>
                <c:pt idx="1165">
                  <c:v>42874</c:v>
                </c:pt>
                <c:pt idx="1166">
                  <c:v>42874</c:v>
                </c:pt>
                <c:pt idx="1167">
                  <c:v>42874</c:v>
                </c:pt>
                <c:pt idx="1168">
                  <c:v>42874</c:v>
                </c:pt>
                <c:pt idx="1169">
                  <c:v>42874</c:v>
                </c:pt>
                <c:pt idx="1170">
                  <c:v>42874</c:v>
                </c:pt>
                <c:pt idx="1171">
                  <c:v>42874</c:v>
                </c:pt>
                <c:pt idx="1172">
                  <c:v>42874</c:v>
                </c:pt>
                <c:pt idx="1173">
                  <c:v>42874</c:v>
                </c:pt>
                <c:pt idx="1174">
                  <c:v>42874</c:v>
                </c:pt>
                <c:pt idx="1175">
                  <c:v>42874</c:v>
                </c:pt>
                <c:pt idx="1176">
                  <c:v>42875</c:v>
                </c:pt>
                <c:pt idx="1177">
                  <c:v>42875</c:v>
                </c:pt>
                <c:pt idx="1178">
                  <c:v>42875</c:v>
                </c:pt>
                <c:pt idx="1179">
                  <c:v>42875</c:v>
                </c:pt>
                <c:pt idx="1180">
                  <c:v>42875</c:v>
                </c:pt>
                <c:pt idx="1181">
                  <c:v>42875</c:v>
                </c:pt>
                <c:pt idx="1182">
                  <c:v>42875</c:v>
                </c:pt>
                <c:pt idx="1183">
                  <c:v>42875</c:v>
                </c:pt>
                <c:pt idx="1184">
                  <c:v>42875</c:v>
                </c:pt>
                <c:pt idx="1185">
                  <c:v>42875</c:v>
                </c:pt>
                <c:pt idx="1186">
                  <c:v>42875</c:v>
                </c:pt>
                <c:pt idx="1187">
                  <c:v>42875</c:v>
                </c:pt>
                <c:pt idx="1188">
                  <c:v>42875</c:v>
                </c:pt>
                <c:pt idx="1189">
                  <c:v>42875</c:v>
                </c:pt>
                <c:pt idx="1190">
                  <c:v>42875</c:v>
                </c:pt>
                <c:pt idx="1191">
                  <c:v>42875</c:v>
                </c:pt>
                <c:pt idx="1192">
                  <c:v>42875</c:v>
                </c:pt>
                <c:pt idx="1193">
                  <c:v>42875</c:v>
                </c:pt>
                <c:pt idx="1194">
                  <c:v>42875</c:v>
                </c:pt>
                <c:pt idx="1195">
                  <c:v>42875</c:v>
                </c:pt>
                <c:pt idx="1196">
                  <c:v>42875</c:v>
                </c:pt>
                <c:pt idx="1197">
                  <c:v>42875</c:v>
                </c:pt>
                <c:pt idx="1198">
                  <c:v>42875</c:v>
                </c:pt>
                <c:pt idx="1199">
                  <c:v>42875</c:v>
                </c:pt>
                <c:pt idx="1200">
                  <c:v>42876</c:v>
                </c:pt>
                <c:pt idx="1201">
                  <c:v>42876</c:v>
                </c:pt>
                <c:pt idx="1202">
                  <c:v>42876</c:v>
                </c:pt>
                <c:pt idx="1203">
                  <c:v>42876</c:v>
                </c:pt>
                <c:pt idx="1204">
                  <c:v>42876</c:v>
                </c:pt>
                <c:pt idx="1205">
                  <c:v>42876</c:v>
                </c:pt>
                <c:pt idx="1206">
                  <c:v>42876</c:v>
                </c:pt>
                <c:pt idx="1207">
                  <c:v>42876</c:v>
                </c:pt>
                <c:pt idx="1208">
                  <c:v>42876</c:v>
                </c:pt>
                <c:pt idx="1209">
                  <c:v>42876</c:v>
                </c:pt>
                <c:pt idx="1210">
                  <c:v>42876</c:v>
                </c:pt>
                <c:pt idx="1211">
                  <c:v>42876</c:v>
                </c:pt>
                <c:pt idx="1212">
                  <c:v>42876</c:v>
                </c:pt>
                <c:pt idx="1213">
                  <c:v>42876</c:v>
                </c:pt>
                <c:pt idx="1214">
                  <c:v>42876</c:v>
                </c:pt>
                <c:pt idx="1215">
                  <c:v>42876</c:v>
                </c:pt>
                <c:pt idx="1216">
                  <c:v>42876</c:v>
                </c:pt>
                <c:pt idx="1217">
                  <c:v>42876</c:v>
                </c:pt>
                <c:pt idx="1218">
                  <c:v>42876</c:v>
                </c:pt>
                <c:pt idx="1219">
                  <c:v>42876</c:v>
                </c:pt>
                <c:pt idx="1220">
                  <c:v>42876</c:v>
                </c:pt>
                <c:pt idx="1221">
                  <c:v>42876</c:v>
                </c:pt>
                <c:pt idx="1222">
                  <c:v>42876</c:v>
                </c:pt>
                <c:pt idx="1223">
                  <c:v>42876</c:v>
                </c:pt>
                <c:pt idx="1224">
                  <c:v>42877</c:v>
                </c:pt>
                <c:pt idx="1225">
                  <c:v>42877</c:v>
                </c:pt>
                <c:pt idx="1226">
                  <c:v>42877</c:v>
                </c:pt>
                <c:pt idx="1227">
                  <c:v>42877</c:v>
                </c:pt>
                <c:pt idx="1228">
                  <c:v>42877</c:v>
                </c:pt>
                <c:pt idx="1229">
                  <c:v>42877</c:v>
                </c:pt>
                <c:pt idx="1230">
                  <c:v>42877</c:v>
                </c:pt>
                <c:pt idx="1231">
                  <c:v>42877</c:v>
                </c:pt>
                <c:pt idx="1232">
                  <c:v>42877</c:v>
                </c:pt>
                <c:pt idx="1233">
                  <c:v>42877</c:v>
                </c:pt>
                <c:pt idx="1234">
                  <c:v>42877</c:v>
                </c:pt>
                <c:pt idx="1235">
                  <c:v>42877</c:v>
                </c:pt>
                <c:pt idx="1236">
                  <c:v>42877</c:v>
                </c:pt>
                <c:pt idx="1237">
                  <c:v>42877</c:v>
                </c:pt>
                <c:pt idx="1238">
                  <c:v>42877</c:v>
                </c:pt>
                <c:pt idx="1239">
                  <c:v>42877</c:v>
                </c:pt>
                <c:pt idx="1240">
                  <c:v>42877</c:v>
                </c:pt>
                <c:pt idx="1241">
                  <c:v>42877</c:v>
                </c:pt>
                <c:pt idx="1242">
                  <c:v>42877</c:v>
                </c:pt>
                <c:pt idx="1243">
                  <c:v>42877</c:v>
                </c:pt>
                <c:pt idx="1244">
                  <c:v>42877</c:v>
                </c:pt>
                <c:pt idx="1245">
                  <c:v>42877</c:v>
                </c:pt>
                <c:pt idx="1246">
                  <c:v>42877</c:v>
                </c:pt>
                <c:pt idx="1247">
                  <c:v>42877</c:v>
                </c:pt>
                <c:pt idx="1248">
                  <c:v>42878</c:v>
                </c:pt>
                <c:pt idx="1249">
                  <c:v>42878</c:v>
                </c:pt>
                <c:pt idx="1250">
                  <c:v>42878</c:v>
                </c:pt>
                <c:pt idx="1251">
                  <c:v>42878</c:v>
                </c:pt>
                <c:pt idx="1252">
                  <c:v>42878</c:v>
                </c:pt>
                <c:pt idx="1253">
                  <c:v>42878</c:v>
                </c:pt>
                <c:pt idx="1254">
                  <c:v>42878</c:v>
                </c:pt>
                <c:pt idx="1255">
                  <c:v>42878</c:v>
                </c:pt>
                <c:pt idx="1256">
                  <c:v>42878</c:v>
                </c:pt>
                <c:pt idx="1257">
                  <c:v>42878</c:v>
                </c:pt>
                <c:pt idx="1258">
                  <c:v>42878</c:v>
                </c:pt>
                <c:pt idx="1259">
                  <c:v>42878</c:v>
                </c:pt>
                <c:pt idx="1260">
                  <c:v>42878</c:v>
                </c:pt>
                <c:pt idx="1261">
                  <c:v>42878</c:v>
                </c:pt>
                <c:pt idx="1262">
                  <c:v>42878</c:v>
                </c:pt>
                <c:pt idx="1263">
                  <c:v>42878</c:v>
                </c:pt>
                <c:pt idx="1264">
                  <c:v>42878</c:v>
                </c:pt>
                <c:pt idx="1265">
                  <c:v>42878</c:v>
                </c:pt>
                <c:pt idx="1266">
                  <c:v>42878</c:v>
                </c:pt>
                <c:pt idx="1267">
                  <c:v>42878</c:v>
                </c:pt>
                <c:pt idx="1268">
                  <c:v>42878</c:v>
                </c:pt>
                <c:pt idx="1269">
                  <c:v>42878</c:v>
                </c:pt>
                <c:pt idx="1270">
                  <c:v>42878</c:v>
                </c:pt>
                <c:pt idx="1271">
                  <c:v>42878</c:v>
                </c:pt>
                <c:pt idx="1272">
                  <c:v>42879</c:v>
                </c:pt>
                <c:pt idx="1273">
                  <c:v>42879</c:v>
                </c:pt>
                <c:pt idx="1274">
                  <c:v>42879</c:v>
                </c:pt>
                <c:pt idx="1275">
                  <c:v>42879</c:v>
                </c:pt>
                <c:pt idx="1276">
                  <c:v>42879</c:v>
                </c:pt>
                <c:pt idx="1277">
                  <c:v>42879</c:v>
                </c:pt>
                <c:pt idx="1278">
                  <c:v>42879</c:v>
                </c:pt>
                <c:pt idx="1279">
                  <c:v>42879</c:v>
                </c:pt>
                <c:pt idx="1280">
                  <c:v>42879</c:v>
                </c:pt>
                <c:pt idx="1281">
                  <c:v>42879</c:v>
                </c:pt>
                <c:pt idx="1282">
                  <c:v>42879</c:v>
                </c:pt>
                <c:pt idx="1283">
                  <c:v>42879</c:v>
                </c:pt>
                <c:pt idx="1284">
                  <c:v>42879</c:v>
                </c:pt>
                <c:pt idx="1285">
                  <c:v>42879</c:v>
                </c:pt>
                <c:pt idx="1286">
                  <c:v>42879</c:v>
                </c:pt>
                <c:pt idx="1287">
                  <c:v>42879</c:v>
                </c:pt>
                <c:pt idx="1288">
                  <c:v>42879</c:v>
                </c:pt>
                <c:pt idx="1289">
                  <c:v>42879</c:v>
                </c:pt>
                <c:pt idx="1290">
                  <c:v>42879</c:v>
                </c:pt>
                <c:pt idx="1291">
                  <c:v>42879</c:v>
                </c:pt>
                <c:pt idx="1292">
                  <c:v>42879</c:v>
                </c:pt>
                <c:pt idx="1293">
                  <c:v>42879</c:v>
                </c:pt>
                <c:pt idx="1294">
                  <c:v>42879</c:v>
                </c:pt>
                <c:pt idx="1295">
                  <c:v>42879</c:v>
                </c:pt>
                <c:pt idx="1296">
                  <c:v>42880</c:v>
                </c:pt>
                <c:pt idx="1297">
                  <c:v>42880</c:v>
                </c:pt>
                <c:pt idx="1298">
                  <c:v>42880</c:v>
                </c:pt>
                <c:pt idx="1299">
                  <c:v>42880</c:v>
                </c:pt>
                <c:pt idx="1300">
                  <c:v>42880</c:v>
                </c:pt>
                <c:pt idx="1301">
                  <c:v>42880</c:v>
                </c:pt>
                <c:pt idx="1302">
                  <c:v>42880</c:v>
                </c:pt>
                <c:pt idx="1303">
                  <c:v>42880</c:v>
                </c:pt>
                <c:pt idx="1304">
                  <c:v>42880</c:v>
                </c:pt>
                <c:pt idx="1305">
                  <c:v>42880</c:v>
                </c:pt>
                <c:pt idx="1306">
                  <c:v>42880</c:v>
                </c:pt>
                <c:pt idx="1307">
                  <c:v>42880</c:v>
                </c:pt>
                <c:pt idx="1308">
                  <c:v>42880</c:v>
                </c:pt>
                <c:pt idx="1309">
                  <c:v>42880</c:v>
                </c:pt>
                <c:pt idx="1310">
                  <c:v>42880</c:v>
                </c:pt>
                <c:pt idx="1311">
                  <c:v>42880</c:v>
                </c:pt>
                <c:pt idx="1312">
                  <c:v>42880</c:v>
                </c:pt>
                <c:pt idx="1313">
                  <c:v>42880</c:v>
                </c:pt>
                <c:pt idx="1314">
                  <c:v>42880</c:v>
                </c:pt>
                <c:pt idx="1315">
                  <c:v>42880</c:v>
                </c:pt>
                <c:pt idx="1316">
                  <c:v>42880</c:v>
                </c:pt>
                <c:pt idx="1317">
                  <c:v>42880</c:v>
                </c:pt>
                <c:pt idx="1318">
                  <c:v>42880</c:v>
                </c:pt>
                <c:pt idx="1319">
                  <c:v>42880</c:v>
                </c:pt>
                <c:pt idx="1320">
                  <c:v>42881</c:v>
                </c:pt>
                <c:pt idx="1321">
                  <c:v>42881</c:v>
                </c:pt>
                <c:pt idx="1322">
                  <c:v>42881</c:v>
                </c:pt>
                <c:pt idx="1323">
                  <c:v>42881</c:v>
                </c:pt>
                <c:pt idx="1324">
                  <c:v>42881</c:v>
                </c:pt>
                <c:pt idx="1325">
                  <c:v>42881</c:v>
                </c:pt>
                <c:pt idx="1326">
                  <c:v>42881</c:v>
                </c:pt>
                <c:pt idx="1327">
                  <c:v>42881</c:v>
                </c:pt>
                <c:pt idx="1328">
                  <c:v>42881</c:v>
                </c:pt>
                <c:pt idx="1329">
                  <c:v>42881</c:v>
                </c:pt>
                <c:pt idx="1330">
                  <c:v>42881</c:v>
                </c:pt>
                <c:pt idx="1331">
                  <c:v>42881</c:v>
                </c:pt>
                <c:pt idx="1332">
                  <c:v>42881</c:v>
                </c:pt>
                <c:pt idx="1333">
                  <c:v>42881</c:v>
                </c:pt>
                <c:pt idx="1334">
                  <c:v>42881</c:v>
                </c:pt>
                <c:pt idx="1335">
                  <c:v>42881</c:v>
                </c:pt>
                <c:pt idx="1336">
                  <c:v>42881</c:v>
                </c:pt>
                <c:pt idx="1337">
                  <c:v>42881</c:v>
                </c:pt>
                <c:pt idx="1338">
                  <c:v>42881</c:v>
                </c:pt>
                <c:pt idx="1339">
                  <c:v>42881</c:v>
                </c:pt>
                <c:pt idx="1340">
                  <c:v>42881</c:v>
                </c:pt>
                <c:pt idx="1341">
                  <c:v>42881</c:v>
                </c:pt>
                <c:pt idx="1342">
                  <c:v>42881</c:v>
                </c:pt>
                <c:pt idx="1343">
                  <c:v>42881</c:v>
                </c:pt>
                <c:pt idx="1344">
                  <c:v>42882</c:v>
                </c:pt>
                <c:pt idx="1345">
                  <c:v>42882</c:v>
                </c:pt>
                <c:pt idx="1346">
                  <c:v>42882</c:v>
                </c:pt>
                <c:pt idx="1347">
                  <c:v>42882</c:v>
                </c:pt>
                <c:pt idx="1348">
                  <c:v>42882</c:v>
                </c:pt>
                <c:pt idx="1349">
                  <c:v>42882</c:v>
                </c:pt>
                <c:pt idx="1350">
                  <c:v>42882</c:v>
                </c:pt>
                <c:pt idx="1351">
                  <c:v>42882</c:v>
                </c:pt>
                <c:pt idx="1352">
                  <c:v>42882</c:v>
                </c:pt>
                <c:pt idx="1353">
                  <c:v>42882</c:v>
                </c:pt>
                <c:pt idx="1354">
                  <c:v>42882</c:v>
                </c:pt>
                <c:pt idx="1355">
                  <c:v>42882</c:v>
                </c:pt>
                <c:pt idx="1356">
                  <c:v>42882</c:v>
                </c:pt>
                <c:pt idx="1357">
                  <c:v>42882</c:v>
                </c:pt>
                <c:pt idx="1358">
                  <c:v>42882</c:v>
                </c:pt>
                <c:pt idx="1359">
                  <c:v>42882</c:v>
                </c:pt>
                <c:pt idx="1360">
                  <c:v>42882</c:v>
                </c:pt>
                <c:pt idx="1361">
                  <c:v>42882</c:v>
                </c:pt>
                <c:pt idx="1362">
                  <c:v>42882</c:v>
                </c:pt>
                <c:pt idx="1363">
                  <c:v>42882</c:v>
                </c:pt>
                <c:pt idx="1364">
                  <c:v>42882</c:v>
                </c:pt>
                <c:pt idx="1365">
                  <c:v>42882</c:v>
                </c:pt>
                <c:pt idx="1366">
                  <c:v>42882</c:v>
                </c:pt>
                <c:pt idx="1367">
                  <c:v>42882</c:v>
                </c:pt>
                <c:pt idx="1368">
                  <c:v>42883</c:v>
                </c:pt>
                <c:pt idx="1369">
                  <c:v>42883</c:v>
                </c:pt>
                <c:pt idx="1370">
                  <c:v>42883</c:v>
                </c:pt>
                <c:pt idx="1371">
                  <c:v>42883</c:v>
                </c:pt>
                <c:pt idx="1372">
                  <c:v>42883</c:v>
                </c:pt>
                <c:pt idx="1373">
                  <c:v>42883</c:v>
                </c:pt>
                <c:pt idx="1374">
                  <c:v>42883</c:v>
                </c:pt>
                <c:pt idx="1375">
                  <c:v>42883</c:v>
                </c:pt>
                <c:pt idx="1376">
                  <c:v>42883</c:v>
                </c:pt>
                <c:pt idx="1377">
                  <c:v>42883</c:v>
                </c:pt>
                <c:pt idx="1378">
                  <c:v>42883</c:v>
                </c:pt>
                <c:pt idx="1379">
                  <c:v>42883</c:v>
                </c:pt>
                <c:pt idx="1380">
                  <c:v>42883</c:v>
                </c:pt>
                <c:pt idx="1381">
                  <c:v>42883</c:v>
                </c:pt>
                <c:pt idx="1382">
                  <c:v>42883</c:v>
                </c:pt>
                <c:pt idx="1383">
                  <c:v>42883</c:v>
                </c:pt>
                <c:pt idx="1384">
                  <c:v>42883</c:v>
                </c:pt>
                <c:pt idx="1385">
                  <c:v>42883</c:v>
                </c:pt>
                <c:pt idx="1386">
                  <c:v>42883</c:v>
                </c:pt>
                <c:pt idx="1387">
                  <c:v>42883</c:v>
                </c:pt>
                <c:pt idx="1388">
                  <c:v>42883</c:v>
                </c:pt>
                <c:pt idx="1389">
                  <c:v>42883</c:v>
                </c:pt>
                <c:pt idx="1390">
                  <c:v>42883</c:v>
                </c:pt>
                <c:pt idx="1391">
                  <c:v>42883</c:v>
                </c:pt>
                <c:pt idx="1392">
                  <c:v>42884</c:v>
                </c:pt>
                <c:pt idx="1393">
                  <c:v>42884</c:v>
                </c:pt>
                <c:pt idx="1394">
                  <c:v>42884</c:v>
                </c:pt>
                <c:pt idx="1395">
                  <c:v>42884</c:v>
                </c:pt>
                <c:pt idx="1396">
                  <c:v>42884</c:v>
                </c:pt>
                <c:pt idx="1397">
                  <c:v>42884</c:v>
                </c:pt>
                <c:pt idx="1398">
                  <c:v>42884</c:v>
                </c:pt>
                <c:pt idx="1399">
                  <c:v>42884</c:v>
                </c:pt>
                <c:pt idx="1400">
                  <c:v>42884</c:v>
                </c:pt>
                <c:pt idx="1401">
                  <c:v>42884</c:v>
                </c:pt>
                <c:pt idx="1402">
                  <c:v>42884</c:v>
                </c:pt>
                <c:pt idx="1403">
                  <c:v>42884</c:v>
                </c:pt>
                <c:pt idx="1404">
                  <c:v>42884</c:v>
                </c:pt>
                <c:pt idx="1405">
                  <c:v>42884</c:v>
                </c:pt>
                <c:pt idx="1406">
                  <c:v>42884</c:v>
                </c:pt>
                <c:pt idx="1407">
                  <c:v>42884</c:v>
                </c:pt>
                <c:pt idx="1408">
                  <c:v>42884</c:v>
                </c:pt>
                <c:pt idx="1409">
                  <c:v>42884</c:v>
                </c:pt>
                <c:pt idx="1410">
                  <c:v>42884</c:v>
                </c:pt>
                <c:pt idx="1411">
                  <c:v>42884</c:v>
                </c:pt>
                <c:pt idx="1412">
                  <c:v>42884</c:v>
                </c:pt>
                <c:pt idx="1413">
                  <c:v>42884</c:v>
                </c:pt>
                <c:pt idx="1414">
                  <c:v>42884</c:v>
                </c:pt>
                <c:pt idx="1415">
                  <c:v>42884</c:v>
                </c:pt>
                <c:pt idx="1416">
                  <c:v>42885</c:v>
                </c:pt>
                <c:pt idx="1417">
                  <c:v>42885</c:v>
                </c:pt>
                <c:pt idx="1418">
                  <c:v>42885</c:v>
                </c:pt>
                <c:pt idx="1419">
                  <c:v>42885</c:v>
                </c:pt>
                <c:pt idx="1420">
                  <c:v>42885</c:v>
                </c:pt>
                <c:pt idx="1421">
                  <c:v>42885</c:v>
                </c:pt>
                <c:pt idx="1422">
                  <c:v>42885</c:v>
                </c:pt>
                <c:pt idx="1423">
                  <c:v>42885</c:v>
                </c:pt>
                <c:pt idx="1424">
                  <c:v>42885</c:v>
                </c:pt>
                <c:pt idx="1425">
                  <c:v>42885</c:v>
                </c:pt>
                <c:pt idx="1426">
                  <c:v>42885</c:v>
                </c:pt>
                <c:pt idx="1427">
                  <c:v>42885</c:v>
                </c:pt>
                <c:pt idx="1428">
                  <c:v>42885</c:v>
                </c:pt>
                <c:pt idx="1429">
                  <c:v>42885</c:v>
                </c:pt>
                <c:pt idx="1430">
                  <c:v>42885</c:v>
                </c:pt>
                <c:pt idx="1431">
                  <c:v>42885</c:v>
                </c:pt>
                <c:pt idx="1432">
                  <c:v>42885</c:v>
                </c:pt>
                <c:pt idx="1433">
                  <c:v>42885</c:v>
                </c:pt>
                <c:pt idx="1434">
                  <c:v>42885</c:v>
                </c:pt>
                <c:pt idx="1435">
                  <c:v>42885</c:v>
                </c:pt>
                <c:pt idx="1436">
                  <c:v>42885</c:v>
                </c:pt>
                <c:pt idx="1437">
                  <c:v>42885</c:v>
                </c:pt>
                <c:pt idx="1438">
                  <c:v>42885</c:v>
                </c:pt>
                <c:pt idx="1439">
                  <c:v>42885</c:v>
                </c:pt>
                <c:pt idx="1440">
                  <c:v>42886</c:v>
                </c:pt>
                <c:pt idx="1441">
                  <c:v>42886</c:v>
                </c:pt>
                <c:pt idx="1442">
                  <c:v>42886</c:v>
                </c:pt>
                <c:pt idx="1443">
                  <c:v>42886</c:v>
                </c:pt>
                <c:pt idx="1444">
                  <c:v>42886</c:v>
                </c:pt>
                <c:pt idx="1445">
                  <c:v>42886</c:v>
                </c:pt>
                <c:pt idx="1446">
                  <c:v>42886</c:v>
                </c:pt>
                <c:pt idx="1447">
                  <c:v>42886</c:v>
                </c:pt>
                <c:pt idx="1448">
                  <c:v>42886</c:v>
                </c:pt>
                <c:pt idx="1449">
                  <c:v>42886</c:v>
                </c:pt>
                <c:pt idx="1450">
                  <c:v>42886</c:v>
                </c:pt>
                <c:pt idx="1451">
                  <c:v>42886</c:v>
                </c:pt>
                <c:pt idx="1452">
                  <c:v>42886</c:v>
                </c:pt>
                <c:pt idx="1453">
                  <c:v>42886</c:v>
                </c:pt>
                <c:pt idx="1454">
                  <c:v>42886</c:v>
                </c:pt>
                <c:pt idx="1455">
                  <c:v>42886</c:v>
                </c:pt>
                <c:pt idx="1456">
                  <c:v>42886</c:v>
                </c:pt>
                <c:pt idx="1457">
                  <c:v>42886</c:v>
                </c:pt>
                <c:pt idx="1458">
                  <c:v>42886</c:v>
                </c:pt>
                <c:pt idx="1459">
                  <c:v>42886</c:v>
                </c:pt>
                <c:pt idx="1460">
                  <c:v>42886</c:v>
                </c:pt>
                <c:pt idx="1461">
                  <c:v>42886</c:v>
                </c:pt>
                <c:pt idx="1462">
                  <c:v>42886</c:v>
                </c:pt>
                <c:pt idx="1463">
                  <c:v>42886</c:v>
                </c:pt>
                <c:pt idx="1464">
                  <c:v>42887</c:v>
                </c:pt>
                <c:pt idx="1465">
                  <c:v>42887</c:v>
                </c:pt>
                <c:pt idx="1466">
                  <c:v>42887</c:v>
                </c:pt>
                <c:pt idx="1467">
                  <c:v>42887</c:v>
                </c:pt>
                <c:pt idx="1468">
                  <c:v>42887</c:v>
                </c:pt>
                <c:pt idx="1469">
                  <c:v>42887</c:v>
                </c:pt>
                <c:pt idx="1470">
                  <c:v>42887</c:v>
                </c:pt>
                <c:pt idx="1471">
                  <c:v>42887</c:v>
                </c:pt>
                <c:pt idx="1472">
                  <c:v>42887</c:v>
                </c:pt>
                <c:pt idx="1473">
                  <c:v>42887</c:v>
                </c:pt>
                <c:pt idx="1474">
                  <c:v>42887</c:v>
                </c:pt>
                <c:pt idx="1475">
                  <c:v>42887</c:v>
                </c:pt>
                <c:pt idx="1476">
                  <c:v>42887</c:v>
                </c:pt>
                <c:pt idx="1477">
                  <c:v>42887</c:v>
                </c:pt>
                <c:pt idx="1478">
                  <c:v>42887</c:v>
                </c:pt>
                <c:pt idx="1479">
                  <c:v>42887</c:v>
                </c:pt>
                <c:pt idx="1480">
                  <c:v>42887</c:v>
                </c:pt>
                <c:pt idx="1481">
                  <c:v>42887</c:v>
                </c:pt>
                <c:pt idx="1482">
                  <c:v>42887</c:v>
                </c:pt>
                <c:pt idx="1483">
                  <c:v>42887</c:v>
                </c:pt>
                <c:pt idx="1484">
                  <c:v>42887</c:v>
                </c:pt>
                <c:pt idx="1485">
                  <c:v>42887</c:v>
                </c:pt>
                <c:pt idx="1486">
                  <c:v>42887</c:v>
                </c:pt>
                <c:pt idx="1487">
                  <c:v>42887</c:v>
                </c:pt>
                <c:pt idx="1488">
                  <c:v>42888</c:v>
                </c:pt>
                <c:pt idx="1489">
                  <c:v>42888</c:v>
                </c:pt>
                <c:pt idx="1490">
                  <c:v>42888</c:v>
                </c:pt>
                <c:pt idx="1491">
                  <c:v>42888</c:v>
                </c:pt>
                <c:pt idx="1492">
                  <c:v>42888</c:v>
                </c:pt>
                <c:pt idx="1493">
                  <c:v>42888</c:v>
                </c:pt>
                <c:pt idx="1494">
                  <c:v>42888</c:v>
                </c:pt>
                <c:pt idx="1495">
                  <c:v>42888</c:v>
                </c:pt>
                <c:pt idx="1496">
                  <c:v>42888</c:v>
                </c:pt>
                <c:pt idx="1497">
                  <c:v>42888</c:v>
                </c:pt>
                <c:pt idx="1498">
                  <c:v>42888</c:v>
                </c:pt>
                <c:pt idx="1499">
                  <c:v>42888</c:v>
                </c:pt>
                <c:pt idx="1500">
                  <c:v>42888</c:v>
                </c:pt>
                <c:pt idx="1501">
                  <c:v>42888</c:v>
                </c:pt>
                <c:pt idx="1502">
                  <c:v>42888</c:v>
                </c:pt>
                <c:pt idx="1503">
                  <c:v>42888</c:v>
                </c:pt>
                <c:pt idx="1504">
                  <c:v>42888</c:v>
                </c:pt>
                <c:pt idx="1505">
                  <c:v>42888</c:v>
                </c:pt>
                <c:pt idx="1506">
                  <c:v>42888</c:v>
                </c:pt>
                <c:pt idx="1507">
                  <c:v>42888</c:v>
                </c:pt>
                <c:pt idx="1508">
                  <c:v>42888</c:v>
                </c:pt>
                <c:pt idx="1509">
                  <c:v>42888</c:v>
                </c:pt>
                <c:pt idx="1510">
                  <c:v>42888</c:v>
                </c:pt>
                <c:pt idx="1511">
                  <c:v>42888</c:v>
                </c:pt>
                <c:pt idx="1512">
                  <c:v>42889</c:v>
                </c:pt>
                <c:pt idx="1513">
                  <c:v>42889</c:v>
                </c:pt>
                <c:pt idx="1514">
                  <c:v>42889</c:v>
                </c:pt>
                <c:pt idx="1515">
                  <c:v>42889</c:v>
                </c:pt>
                <c:pt idx="1516">
                  <c:v>42889</c:v>
                </c:pt>
                <c:pt idx="1517">
                  <c:v>42889</c:v>
                </c:pt>
                <c:pt idx="1518">
                  <c:v>42889</c:v>
                </c:pt>
                <c:pt idx="1519">
                  <c:v>42889</c:v>
                </c:pt>
                <c:pt idx="1520">
                  <c:v>42889</c:v>
                </c:pt>
                <c:pt idx="1521">
                  <c:v>42889</c:v>
                </c:pt>
                <c:pt idx="1522">
                  <c:v>42889</c:v>
                </c:pt>
                <c:pt idx="1523">
                  <c:v>42889</c:v>
                </c:pt>
                <c:pt idx="1524">
                  <c:v>42889</c:v>
                </c:pt>
                <c:pt idx="1525">
                  <c:v>42889</c:v>
                </c:pt>
                <c:pt idx="1526">
                  <c:v>42889</c:v>
                </c:pt>
                <c:pt idx="1527">
                  <c:v>42889</c:v>
                </c:pt>
                <c:pt idx="1528">
                  <c:v>42889</c:v>
                </c:pt>
                <c:pt idx="1529">
                  <c:v>42889</c:v>
                </c:pt>
                <c:pt idx="1530">
                  <c:v>42889</c:v>
                </c:pt>
                <c:pt idx="1531">
                  <c:v>42889</c:v>
                </c:pt>
                <c:pt idx="1532">
                  <c:v>42889</c:v>
                </c:pt>
                <c:pt idx="1533">
                  <c:v>42889</c:v>
                </c:pt>
                <c:pt idx="1534">
                  <c:v>42889</c:v>
                </c:pt>
                <c:pt idx="1535">
                  <c:v>42889</c:v>
                </c:pt>
                <c:pt idx="1536">
                  <c:v>42890</c:v>
                </c:pt>
                <c:pt idx="1537">
                  <c:v>42890</c:v>
                </c:pt>
                <c:pt idx="1538">
                  <c:v>42890</c:v>
                </c:pt>
                <c:pt idx="1539">
                  <c:v>42890</c:v>
                </c:pt>
                <c:pt idx="1540">
                  <c:v>42890</c:v>
                </c:pt>
                <c:pt idx="1541">
                  <c:v>42890</c:v>
                </c:pt>
                <c:pt idx="1542">
                  <c:v>42890</c:v>
                </c:pt>
                <c:pt idx="1543">
                  <c:v>42890</c:v>
                </c:pt>
                <c:pt idx="1544">
                  <c:v>42890</c:v>
                </c:pt>
                <c:pt idx="1545">
                  <c:v>42890</c:v>
                </c:pt>
                <c:pt idx="1546">
                  <c:v>42890</c:v>
                </c:pt>
                <c:pt idx="1547">
                  <c:v>42890</c:v>
                </c:pt>
                <c:pt idx="1548">
                  <c:v>42890</c:v>
                </c:pt>
                <c:pt idx="1549">
                  <c:v>42890</c:v>
                </c:pt>
                <c:pt idx="1550">
                  <c:v>42890</c:v>
                </c:pt>
                <c:pt idx="1551">
                  <c:v>42890</c:v>
                </c:pt>
                <c:pt idx="1552">
                  <c:v>42890</c:v>
                </c:pt>
                <c:pt idx="1553">
                  <c:v>42890</c:v>
                </c:pt>
                <c:pt idx="1554">
                  <c:v>42890</c:v>
                </c:pt>
                <c:pt idx="1555">
                  <c:v>42890</c:v>
                </c:pt>
                <c:pt idx="1556">
                  <c:v>42890</c:v>
                </c:pt>
                <c:pt idx="1557">
                  <c:v>42890</c:v>
                </c:pt>
                <c:pt idx="1558">
                  <c:v>42890</c:v>
                </c:pt>
                <c:pt idx="1559">
                  <c:v>42890</c:v>
                </c:pt>
                <c:pt idx="1560">
                  <c:v>42891</c:v>
                </c:pt>
                <c:pt idx="1561">
                  <c:v>42891</c:v>
                </c:pt>
                <c:pt idx="1562">
                  <c:v>42891</c:v>
                </c:pt>
                <c:pt idx="1563">
                  <c:v>42891</c:v>
                </c:pt>
                <c:pt idx="1564">
                  <c:v>42891</c:v>
                </c:pt>
                <c:pt idx="1565">
                  <c:v>42891</c:v>
                </c:pt>
                <c:pt idx="1566">
                  <c:v>42891</c:v>
                </c:pt>
                <c:pt idx="1567">
                  <c:v>42891</c:v>
                </c:pt>
                <c:pt idx="1568">
                  <c:v>42891</c:v>
                </c:pt>
                <c:pt idx="1569">
                  <c:v>42891</c:v>
                </c:pt>
                <c:pt idx="1570">
                  <c:v>42891</c:v>
                </c:pt>
                <c:pt idx="1571">
                  <c:v>42891</c:v>
                </c:pt>
                <c:pt idx="1572">
                  <c:v>42891</c:v>
                </c:pt>
                <c:pt idx="1573">
                  <c:v>42891</c:v>
                </c:pt>
                <c:pt idx="1574">
                  <c:v>42891</c:v>
                </c:pt>
                <c:pt idx="1575">
                  <c:v>42891</c:v>
                </c:pt>
                <c:pt idx="1576">
                  <c:v>42891</c:v>
                </c:pt>
                <c:pt idx="1577">
                  <c:v>42891</c:v>
                </c:pt>
                <c:pt idx="1578">
                  <c:v>42891</c:v>
                </c:pt>
                <c:pt idx="1579">
                  <c:v>42891</c:v>
                </c:pt>
                <c:pt idx="1580">
                  <c:v>42891</c:v>
                </c:pt>
                <c:pt idx="1581">
                  <c:v>42891</c:v>
                </c:pt>
                <c:pt idx="1582">
                  <c:v>42891</c:v>
                </c:pt>
                <c:pt idx="1583">
                  <c:v>42891</c:v>
                </c:pt>
                <c:pt idx="1584">
                  <c:v>42892</c:v>
                </c:pt>
                <c:pt idx="1585">
                  <c:v>42892</c:v>
                </c:pt>
                <c:pt idx="1586">
                  <c:v>42892</c:v>
                </c:pt>
                <c:pt idx="1587">
                  <c:v>42892</c:v>
                </c:pt>
                <c:pt idx="1588">
                  <c:v>42892</c:v>
                </c:pt>
                <c:pt idx="1589">
                  <c:v>42892</c:v>
                </c:pt>
                <c:pt idx="1590">
                  <c:v>42892</c:v>
                </c:pt>
                <c:pt idx="1591">
                  <c:v>42892</c:v>
                </c:pt>
                <c:pt idx="1592">
                  <c:v>42892</c:v>
                </c:pt>
                <c:pt idx="1593">
                  <c:v>42892</c:v>
                </c:pt>
                <c:pt idx="1594">
                  <c:v>42892</c:v>
                </c:pt>
                <c:pt idx="1595">
                  <c:v>42892</c:v>
                </c:pt>
                <c:pt idx="1596">
                  <c:v>42892</c:v>
                </c:pt>
                <c:pt idx="1597">
                  <c:v>42892</c:v>
                </c:pt>
                <c:pt idx="1598">
                  <c:v>42892</c:v>
                </c:pt>
                <c:pt idx="1599">
                  <c:v>42892</c:v>
                </c:pt>
                <c:pt idx="1600">
                  <c:v>42892</c:v>
                </c:pt>
                <c:pt idx="1601">
                  <c:v>42892</c:v>
                </c:pt>
                <c:pt idx="1602">
                  <c:v>42892</c:v>
                </c:pt>
                <c:pt idx="1603">
                  <c:v>42892</c:v>
                </c:pt>
                <c:pt idx="1604">
                  <c:v>42892</c:v>
                </c:pt>
                <c:pt idx="1605">
                  <c:v>42892</c:v>
                </c:pt>
                <c:pt idx="1606">
                  <c:v>42892</c:v>
                </c:pt>
                <c:pt idx="1607">
                  <c:v>42892</c:v>
                </c:pt>
                <c:pt idx="1608">
                  <c:v>42893</c:v>
                </c:pt>
                <c:pt idx="1609">
                  <c:v>42893</c:v>
                </c:pt>
                <c:pt idx="1610">
                  <c:v>42893</c:v>
                </c:pt>
                <c:pt idx="1611">
                  <c:v>42893</c:v>
                </c:pt>
                <c:pt idx="1612">
                  <c:v>42893</c:v>
                </c:pt>
                <c:pt idx="1613">
                  <c:v>42893</c:v>
                </c:pt>
                <c:pt idx="1614">
                  <c:v>42893</c:v>
                </c:pt>
                <c:pt idx="1615">
                  <c:v>42893</c:v>
                </c:pt>
                <c:pt idx="1616">
                  <c:v>42893</c:v>
                </c:pt>
                <c:pt idx="1617">
                  <c:v>42893</c:v>
                </c:pt>
                <c:pt idx="1618">
                  <c:v>42893</c:v>
                </c:pt>
                <c:pt idx="1619">
                  <c:v>42893</c:v>
                </c:pt>
                <c:pt idx="1620">
                  <c:v>42893</c:v>
                </c:pt>
                <c:pt idx="1621">
                  <c:v>42893</c:v>
                </c:pt>
                <c:pt idx="1622">
                  <c:v>42893</c:v>
                </c:pt>
                <c:pt idx="1623">
                  <c:v>42893</c:v>
                </c:pt>
                <c:pt idx="1624">
                  <c:v>42893</c:v>
                </c:pt>
                <c:pt idx="1625">
                  <c:v>42893</c:v>
                </c:pt>
                <c:pt idx="1626">
                  <c:v>42893</c:v>
                </c:pt>
                <c:pt idx="1627">
                  <c:v>42893</c:v>
                </c:pt>
                <c:pt idx="1628">
                  <c:v>42893</c:v>
                </c:pt>
                <c:pt idx="1629">
                  <c:v>42893</c:v>
                </c:pt>
                <c:pt idx="1630">
                  <c:v>42893</c:v>
                </c:pt>
                <c:pt idx="1631">
                  <c:v>42893</c:v>
                </c:pt>
                <c:pt idx="1632">
                  <c:v>42894</c:v>
                </c:pt>
                <c:pt idx="1633">
                  <c:v>42894</c:v>
                </c:pt>
                <c:pt idx="1634">
                  <c:v>42894</c:v>
                </c:pt>
                <c:pt idx="1635">
                  <c:v>42894</c:v>
                </c:pt>
                <c:pt idx="1636">
                  <c:v>42894</c:v>
                </c:pt>
                <c:pt idx="1637">
                  <c:v>42894</c:v>
                </c:pt>
                <c:pt idx="1638">
                  <c:v>42894</c:v>
                </c:pt>
                <c:pt idx="1639">
                  <c:v>42894</c:v>
                </c:pt>
                <c:pt idx="1640">
                  <c:v>42894</c:v>
                </c:pt>
                <c:pt idx="1641">
                  <c:v>42894</c:v>
                </c:pt>
                <c:pt idx="1642">
                  <c:v>42894</c:v>
                </c:pt>
                <c:pt idx="1643">
                  <c:v>42894</c:v>
                </c:pt>
                <c:pt idx="1644">
                  <c:v>42894</c:v>
                </c:pt>
                <c:pt idx="1645">
                  <c:v>42894</c:v>
                </c:pt>
                <c:pt idx="1646">
                  <c:v>42894</c:v>
                </c:pt>
                <c:pt idx="1647">
                  <c:v>42894</c:v>
                </c:pt>
                <c:pt idx="1648">
                  <c:v>42894</c:v>
                </c:pt>
                <c:pt idx="1649">
                  <c:v>42894</c:v>
                </c:pt>
                <c:pt idx="1650">
                  <c:v>42894</c:v>
                </c:pt>
                <c:pt idx="1651">
                  <c:v>42894</c:v>
                </c:pt>
                <c:pt idx="1652">
                  <c:v>42894</c:v>
                </c:pt>
                <c:pt idx="1653">
                  <c:v>42894</c:v>
                </c:pt>
                <c:pt idx="1654">
                  <c:v>42894</c:v>
                </c:pt>
                <c:pt idx="1655">
                  <c:v>42894</c:v>
                </c:pt>
                <c:pt idx="1656">
                  <c:v>42895</c:v>
                </c:pt>
                <c:pt idx="1657">
                  <c:v>42895</c:v>
                </c:pt>
                <c:pt idx="1658">
                  <c:v>42895</c:v>
                </c:pt>
                <c:pt idx="1659">
                  <c:v>42895</c:v>
                </c:pt>
                <c:pt idx="1660">
                  <c:v>42895</c:v>
                </c:pt>
                <c:pt idx="1661">
                  <c:v>42895</c:v>
                </c:pt>
                <c:pt idx="1662">
                  <c:v>42895</c:v>
                </c:pt>
                <c:pt idx="1663">
                  <c:v>42895</c:v>
                </c:pt>
                <c:pt idx="1664">
                  <c:v>42895</c:v>
                </c:pt>
                <c:pt idx="1665">
                  <c:v>42895</c:v>
                </c:pt>
                <c:pt idx="1666">
                  <c:v>42895</c:v>
                </c:pt>
                <c:pt idx="1667">
                  <c:v>42895</c:v>
                </c:pt>
                <c:pt idx="1668">
                  <c:v>42895</c:v>
                </c:pt>
                <c:pt idx="1669">
                  <c:v>42895</c:v>
                </c:pt>
                <c:pt idx="1670">
                  <c:v>42895</c:v>
                </c:pt>
                <c:pt idx="1671">
                  <c:v>42895</c:v>
                </c:pt>
                <c:pt idx="1672">
                  <c:v>42895</c:v>
                </c:pt>
                <c:pt idx="1673">
                  <c:v>42895</c:v>
                </c:pt>
                <c:pt idx="1674">
                  <c:v>42895</c:v>
                </c:pt>
                <c:pt idx="1675">
                  <c:v>42895</c:v>
                </c:pt>
                <c:pt idx="1676">
                  <c:v>42895</c:v>
                </c:pt>
                <c:pt idx="1677">
                  <c:v>42895</c:v>
                </c:pt>
                <c:pt idx="1678">
                  <c:v>42895</c:v>
                </c:pt>
                <c:pt idx="1679">
                  <c:v>42895</c:v>
                </c:pt>
                <c:pt idx="1680">
                  <c:v>42896</c:v>
                </c:pt>
                <c:pt idx="1681">
                  <c:v>42896</c:v>
                </c:pt>
                <c:pt idx="1682">
                  <c:v>42896</c:v>
                </c:pt>
                <c:pt idx="1683">
                  <c:v>42896</c:v>
                </c:pt>
                <c:pt idx="1684">
                  <c:v>42896</c:v>
                </c:pt>
                <c:pt idx="1685">
                  <c:v>42896</c:v>
                </c:pt>
                <c:pt idx="1686">
                  <c:v>42896</c:v>
                </c:pt>
                <c:pt idx="1687">
                  <c:v>42896</c:v>
                </c:pt>
                <c:pt idx="1688">
                  <c:v>42896</c:v>
                </c:pt>
                <c:pt idx="1689">
                  <c:v>42896</c:v>
                </c:pt>
                <c:pt idx="1690">
                  <c:v>42896</c:v>
                </c:pt>
                <c:pt idx="1691">
                  <c:v>42896</c:v>
                </c:pt>
                <c:pt idx="1692">
                  <c:v>42896</c:v>
                </c:pt>
                <c:pt idx="1693">
                  <c:v>42896</c:v>
                </c:pt>
                <c:pt idx="1694">
                  <c:v>42896</c:v>
                </c:pt>
                <c:pt idx="1695">
                  <c:v>42896</c:v>
                </c:pt>
                <c:pt idx="1696">
                  <c:v>42896</c:v>
                </c:pt>
                <c:pt idx="1697">
                  <c:v>42896</c:v>
                </c:pt>
                <c:pt idx="1698">
                  <c:v>42896</c:v>
                </c:pt>
                <c:pt idx="1699">
                  <c:v>42896</c:v>
                </c:pt>
                <c:pt idx="1700">
                  <c:v>42896</c:v>
                </c:pt>
                <c:pt idx="1701">
                  <c:v>42896</c:v>
                </c:pt>
                <c:pt idx="1702">
                  <c:v>42896</c:v>
                </c:pt>
                <c:pt idx="1703">
                  <c:v>42896</c:v>
                </c:pt>
                <c:pt idx="1704">
                  <c:v>42897</c:v>
                </c:pt>
                <c:pt idx="1705">
                  <c:v>42897</c:v>
                </c:pt>
                <c:pt idx="1706">
                  <c:v>42897</c:v>
                </c:pt>
                <c:pt idx="1707">
                  <c:v>42897</c:v>
                </c:pt>
                <c:pt idx="1708">
                  <c:v>42897</c:v>
                </c:pt>
                <c:pt idx="1709">
                  <c:v>42897</c:v>
                </c:pt>
                <c:pt idx="1710">
                  <c:v>42897</c:v>
                </c:pt>
                <c:pt idx="1711">
                  <c:v>42897</c:v>
                </c:pt>
                <c:pt idx="1712">
                  <c:v>42897</c:v>
                </c:pt>
                <c:pt idx="1713">
                  <c:v>42897</c:v>
                </c:pt>
                <c:pt idx="1714">
                  <c:v>42897</c:v>
                </c:pt>
                <c:pt idx="1715">
                  <c:v>42897</c:v>
                </c:pt>
                <c:pt idx="1716">
                  <c:v>42897</c:v>
                </c:pt>
                <c:pt idx="1717">
                  <c:v>42897</c:v>
                </c:pt>
                <c:pt idx="1718">
                  <c:v>42897</c:v>
                </c:pt>
                <c:pt idx="1719">
                  <c:v>42897</c:v>
                </c:pt>
                <c:pt idx="1720">
                  <c:v>42897</c:v>
                </c:pt>
                <c:pt idx="1721">
                  <c:v>42897</c:v>
                </c:pt>
                <c:pt idx="1722">
                  <c:v>42897</c:v>
                </c:pt>
                <c:pt idx="1723">
                  <c:v>42897</c:v>
                </c:pt>
                <c:pt idx="1724">
                  <c:v>42897</c:v>
                </c:pt>
                <c:pt idx="1725">
                  <c:v>42897</c:v>
                </c:pt>
                <c:pt idx="1726">
                  <c:v>42897</c:v>
                </c:pt>
                <c:pt idx="1727">
                  <c:v>42897</c:v>
                </c:pt>
                <c:pt idx="1728">
                  <c:v>42898</c:v>
                </c:pt>
                <c:pt idx="1729">
                  <c:v>42898</c:v>
                </c:pt>
                <c:pt idx="1730">
                  <c:v>42898</c:v>
                </c:pt>
                <c:pt idx="1731">
                  <c:v>42898</c:v>
                </c:pt>
                <c:pt idx="1732">
                  <c:v>42898</c:v>
                </c:pt>
                <c:pt idx="1733">
                  <c:v>42898</c:v>
                </c:pt>
                <c:pt idx="1734">
                  <c:v>42898</c:v>
                </c:pt>
                <c:pt idx="1735">
                  <c:v>42898</c:v>
                </c:pt>
                <c:pt idx="1736">
                  <c:v>42898</c:v>
                </c:pt>
                <c:pt idx="1737">
                  <c:v>42898</c:v>
                </c:pt>
                <c:pt idx="1738">
                  <c:v>42898</c:v>
                </c:pt>
                <c:pt idx="1739">
                  <c:v>42898</c:v>
                </c:pt>
                <c:pt idx="1740">
                  <c:v>42898</c:v>
                </c:pt>
                <c:pt idx="1741">
                  <c:v>42898</c:v>
                </c:pt>
                <c:pt idx="1742">
                  <c:v>42898</c:v>
                </c:pt>
                <c:pt idx="1743">
                  <c:v>42898</c:v>
                </c:pt>
                <c:pt idx="1744">
                  <c:v>42898</c:v>
                </c:pt>
                <c:pt idx="1745">
                  <c:v>42898</c:v>
                </c:pt>
                <c:pt idx="1746">
                  <c:v>42898</c:v>
                </c:pt>
                <c:pt idx="1747">
                  <c:v>42898</c:v>
                </c:pt>
                <c:pt idx="1748">
                  <c:v>42898</c:v>
                </c:pt>
                <c:pt idx="1749">
                  <c:v>42898</c:v>
                </c:pt>
                <c:pt idx="1750">
                  <c:v>42898</c:v>
                </c:pt>
                <c:pt idx="1751">
                  <c:v>42898</c:v>
                </c:pt>
                <c:pt idx="1752">
                  <c:v>42899</c:v>
                </c:pt>
                <c:pt idx="1753">
                  <c:v>42899</c:v>
                </c:pt>
                <c:pt idx="1754">
                  <c:v>42899</c:v>
                </c:pt>
                <c:pt idx="1755">
                  <c:v>42899</c:v>
                </c:pt>
                <c:pt idx="1756">
                  <c:v>42899</c:v>
                </c:pt>
                <c:pt idx="1757">
                  <c:v>42899</c:v>
                </c:pt>
                <c:pt idx="1758">
                  <c:v>42899</c:v>
                </c:pt>
                <c:pt idx="1759">
                  <c:v>42899</c:v>
                </c:pt>
                <c:pt idx="1760">
                  <c:v>42899</c:v>
                </c:pt>
                <c:pt idx="1761">
                  <c:v>42899</c:v>
                </c:pt>
                <c:pt idx="1762">
                  <c:v>42899</c:v>
                </c:pt>
                <c:pt idx="1763">
                  <c:v>42899</c:v>
                </c:pt>
                <c:pt idx="1764">
                  <c:v>42899</c:v>
                </c:pt>
                <c:pt idx="1765">
                  <c:v>42899</c:v>
                </c:pt>
                <c:pt idx="1766">
                  <c:v>42899</c:v>
                </c:pt>
                <c:pt idx="1767">
                  <c:v>42899</c:v>
                </c:pt>
                <c:pt idx="1768">
                  <c:v>42899</c:v>
                </c:pt>
                <c:pt idx="1769">
                  <c:v>42899</c:v>
                </c:pt>
                <c:pt idx="1770">
                  <c:v>42899</c:v>
                </c:pt>
                <c:pt idx="1771">
                  <c:v>42899</c:v>
                </c:pt>
                <c:pt idx="1772">
                  <c:v>42899</c:v>
                </c:pt>
                <c:pt idx="1773">
                  <c:v>42899</c:v>
                </c:pt>
                <c:pt idx="1774">
                  <c:v>42899</c:v>
                </c:pt>
                <c:pt idx="1775">
                  <c:v>42899</c:v>
                </c:pt>
                <c:pt idx="1776">
                  <c:v>42900</c:v>
                </c:pt>
                <c:pt idx="1777">
                  <c:v>42900</c:v>
                </c:pt>
                <c:pt idx="1778">
                  <c:v>42900</c:v>
                </c:pt>
                <c:pt idx="1779">
                  <c:v>42900</c:v>
                </c:pt>
                <c:pt idx="1780">
                  <c:v>42900</c:v>
                </c:pt>
                <c:pt idx="1781">
                  <c:v>42900</c:v>
                </c:pt>
                <c:pt idx="1782">
                  <c:v>42900</c:v>
                </c:pt>
                <c:pt idx="1783">
                  <c:v>42900</c:v>
                </c:pt>
                <c:pt idx="1784">
                  <c:v>42900</c:v>
                </c:pt>
                <c:pt idx="1785">
                  <c:v>42900</c:v>
                </c:pt>
                <c:pt idx="1786">
                  <c:v>42900</c:v>
                </c:pt>
                <c:pt idx="1787">
                  <c:v>42900</c:v>
                </c:pt>
                <c:pt idx="1788">
                  <c:v>42900</c:v>
                </c:pt>
                <c:pt idx="1789">
                  <c:v>42900</c:v>
                </c:pt>
                <c:pt idx="1790">
                  <c:v>42900</c:v>
                </c:pt>
                <c:pt idx="1791">
                  <c:v>42900</c:v>
                </c:pt>
                <c:pt idx="1792">
                  <c:v>42900</c:v>
                </c:pt>
                <c:pt idx="1793">
                  <c:v>42900</c:v>
                </c:pt>
                <c:pt idx="1794">
                  <c:v>42900</c:v>
                </c:pt>
                <c:pt idx="1795">
                  <c:v>42900</c:v>
                </c:pt>
                <c:pt idx="1796">
                  <c:v>42900</c:v>
                </c:pt>
                <c:pt idx="1797">
                  <c:v>42900</c:v>
                </c:pt>
                <c:pt idx="1798">
                  <c:v>42900</c:v>
                </c:pt>
                <c:pt idx="1799">
                  <c:v>42900</c:v>
                </c:pt>
                <c:pt idx="1800">
                  <c:v>42901</c:v>
                </c:pt>
                <c:pt idx="1801">
                  <c:v>42901</c:v>
                </c:pt>
                <c:pt idx="1802">
                  <c:v>42901</c:v>
                </c:pt>
                <c:pt idx="1803">
                  <c:v>42901</c:v>
                </c:pt>
                <c:pt idx="1804">
                  <c:v>42901</c:v>
                </c:pt>
                <c:pt idx="1805">
                  <c:v>42901</c:v>
                </c:pt>
                <c:pt idx="1806">
                  <c:v>42901</c:v>
                </c:pt>
                <c:pt idx="1807">
                  <c:v>42901</c:v>
                </c:pt>
                <c:pt idx="1808">
                  <c:v>42901</c:v>
                </c:pt>
                <c:pt idx="1809">
                  <c:v>42901</c:v>
                </c:pt>
                <c:pt idx="1810">
                  <c:v>42901</c:v>
                </c:pt>
                <c:pt idx="1811">
                  <c:v>42901</c:v>
                </c:pt>
                <c:pt idx="1812">
                  <c:v>42901</c:v>
                </c:pt>
                <c:pt idx="1813">
                  <c:v>42901</c:v>
                </c:pt>
                <c:pt idx="1814">
                  <c:v>42901</c:v>
                </c:pt>
                <c:pt idx="1815">
                  <c:v>42901</c:v>
                </c:pt>
                <c:pt idx="1816">
                  <c:v>42901</c:v>
                </c:pt>
                <c:pt idx="1817">
                  <c:v>42901</c:v>
                </c:pt>
                <c:pt idx="1818">
                  <c:v>42901</c:v>
                </c:pt>
                <c:pt idx="1819">
                  <c:v>42901</c:v>
                </c:pt>
                <c:pt idx="1820">
                  <c:v>42901</c:v>
                </c:pt>
                <c:pt idx="1821">
                  <c:v>42901</c:v>
                </c:pt>
                <c:pt idx="1822">
                  <c:v>42901</c:v>
                </c:pt>
                <c:pt idx="1823">
                  <c:v>42901</c:v>
                </c:pt>
                <c:pt idx="1824">
                  <c:v>42902</c:v>
                </c:pt>
                <c:pt idx="1825">
                  <c:v>42902</c:v>
                </c:pt>
                <c:pt idx="1826">
                  <c:v>42902</c:v>
                </c:pt>
                <c:pt idx="1827">
                  <c:v>42902</c:v>
                </c:pt>
                <c:pt idx="1828">
                  <c:v>42902</c:v>
                </c:pt>
                <c:pt idx="1829">
                  <c:v>42902</c:v>
                </c:pt>
                <c:pt idx="1830">
                  <c:v>42902</c:v>
                </c:pt>
                <c:pt idx="1831">
                  <c:v>42902</c:v>
                </c:pt>
                <c:pt idx="1832">
                  <c:v>42902</c:v>
                </c:pt>
                <c:pt idx="1833">
                  <c:v>42902</c:v>
                </c:pt>
                <c:pt idx="1834">
                  <c:v>42902</c:v>
                </c:pt>
                <c:pt idx="1835">
                  <c:v>42902</c:v>
                </c:pt>
                <c:pt idx="1836">
                  <c:v>42902</c:v>
                </c:pt>
                <c:pt idx="1837">
                  <c:v>42902</c:v>
                </c:pt>
                <c:pt idx="1838">
                  <c:v>42902</c:v>
                </c:pt>
                <c:pt idx="1839">
                  <c:v>42902</c:v>
                </c:pt>
                <c:pt idx="1840">
                  <c:v>42902</c:v>
                </c:pt>
                <c:pt idx="1841">
                  <c:v>42902</c:v>
                </c:pt>
                <c:pt idx="1842">
                  <c:v>42902</c:v>
                </c:pt>
                <c:pt idx="1843">
                  <c:v>42902</c:v>
                </c:pt>
                <c:pt idx="1844">
                  <c:v>42902</c:v>
                </c:pt>
                <c:pt idx="1845">
                  <c:v>42902</c:v>
                </c:pt>
                <c:pt idx="1846">
                  <c:v>42902</c:v>
                </c:pt>
                <c:pt idx="1847">
                  <c:v>42902</c:v>
                </c:pt>
                <c:pt idx="1848">
                  <c:v>42903</c:v>
                </c:pt>
                <c:pt idx="1849">
                  <c:v>42903</c:v>
                </c:pt>
                <c:pt idx="1850">
                  <c:v>42903</c:v>
                </c:pt>
                <c:pt idx="1851">
                  <c:v>42903</c:v>
                </c:pt>
                <c:pt idx="1852">
                  <c:v>42903</c:v>
                </c:pt>
                <c:pt idx="1853">
                  <c:v>42903</c:v>
                </c:pt>
                <c:pt idx="1854">
                  <c:v>42903</c:v>
                </c:pt>
                <c:pt idx="1855">
                  <c:v>42903</c:v>
                </c:pt>
                <c:pt idx="1856">
                  <c:v>42903</c:v>
                </c:pt>
                <c:pt idx="1857">
                  <c:v>42903</c:v>
                </c:pt>
                <c:pt idx="1858">
                  <c:v>42903</c:v>
                </c:pt>
                <c:pt idx="1859">
                  <c:v>42903</c:v>
                </c:pt>
                <c:pt idx="1860">
                  <c:v>42903</c:v>
                </c:pt>
                <c:pt idx="1861">
                  <c:v>42903</c:v>
                </c:pt>
                <c:pt idx="1862">
                  <c:v>42903</c:v>
                </c:pt>
                <c:pt idx="1863">
                  <c:v>42903</c:v>
                </c:pt>
                <c:pt idx="1864">
                  <c:v>42903</c:v>
                </c:pt>
                <c:pt idx="1865">
                  <c:v>42903</c:v>
                </c:pt>
                <c:pt idx="1866">
                  <c:v>42903</c:v>
                </c:pt>
                <c:pt idx="1867">
                  <c:v>42903</c:v>
                </c:pt>
                <c:pt idx="1868">
                  <c:v>42903</c:v>
                </c:pt>
                <c:pt idx="1869">
                  <c:v>42903</c:v>
                </c:pt>
                <c:pt idx="1870">
                  <c:v>42903</c:v>
                </c:pt>
                <c:pt idx="1871">
                  <c:v>42903</c:v>
                </c:pt>
                <c:pt idx="1872">
                  <c:v>42904</c:v>
                </c:pt>
                <c:pt idx="1873">
                  <c:v>42904</c:v>
                </c:pt>
                <c:pt idx="1874">
                  <c:v>42904</c:v>
                </c:pt>
                <c:pt idx="1875">
                  <c:v>42904</c:v>
                </c:pt>
                <c:pt idx="1876">
                  <c:v>42904</c:v>
                </c:pt>
                <c:pt idx="1877">
                  <c:v>42904</c:v>
                </c:pt>
                <c:pt idx="1878">
                  <c:v>42904</c:v>
                </c:pt>
                <c:pt idx="1879">
                  <c:v>42904</c:v>
                </c:pt>
                <c:pt idx="1880">
                  <c:v>42904</c:v>
                </c:pt>
                <c:pt idx="1881">
                  <c:v>42904</c:v>
                </c:pt>
                <c:pt idx="1882">
                  <c:v>42904</c:v>
                </c:pt>
                <c:pt idx="1883">
                  <c:v>42904</c:v>
                </c:pt>
                <c:pt idx="1884">
                  <c:v>42904</c:v>
                </c:pt>
                <c:pt idx="1885">
                  <c:v>42904</c:v>
                </c:pt>
                <c:pt idx="1886">
                  <c:v>42904</c:v>
                </c:pt>
                <c:pt idx="1887">
                  <c:v>42904</c:v>
                </c:pt>
                <c:pt idx="1888">
                  <c:v>42904</c:v>
                </c:pt>
                <c:pt idx="1889">
                  <c:v>42904</c:v>
                </c:pt>
                <c:pt idx="1890">
                  <c:v>42904</c:v>
                </c:pt>
                <c:pt idx="1891">
                  <c:v>42904</c:v>
                </c:pt>
                <c:pt idx="1892">
                  <c:v>42904</c:v>
                </c:pt>
                <c:pt idx="1893">
                  <c:v>42904</c:v>
                </c:pt>
                <c:pt idx="1894">
                  <c:v>42904</c:v>
                </c:pt>
                <c:pt idx="1895">
                  <c:v>42904</c:v>
                </c:pt>
                <c:pt idx="1896">
                  <c:v>42905</c:v>
                </c:pt>
                <c:pt idx="1897">
                  <c:v>42905</c:v>
                </c:pt>
                <c:pt idx="1898">
                  <c:v>42905</c:v>
                </c:pt>
                <c:pt idx="1899">
                  <c:v>42905</c:v>
                </c:pt>
                <c:pt idx="1900">
                  <c:v>42905</c:v>
                </c:pt>
                <c:pt idx="1901">
                  <c:v>42905</c:v>
                </c:pt>
                <c:pt idx="1902">
                  <c:v>42905</c:v>
                </c:pt>
                <c:pt idx="1903">
                  <c:v>42905</c:v>
                </c:pt>
                <c:pt idx="1904">
                  <c:v>42905</c:v>
                </c:pt>
                <c:pt idx="1905">
                  <c:v>42905</c:v>
                </c:pt>
                <c:pt idx="1906">
                  <c:v>42905</c:v>
                </c:pt>
                <c:pt idx="1907">
                  <c:v>42905</c:v>
                </c:pt>
                <c:pt idx="1908">
                  <c:v>42905</c:v>
                </c:pt>
                <c:pt idx="1909">
                  <c:v>42905</c:v>
                </c:pt>
                <c:pt idx="1910">
                  <c:v>42905</c:v>
                </c:pt>
                <c:pt idx="1911">
                  <c:v>42905</c:v>
                </c:pt>
                <c:pt idx="1912">
                  <c:v>42905</c:v>
                </c:pt>
                <c:pt idx="1913">
                  <c:v>42905</c:v>
                </c:pt>
                <c:pt idx="1914">
                  <c:v>42905</c:v>
                </c:pt>
                <c:pt idx="1915">
                  <c:v>42905</c:v>
                </c:pt>
                <c:pt idx="1916">
                  <c:v>42905</c:v>
                </c:pt>
                <c:pt idx="1917">
                  <c:v>42905</c:v>
                </c:pt>
                <c:pt idx="1918">
                  <c:v>42905</c:v>
                </c:pt>
                <c:pt idx="1919">
                  <c:v>42905</c:v>
                </c:pt>
                <c:pt idx="1920">
                  <c:v>42906</c:v>
                </c:pt>
                <c:pt idx="1921">
                  <c:v>42906</c:v>
                </c:pt>
                <c:pt idx="1922">
                  <c:v>42906</c:v>
                </c:pt>
                <c:pt idx="1923">
                  <c:v>42906</c:v>
                </c:pt>
                <c:pt idx="1924">
                  <c:v>42906</c:v>
                </c:pt>
                <c:pt idx="1925">
                  <c:v>42906</c:v>
                </c:pt>
                <c:pt idx="1926">
                  <c:v>42906</c:v>
                </c:pt>
                <c:pt idx="1927">
                  <c:v>42906</c:v>
                </c:pt>
                <c:pt idx="1928">
                  <c:v>42906</c:v>
                </c:pt>
                <c:pt idx="1929">
                  <c:v>42906</c:v>
                </c:pt>
                <c:pt idx="1930">
                  <c:v>42906</c:v>
                </c:pt>
                <c:pt idx="1931">
                  <c:v>42906</c:v>
                </c:pt>
                <c:pt idx="1932">
                  <c:v>42906</c:v>
                </c:pt>
                <c:pt idx="1933">
                  <c:v>42906</c:v>
                </c:pt>
                <c:pt idx="1934">
                  <c:v>42906</c:v>
                </c:pt>
                <c:pt idx="1935">
                  <c:v>42906</c:v>
                </c:pt>
                <c:pt idx="1936">
                  <c:v>42906</c:v>
                </c:pt>
                <c:pt idx="1937">
                  <c:v>42906</c:v>
                </c:pt>
                <c:pt idx="1938">
                  <c:v>42906</c:v>
                </c:pt>
                <c:pt idx="1939">
                  <c:v>42906</c:v>
                </c:pt>
                <c:pt idx="1940">
                  <c:v>42906</c:v>
                </c:pt>
                <c:pt idx="1941">
                  <c:v>42906</c:v>
                </c:pt>
                <c:pt idx="1942">
                  <c:v>42906</c:v>
                </c:pt>
                <c:pt idx="1943">
                  <c:v>42906</c:v>
                </c:pt>
                <c:pt idx="1944">
                  <c:v>42907</c:v>
                </c:pt>
                <c:pt idx="1945">
                  <c:v>42907</c:v>
                </c:pt>
                <c:pt idx="1946">
                  <c:v>42907</c:v>
                </c:pt>
                <c:pt idx="1947">
                  <c:v>42907</c:v>
                </c:pt>
                <c:pt idx="1948">
                  <c:v>42907</c:v>
                </c:pt>
                <c:pt idx="1949">
                  <c:v>42907</c:v>
                </c:pt>
                <c:pt idx="1950">
                  <c:v>42907</c:v>
                </c:pt>
                <c:pt idx="1951">
                  <c:v>42907</c:v>
                </c:pt>
                <c:pt idx="1952">
                  <c:v>42907</c:v>
                </c:pt>
                <c:pt idx="1953">
                  <c:v>42907</c:v>
                </c:pt>
                <c:pt idx="1954">
                  <c:v>42907</c:v>
                </c:pt>
                <c:pt idx="1955">
                  <c:v>42907</c:v>
                </c:pt>
                <c:pt idx="1956">
                  <c:v>42907</c:v>
                </c:pt>
                <c:pt idx="1957">
                  <c:v>42907</c:v>
                </c:pt>
                <c:pt idx="1958">
                  <c:v>42907</c:v>
                </c:pt>
                <c:pt idx="1959">
                  <c:v>42907</c:v>
                </c:pt>
                <c:pt idx="1960">
                  <c:v>42907</c:v>
                </c:pt>
                <c:pt idx="1961">
                  <c:v>42907</c:v>
                </c:pt>
                <c:pt idx="1962">
                  <c:v>42907</c:v>
                </c:pt>
                <c:pt idx="1963">
                  <c:v>42907</c:v>
                </c:pt>
                <c:pt idx="1964">
                  <c:v>42907</c:v>
                </c:pt>
                <c:pt idx="1965">
                  <c:v>42907</c:v>
                </c:pt>
                <c:pt idx="1966">
                  <c:v>42907</c:v>
                </c:pt>
                <c:pt idx="1967">
                  <c:v>42907</c:v>
                </c:pt>
                <c:pt idx="1968">
                  <c:v>42908</c:v>
                </c:pt>
                <c:pt idx="1969">
                  <c:v>42908</c:v>
                </c:pt>
                <c:pt idx="1970">
                  <c:v>42908</c:v>
                </c:pt>
                <c:pt idx="1971">
                  <c:v>42908</c:v>
                </c:pt>
                <c:pt idx="1972">
                  <c:v>42908</c:v>
                </c:pt>
                <c:pt idx="1973">
                  <c:v>42908</c:v>
                </c:pt>
                <c:pt idx="1974">
                  <c:v>42908</c:v>
                </c:pt>
                <c:pt idx="1975">
                  <c:v>42908</c:v>
                </c:pt>
                <c:pt idx="1976">
                  <c:v>42908</c:v>
                </c:pt>
                <c:pt idx="1977">
                  <c:v>42908</c:v>
                </c:pt>
                <c:pt idx="1978">
                  <c:v>42908</c:v>
                </c:pt>
                <c:pt idx="1979">
                  <c:v>42908</c:v>
                </c:pt>
                <c:pt idx="1980">
                  <c:v>42908</c:v>
                </c:pt>
                <c:pt idx="1981">
                  <c:v>42908</c:v>
                </c:pt>
                <c:pt idx="1982">
                  <c:v>42908</c:v>
                </c:pt>
                <c:pt idx="1983">
                  <c:v>42908</c:v>
                </c:pt>
                <c:pt idx="1984">
                  <c:v>42908</c:v>
                </c:pt>
                <c:pt idx="1985">
                  <c:v>42908</c:v>
                </c:pt>
                <c:pt idx="1986">
                  <c:v>42908</c:v>
                </c:pt>
                <c:pt idx="1987">
                  <c:v>42908</c:v>
                </c:pt>
                <c:pt idx="1988">
                  <c:v>42908</c:v>
                </c:pt>
                <c:pt idx="1989">
                  <c:v>42908</c:v>
                </c:pt>
                <c:pt idx="1990">
                  <c:v>42908</c:v>
                </c:pt>
                <c:pt idx="1991">
                  <c:v>42908</c:v>
                </c:pt>
                <c:pt idx="1992">
                  <c:v>42909</c:v>
                </c:pt>
                <c:pt idx="1993">
                  <c:v>42909</c:v>
                </c:pt>
                <c:pt idx="1994">
                  <c:v>42909</c:v>
                </c:pt>
                <c:pt idx="1995">
                  <c:v>42909</c:v>
                </c:pt>
                <c:pt idx="1996">
                  <c:v>42909</c:v>
                </c:pt>
                <c:pt idx="1997">
                  <c:v>42909</c:v>
                </c:pt>
                <c:pt idx="1998">
                  <c:v>42909</c:v>
                </c:pt>
                <c:pt idx="1999">
                  <c:v>42909</c:v>
                </c:pt>
                <c:pt idx="2000">
                  <c:v>42909</c:v>
                </c:pt>
                <c:pt idx="2001">
                  <c:v>42909</c:v>
                </c:pt>
                <c:pt idx="2002">
                  <c:v>42909</c:v>
                </c:pt>
                <c:pt idx="2003">
                  <c:v>42909</c:v>
                </c:pt>
                <c:pt idx="2004">
                  <c:v>42909</c:v>
                </c:pt>
                <c:pt idx="2005">
                  <c:v>42909</c:v>
                </c:pt>
                <c:pt idx="2006">
                  <c:v>42909</c:v>
                </c:pt>
                <c:pt idx="2007">
                  <c:v>42909</c:v>
                </c:pt>
                <c:pt idx="2008">
                  <c:v>42909</c:v>
                </c:pt>
                <c:pt idx="2009">
                  <c:v>42909</c:v>
                </c:pt>
                <c:pt idx="2010">
                  <c:v>42909</c:v>
                </c:pt>
                <c:pt idx="2011">
                  <c:v>42909</c:v>
                </c:pt>
                <c:pt idx="2012">
                  <c:v>42909</c:v>
                </c:pt>
                <c:pt idx="2013">
                  <c:v>42909</c:v>
                </c:pt>
                <c:pt idx="2014">
                  <c:v>42909</c:v>
                </c:pt>
                <c:pt idx="2015">
                  <c:v>42909</c:v>
                </c:pt>
                <c:pt idx="2016">
                  <c:v>42910</c:v>
                </c:pt>
                <c:pt idx="2017">
                  <c:v>42910</c:v>
                </c:pt>
                <c:pt idx="2018">
                  <c:v>42910</c:v>
                </c:pt>
                <c:pt idx="2019">
                  <c:v>42910</c:v>
                </c:pt>
                <c:pt idx="2020">
                  <c:v>42910</c:v>
                </c:pt>
                <c:pt idx="2021">
                  <c:v>42910</c:v>
                </c:pt>
                <c:pt idx="2022">
                  <c:v>42910</c:v>
                </c:pt>
                <c:pt idx="2023">
                  <c:v>42910</c:v>
                </c:pt>
                <c:pt idx="2024">
                  <c:v>42910</c:v>
                </c:pt>
                <c:pt idx="2025">
                  <c:v>42910</c:v>
                </c:pt>
                <c:pt idx="2026">
                  <c:v>42910</c:v>
                </c:pt>
                <c:pt idx="2027">
                  <c:v>42910</c:v>
                </c:pt>
                <c:pt idx="2028">
                  <c:v>42910</c:v>
                </c:pt>
                <c:pt idx="2029">
                  <c:v>42910</c:v>
                </c:pt>
                <c:pt idx="2030">
                  <c:v>42910</c:v>
                </c:pt>
                <c:pt idx="2031">
                  <c:v>42910</c:v>
                </c:pt>
                <c:pt idx="2032">
                  <c:v>42910</c:v>
                </c:pt>
                <c:pt idx="2033">
                  <c:v>42910</c:v>
                </c:pt>
                <c:pt idx="2034">
                  <c:v>42910</c:v>
                </c:pt>
                <c:pt idx="2035">
                  <c:v>42910</c:v>
                </c:pt>
                <c:pt idx="2036">
                  <c:v>42910</c:v>
                </c:pt>
                <c:pt idx="2037">
                  <c:v>42910</c:v>
                </c:pt>
                <c:pt idx="2038">
                  <c:v>42910</c:v>
                </c:pt>
                <c:pt idx="2039">
                  <c:v>42910</c:v>
                </c:pt>
                <c:pt idx="2040">
                  <c:v>42911</c:v>
                </c:pt>
                <c:pt idx="2041">
                  <c:v>42911</c:v>
                </c:pt>
                <c:pt idx="2042">
                  <c:v>42911</c:v>
                </c:pt>
                <c:pt idx="2043">
                  <c:v>42911</c:v>
                </c:pt>
                <c:pt idx="2044">
                  <c:v>42911</c:v>
                </c:pt>
                <c:pt idx="2045">
                  <c:v>42911</c:v>
                </c:pt>
                <c:pt idx="2046">
                  <c:v>42911</c:v>
                </c:pt>
                <c:pt idx="2047">
                  <c:v>42911</c:v>
                </c:pt>
                <c:pt idx="2048">
                  <c:v>42911</c:v>
                </c:pt>
                <c:pt idx="2049">
                  <c:v>42911</c:v>
                </c:pt>
                <c:pt idx="2050">
                  <c:v>42911</c:v>
                </c:pt>
                <c:pt idx="2051">
                  <c:v>42911</c:v>
                </c:pt>
                <c:pt idx="2052">
                  <c:v>42911</c:v>
                </c:pt>
                <c:pt idx="2053">
                  <c:v>42911</c:v>
                </c:pt>
                <c:pt idx="2054">
                  <c:v>42911</c:v>
                </c:pt>
                <c:pt idx="2055">
                  <c:v>42911</c:v>
                </c:pt>
                <c:pt idx="2056">
                  <c:v>42911</c:v>
                </c:pt>
                <c:pt idx="2057">
                  <c:v>42911</c:v>
                </c:pt>
                <c:pt idx="2058">
                  <c:v>42911</c:v>
                </c:pt>
                <c:pt idx="2059">
                  <c:v>42911</c:v>
                </c:pt>
                <c:pt idx="2060">
                  <c:v>42911</c:v>
                </c:pt>
                <c:pt idx="2061">
                  <c:v>42911</c:v>
                </c:pt>
                <c:pt idx="2062">
                  <c:v>42911</c:v>
                </c:pt>
                <c:pt idx="2063">
                  <c:v>42911</c:v>
                </c:pt>
                <c:pt idx="2064">
                  <c:v>42912</c:v>
                </c:pt>
                <c:pt idx="2065">
                  <c:v>42912</c:v>
                </c:pt>
                <c:pt idx="2066">
                  <c:v>42912</c:v>
                </c:pt>
                <c:pt idx="2067">
                  <c:v>42912</c:v>
                </c:pt>
                <c:pt idx="2068">
                  <c:v>42912</c:v>
                </c:pt>
                <c:pt idx="2069">
                  <c:v>42912</c:v>
                </c:pt>
                <c:pt idx="2070">
                  <c:v>42912</c:v>
                </c:pt>
                <c:pt idx="2071">
                  <c:v>42912</c:v>
                </c:pt>
                <c:pt idx="2072">
                  <c:v>42912</c:v>
                </c:pt>
                <c:pt idx="2073">
                  <c:v>42912</c:v>
                </c:pt>
                <c:pt idx="2074">
                  <c:v>42912</c:v>
                </c:pt>
                <c:pt idx="2075">
                  <c:v>42912</c:v>
                </c:pt>
                <c:pt idx="2076">
                  <c:v>42912</c:v>
                </c:pt>
                <c:pt idx="2077">
                  <c:v>42912</c:v>
                </c:pt>
                <c:pt idx="2078">
                  <c:v>42912</c:v>
                </c:pt>
                <c:pt idx="2079">
                  <c:v>42912</c:v>
                </c:pt>
                <c:pt idx="2080">
                  <c:v>42912</c:v>
                </c:pt>
                <c:pt idx="2081">
                  <c:v>42912</c:v>
                </c:pt>
                <c:pt idx="2082">
                  <c:v>42912</c:v>
                </c:pt>
                <c:pt idx="2083">
                  <c:v>42912</c:v>
                </c:pt>
                <c:pt idx="2084">
                  <c:v>42912</c:v>
                </c:pt>
                <c:pt idx="2085">
                  <c:v>42912</c:v>
                </c:pt>
                <c:pt idx="2086">
                  <c:v>42912</c:v>
                </c:pt>
                <c:pt idx="2087">
                  <c:v>42912</c:v>
                </c:pt>
                <c:pt idx="2088">
                  <c:v>42913</c:v>
                </c:pt>
                <c:pt idx="2089">
                  <c:v>42913</c:v>
                </c:pt>
                <c:pt idx="2090">
                  <c:v>42913</c:v>
                </c:pt>
                <c:pt idx="2091">
                  <c:v>42913</c:v>
                </c:pt>
                <c:pt idx="2092">
                  <c:v>42913</c:v>
                </c:pt>
                <c:pt idx="2093">
                  <c:v>42913</c:v>
                </c:pt>
                <c:pt idx="2094">
                  <c:v>42913</c:v>
                </c:pt>
                <c:pt idx="2095">
                  <c:v>42913</c:v>
                </c:pt>
                <c:pt idx="2096">
                  <c:v>42913</c:v>
                </c:pt>
                <c:pt idx="2097">
                  <c:v>42913</c:v>
                </c:pt>
                <c:pt idx="2098">
                  <c:v>42913</c:v>
                </c:pt>
                <c:pt idx="2099">
                  <c:v>42913</c:v>
                </c:pt>
                <c:pt idx="2100">
                  <c:v>42913</c:v>
                </c:pt>
                <c:pt idx="2101">
                  <c:v>42913</c:v>
                </c:pt>
                <c:pt idx="2102">
                  <c:v>42913</c:v>
                </c:pt>
                <c:pt idx="2103">
                  <c:v>42913</c:v>
                </c:pt>
                <c:pt idx="2104">
                  <c:v>42913</c:v>
                </c:pt>
                <c:pt idx="2105">
                  <c:v>42913</c:v>
                </c:pt>
                <c:pt idx="2106">
                  <c:v>42913</c:v>
                </c:pt>
                <c:pt idx="2107">
                  <c:v>42913</c:v>
                </c:pt>
                <c:pt idx="2108">
                  <c:v>42913</c:v>
                </c:pt>
                <c:pt idx="2109">
                  <c:v>42913</c:v>
                </c:pt>
                <c:pt idx="2110">
                  <c:v>42913</c:v>
                </c:pt>
                <c:pt idx="2111">
                  <c:v>42913</c:v>
                </c:pt>
                <c:pt idx="2112">
                  <c:v>42914</c:v>
                </c:pt>
                <c:pt idx="2113">
                  <c:v>42914</c:v>
                </c:pt>
                <c:pt idx="2114">
                  <c:v>42914</c:v>
                </c:pt>
                <c:pt idx="2115">
                  <c:v>42914</c:v>
                </c:pt>
                <c:pt idx="2116">
                  <c:v>42914</c:v>
                </c:pt>
                <c:pt idx="2117">
                  <c:v>42914</c:v>
                </c:pt>
                <c:pt idx="2118">
                  <c:v>42914</c:v>
                </c:pt>
                <c:pt idx="2119">
                  <c:v>42914</c:v>
                </c:pt>
                <c:pt idx="2120">
                  <c:v>42914</c:v>
                </c:pt>
                <c:pt idx="2121">
                  <c:v>42914</c:v>
                </c:pt>
                <c:pt idx="2122">
                  <c:v>42914</c:v>
                </c:pt>
                <c:pt idx="2123">
                  <c:v>42914</c:v>
                </c:pt>
                <c:pt idx="2124">
                  <c:v>42914</c:v>
                </c:pt>
                <c:pt idx="2125">
                  <c:v>42914</c:v>
                </c:pt>
                <c:pt idx="2126">
                  <c:v>42914</c:v>
                </c:pt>
                <c:pt idx="2127">
                  <c:v>42914</c:v>
                </c:pt>
                <c:pt idx="2128">
                  <c:v>42914</c:v>
                </c:pt>
                <c:pt idx="2129">
                  <c:v>42914</c:v>
                </c:pt>
                <c:pt idx="2130">
                  <c:v>42914</c:v>
                </c:pt>
                <c:pt idx="2131">
                  <c:v>42914</c:v>
                </c:pt>
                <c:pt idx="2132">
                  <c:v>42914</c:v>
                </c:pt>
                <c:pt idx="2133">
                  <c:v>42914</c:v>
                </c:pt>
                <c:pt idx="2134">
                  <c:v>42914</c:v>
                </c:pt>
                <c:pt idx="2135">
                  <c:v>42914</c:v>
                </c:pt>
                <c:pt idx="2136">
                  <c:v>42915</c:v>
                </c:pt>
                <c:pt idx="2137">
                  <c:v>42915</c:v>
                </c:pt>
                <c:pt idx="2138">
                  <c:v>42915</c:v>
                </c:pt>
                <c:pt idx="2139">
                  <c:v>42915</c:v>
                </c:pt>
                <c:pt idx="2140">
                  <c:v>42915</c:v>
                </c:pt>
                <c:pt idx="2141">
                  <c:v>42915</c:v>
                </c:pt>
                <c:pt idx="2142">
                  <c:v>42915</c:v>
                </c:pt>
                <c:pt idx="2143">
                  <c:v>42915</c:v>
                </c:pt>
                <c:pt idx="2144">
                  <c:v>42915</c:v>
                </c:pt>
                <c:pt idx="2145">
                  <c:v>42915</c:v>
                </c:pt>
                <c:pt idx="2146">
                  <c:v>42915</c:v>
                </c:pt>
                <c:pt idx="2147">
                  <c:v>42915</c:v>
                </c:pt>
                <c:pt idx="2148">
                  <c:v>42915</c:v>
                </c:pt>
                <c:pt idx="2149">
                  <c:v>42915</c:v>
                </c:pt>
                <c:pt idx="2150">
                  <c:v>42915</c:v>
                </c:pt>
                <c:pt idx="2151">
                  <c:v>42915</c:v>
                </c:pt>
                <c:pt idx="2152">
                  <c:v>42915</c:v>
                </c:pt>
                <c:pt idx="2153">
                  <c:v>42915</c:v>
                </c:pt>
                <c:pt idx="2154">
                  <c:v>42915</c:v>
                </c:pt>
                <c:pt idx="2155">
                  <c:v>42915</c:v>
                </c:pt>
                <c:pt idx="2156">
                  <c:v>42915</c:v>
                </c:pt>
                <c:pt idx="2157">
                  <c:v>42915</c:v>
                </c:pt>
                <c:pt idx="2158">
                  <c:v>42915</c:v>
                </c:pt>
                <c:pt idx="2159">
                  <c:v>42915</c:v>
                </c:pt>
                <c:pt idx="2160">
                  <c:v>42916</c:v>
                </c:pt>
                <c:pt idx="2161">
                  <c:v>42916</c:v>
                </c:pt>
                <c:pt idx="2162">
                  <c:v>42916</c:v>
                </c:pt>
                <c:pt idx="2163">
                  <c:v>42916</c:v>
                </c:pt>
                <c:pt idx="2164">
                  <c:v>42916</c:v>
                </c:pt>
                <c:pt idx="2165">
                  <c:v>42916</c:v>
                </c:pt>
                <c:pt idx="2166">
                  <c:v>42916</c:v>
                </c:pt>
                <c:pt idx="2167">
                  <c:v>42916</c:v>
                </c:pt>
                <c:pt idx="2168">
                  <c:v>42916</c:v>
                </c:pt>
                <c:pt idx="2169">
                  <c:v>42916</c:v>
                </c:pt>
                <c:pt idx="2170">
                  <c:v>42916</c:v>
                </c:pt>
                <c:pt idx="2171">
                  <c:v>42916</c:v>
                </c:pt>
                <c:pt idx="2172">
                  <c:v>42916</c:v>
                </c:pt>
                <c:pt idx="2173">
                  <c:v>42916</c:v>
                </c:pt>
                <c:pt idx="2174">
                  <c:v>42916</c:v>
                </c:pt>
                <c:pt idx="2175">
                  <c:v>42916</c:v>
                </c:pt>
                <c:pt idx="2176">
                  <c:v>42916</c:v>
                </c:pt>
                <c:pt idx="2177">
                  <c:v>42916</c:v>
                </c:pt>
                <c:pt idx="2178">
                  <c:v>42916</c:v>
                </c:pt>
                <c:pt idx="2179">
                  <c:v>42916</c:v>
                </c:pt>
                <c:pt idx="2180">
                  <c:v>42916</c:v>
                </c:pt>
                <c:pt idx="2181">
                  <c:v>42916</c:v>
                </c:pt>
                <c:pt idx="2182">
                  <c:v>42916</c:v>
                </c:pt>
                <c:pt idx="2183">
                  <c:v>42916</c:v>
                </c:pt>
                <c:pt idx="2184">
                  <c:v>42917</c:v>
                </c:pt>
                <c:pt idx="2185">
                  <c:v>42917</c:v>
                </c:pt>
                <c:pt idx="2186">
                  <c:v>42917</c:v>
                </c:pt>
                <c:pt idx="2187">
                  <c:v>42917</c:v>
                </c:pt>
                <c:pt idx="2188">
                  <c:v>42917</c:v>
                </c:pt>
                <c:pt idx="2189">
                  <c:v>42917</c:v>
                </c:pt>
                <c:pt idx="2190">
                  <c:v>42917</c:v>
                </c:pt>
                <c:pt idx="2191">
                  <c:v>42917</c:v>
                </c:pt>
                <c:pt idx="2192">
                  <c:v>42917</c:v>
                </c:pt>
                <c:pt idx="2193">
                  <c:v>42917</c:v>
                </c:pt>
                <c:pt idx="2194">
                  <c:v>42917</c:v>
                </c:pt>
                <c:pt idx="2195">
                  <c:v>42917</c:v>
                </c:pt>
                <c:pt idx="2196">
                  <c:v>42917</c:v>
                </c:pt>
                <c:pt idx="2197">
                  <c:v>42917</c:v>
                </c:pt>
                <c:pt idx="2198">
                  <c:v>42917</c:v>
                </c:pt>
                <c:pt idx="2199">
                  <c:v>42917</c:v>
                </c:pt>
                <c:pt idx="2200">
                  <c:v>42917</c:v>
                </c:pt>
                <c:pt idx="2201">
                  <c:v>42917</c:v>
                </c:pt>
                <c:pt idx="2202">
                  <c:v>42917</c:v>
                </c:pt>
                <c:pt idx="2203">
                  <c:v>42917</c:v>
                </c:pt>
                <c:pt idx="2204">
                  <c:v>42917</c:v>
                </c:pt>
                <c:pt idx="2205">
                  <c:v>42917</c:v>
                </c:pt>
                <c:pt idx="2206">
                  <c:v>42917</c:v>
                </c:pt>
                <c:pt idx="2207">
                  <c:v>42917</c:v>
                </c:pt>
                <c:pt idx="2208">
                  <c:v>42918</c:v>
                </c:pt>
                <c:pt idx="2209">
                  <c:v>42918</c:v>
                </c:pt>
                <c:pt idx="2210">
                  <c:v>42918</c:v>
                </c:pt>
                <c:pt idx="2211">
                  <c:v>42918</c:v>
                </c:pt>
                <c:pt idx="2212">
                  <c:v>42918</c:v>
                </c:pt>
                <c:pt idx="2213">
                  <c:v>42918</c:v>
                </c:pt>
                <c:pt idx="2214">
                  <c:v>42918</c:v>
                </c:pt>
                <c:pt idx="2215">
                  <c:v>42918</c:v>
                </c:pt>
                <c:pt idx="2216">
                  <c:v>42918</c:v>
                </c:pt>
                <c:pt idx="2217">
                  <c:v>42918</c:v>
                </c:pt>
                <c:pt idx="2218">
                  <c:v>42918</c:v>
                </c:pt>
                <c:pt idx="2219">
                  <c:v>42918</c:v>
                </c:pt>
                <c:pt idx="2220">
                  <c:v>42918</c:v>
                </c:pt>
                <c:pt idx="2221">
                  <c:v>42918</c:v>
                </c:pt>
                <c:pt idx="2222">
                  <c:v>42918</c:v>
                </c:pt>
                <c:pt idx="2223">
                  <c:v>42918</c:v>
                </c:pt>
                <c:pt idx="2224">
                  <c:v>42918</c:v>
                </c:pt>
                <c:pt idx="2225">
                  <c:v>42918</c:v>
                </c:pt>
                <c:pt idx="2226">
                  <c:v>42918</c:v>
                </c:pt>
                <c:pt idx="2227">
                  <c:v>42918</c:v>
                </c:pt>
                <c:pt idx="2228">
                  <c:v>42918</c:v>
                </c:pt>
                <c:pt idx="2229">
                  <c:v>42918</c:v>
                </c:pt>
                <c:pt idx="2230">
                  <c:v>42918</c:v>
                </c:pt>
                <c:pt idx="2231">
                  <c:v>42918</c:v>
                </c:pt>
                <c:pt idx="2232">
                  <c:v>42919</c:v>
                </c:pt>
                <c:pt idx="2233">
                  <c:v>42919</c:v>
                </c:pt>
                <c:pt idx="2234">
                  <c:v>42919</c:v>
                </c:pt>
                <c:pt idx="2235">
                  <c:v>42919</c:v>
                </c:pt>
                <c:pt idx="2236">
                  <c:v>42919</c:v>
                </c:pt>
                <c:pt idx="2237">
                  <c:v>42919</c:v>
                </c:pt>
                <c:pt idx="2238">
                  <c:v>42919</c:v>
                </c:pt>
                <c:pt idx="2239">
                  <c:v>42919</c:v>
                </c:pt>
                <c:pt idx="2240">
                  <c:v>42919</c:v>
                </c:pt>
                <c:pt idx="2241">
                  <c:v>42919</c:v>
                </c:pt>
                <c:pt idx="2242">
                  <c:v>42919</c:v>
                </c:pt>
                <c:pt idx="2243">
                  <c:v>42919</c:v>
                </c:pt>
                <c:pt idx="2244">
                  <c:v>42919</c:v>
                </c:pt>
                <c:pt idx="2245">
                  <c:v>42919</c:v>
                </c:pt>
                <c:pt idx="2246">
                  <c:v>42919</c:v>
                </c:pt>
                <c:pt idx="2247">
                  <c:v>42919</c:v>
                </c:pt>
                <c:pt idx="2248">
                  <c:v>42919</c:v>
                </c:pt>
                <c:pt idx="2249">
                  <c:v>42919</c:v>
                </c:pt>
                <c:pt idx="2250">
                  <c:v>42919</c:v>
                </c:pt>
                <c:pt idx="2251">
                  <c:v>42919</c:v>
                </c:pt>
                <c:pt idx="2252">
                  <c:v>42919</c:v>
                </c:pt>
                <c:pt idx="2253">
                  <c:v>42919</c:v>
                </c:pt>
                <c:pt idx="2254">
                  <c:v>42919</c:v>
                </c:pt>
                <c:pt idx="2255">
                  <c:v>42919</c:v>
                </c:pt>
                <c:pt idx="2256">
                  <c:v>42920</c:v>
                </c:pt>
                <c:pt idx="2257">
                  <c:v>42920</c:v>
                </c:pt>
                <c:pt idx="2258">
                  <c:v>42920</c:v>
                </c:pt>
                <c:pt idx="2259">
                  <c:v>42920</c:v>
                </c:pt>
                <c:pt idx="2260">
                  <c:v>42920</c:v>
                </c:pt>
                <c:pt idx="2261">
                  <c:v>42920</c:v>
                </c:pt>
                <c:pt idx="2262">
                  <c:v>42920</c:v>
                </c:pt>
                <c:pt idx="2263">
                  <c:v>42920</c:v>
                </c:pt>
                <c:pt idx="2264">
                  <c:v>42920</c:v>
                </c:pt>
                <c:pt idx="2265">
                  <c:v>42920</c:v>
                </c:pt>
                <c:pt idx="2266">
                  <c:v>42920</c:v>
                </c:pt>
                <c:pt idx="2267">
                  <c:v>42920</c:v>
                </c:pt>
                <c:pt idx="2268">
                  <c:v>42920</c:v>
                </c:pt>
                <c:pt idx="2269">
                  <c:v>42920</c:v>
                </c:pt>
                <c:pt idx="2270">
                  <c:v>42920</c:v>
                </c:pt>
                <c:pt idx="2271">
                  <c:v>42920</c:v>
                </c:pt>
                <c:pt idx="2272">
                  <c:v>42920</c:v>
                </c:pt>
                <c:pt idx="2273">
                  <c:v>42920</c:v>
                </c:pt>
                <c:pt idx="2274">
                  <c:v>42920</c:v>
                </c:pt>
                <c:pt idx="2275">
                  <c:v>42920</c:v>
                </c:pt>
                <c:pt idx="2276">
                  <c:v>42920</c:v>
                </c:pt>
                <c:pt idx="2277">
                  <c:v>42920</c:v>
                </c:pt>
                <c:pt idx="2278">
                  <c:v>42920</c:v>
                </c:pt>
                <c:pt idx="2279">
                  <c:v>42920</c:v>
                </c:pt>
                <c:pt idx="2280">
                  <c:v>42921</c:v>
                </c:pt>
                <c:pt idx="2281">
                  <c:v>42921</c:v>
                </c:pt>
                <c:pt idx="2282">
                  <c:v>42921</c:v>
                </c:pt>
                <c:pt idx="2283">
                  <c:v>42921</c:v>
                </c:pt>
                <c:pt idx="2284">
                  <c:v>42921</c:v>
                </c:pt>
                <c:pt idx="2285">
                  <c:v>42921</c:v>
                </c:pt>
                <c:pt idx="2286">
                  <c:v>42921</c:v>
                </c:pt>
                <c:pt idx="2287">
                  <c:v>42921</c:v>
                </c:pt>
                <c:pt idx="2288">
                  <c:v>42921</c:v>
                </c:pt>
                <c:pt idx="2289">
                  <c:v>42921</c:v>
                </c:pt>
                <c:pt idx="2290">
                  <c:v>42921</c:v>
                </c:pt>
                <c:pt idx="2291">
                  <c:v>42921</c:v>
                </c:pt>
                <c:pt idx="2292">
                  <c:v>42921</c:v>
                </c:pt>
                <c:pt idx="2293">
                  <c:v>42921</c:v>
                </c:pt>
                <c:pt idx="2294">
                  <c:v>42921</c:v>
                </c:pt>
                <c:pt idx="2295">
                  <c:v>42921</c:v>
                </c:pt>
                <c:pt idx="2296">
                  <c:v>42921</c:v>
                </c:pt>
                <c:pt idx="2297">
                  <c:v>42921</c:v>
                </c:pt>
                <c:pt idx="2298">
                  <c:v>42921</c:v>
                </c:pt>
                <c:pt idx="2299">
                  <c:v>42921</c:v>
                </c:pt>
                <c:pt idx="2300">
                  <c:v>42921</c:v>
                </c:pt>
                <c:pt idx="2301">
                  <c:v>42921</c:v>
                </c:pt>
                <c:pt idx="2302">
                  <c:v>42921</c:v>
                </c:pt>
                <c:pt idx="2303">
                  <c:v>42921</c:v>
                </c:pt>
                <c:pt idx="2304">
                  <c:v>42922</c:v>
                </c:pt>
                <c:pt idx="2305">
                  <c:v>42922</c:v>
                </c:pt>
                <c:pt idx="2306">
                  <c:v>42922</c:v>
                </c:pt>
                <c:pt idx="2307">
                  <c:v>42922</c:v>
                </c:pt>
                <c:pt idx="2308">
                  <c:v>42922</c:v>
                </c:pt>
                <c:pt idx="2309">
                  <c:v>42922</c:v>
                </c:pt>
                <c:pt idx="2310">
                  <c:v>42922</c:v>
                </c:pt>
                <c:pt idx="2311">
                  <c:v>42922</c:v>
                </c:pt>
                <c:pt idx="2312">
                  <c:v>42922</c:v>
                </c:pt>
                <c:pt idx="2313">
                  <c:v>42922</c:v>
                </c:pt>
                <c:pt idx="2314">
                  <c:v>42922</c:v>
                </c:pt>
                <c:pt idx="2315">
                  <c:v>42922</c:v>
                </c:pt>
                <c:pt idx="2316">
                  <c:v>42922</c:v>
                </c:pt>
                <c:pt idx="2317">
                  <c:v>42922</c:v>
                </c:pt>
                <c:pt idx="2318">
                  <c:v>42922</c:v>
                </c:pt>
                <c:pt idx="2319">
                  <c:v>42922</c:v>
                </c:pt>
                <c:pt idx="2320">
                  <c:v>42922</c:v>
                </c:pt>
                <c:pt idx="2321">
                  <c:v>42922</c:v>
                </c:pt>
                <c:pt idx="2322">
                  <c:v>42922</c:v>
                </c:pt>
                <c:pt idx="2323">
                  <c:v>42922</c:v>
                </c:pt>
                <c:pt idx="2324">
                  <c:v>42922</c:v>
                </c:pt>
                <c:pt idx="2325">
                  <c:v>42922</c:v>
                </c:pt>
                <c:pt idx="2326">
                  <c:v>42922</c:v>
                </c:pt>
                <c:pt idx="2327">
                  <c:v>42922</c:v>
                </c:pt>
                <c:pt idx="2328">
                  <c:v>42923</c:v>
                </c:pt>
                <c:pt idx="2329">
                  <c:v>42923</c:v>
                </c:pt>
                <c:pt idx="2330">
                  <c:v>42923</c:v>
                </c:pt>
                <c:pt idx="2331">
                  <c:v>42923</c:v>
                </c:pt>
                <c:pt idx="2332">
                  <c:v>42923</c:v>
                </c:pt>
                <c:pt idx="2333">
                  <c:v>42923</c:v>
                </c:pt>
                <c:pt idx="2334">
                  <c:v>42923</c:v>
                </c:pt>
                <c:pt idx="2335">
                  <c:v>42923</c:v>
                </c:pt>
                <c:pt idx="2336">
                  <c:v>42923</c:v>
                </c:pt>
                <c:pt idx="2337">
                  <c:v>42923</c:v>
                </c:pt>
                <c:pt idx="2338">
                  <c:v>42923</c:v>
                </c:pt>
                <c:pt idx="2339">
                  <c:v>42923</c:v>
                </c:pt>
                <c:pt idx="2340">
                  <c:v>42923</c:v>
                </c:pt>
                <c:pt idx="2341">
                  <c:v>42923</c:v>
                </c:pt>
                <c:pt idx="2342">
                  <c:v>42923</c:v>
                </c:pt>
                <c:pt idx="2343">
                  <c:v>42923</c:v>
                </c:pt>
                <c:pt idx="2344">
                  <c:v>42923</c:v>
                </c:pt>
                <c:pt idx="2345">
                  <c:v>42923</c:v>
                </c:pt>
                <c:pt idx="2346">
                  <c:v>42923</c:v>
                </c:pt>
                <c:pt idx="2347">
                  <c:v>42923</c:v>
                </c:pt>
                <c:pt idx="2348">
                  <c:v>42923</c:v>
                </c:pt>
                <c:pt idx="2349">
                  <c:v>42923</c:v>
                </c:pt>
                <c:pt idx="2350">
                  <c:v>42923</c:v>
                </c:pt>
                <c:pt idx="2351">
                  <c:v>42923</c:v>
                </c:pt>
                <c:pt idx="2352">
                  <c:v>42924</c:v>
                </c:pt>
                <c:pt idx="2353">
                  <c:v>42924</c:v>
                </c:pt>
                <c:pt idx="2354">
                  <c:v>42924</c:v>
                </c:pt>
                <c:pt idx="2355">
                  <c:v>42924</c:v>
                </c:pt>
                <c:pt idx="2356">
                  <c:v>42924</c:v>
                </c:pt>
                <c:pt idx="2357">
                  <c:v>42924</c:v>
                </c:pt>
                <c:pt idx="2358">
                  <c:v>42924</c:v>
                </c:pt>
                <c:pt idx="2359">
                  <c:v>42924</c:v>
                </c:pt>
                <c:pt idx="2360">
                  <c:v>42924</c:v>
                </c:pt>
                <c:pt idx="2361">
                  <c:v>42924</c:v>
                </c:pt>
                <c:pt idx="2362">
                  <c:v>42924</c:v>
                </c:pt>
                <c:pt idx="2363">
                  <c:v>42924</c:v>
                </c:pt>
                <c:pt idx="2364">
                  <c:v>42924</c:v>
                </c:pt>
                <c:pt idx="2365">
                  <c:v>42924</c:v>
                </c:pt>
                <c:pt idx="2366">
                  <c:v>42924</c:v>
                </c:pt>
                <c:pt idx="2367">
                  <c:v>42924</c:v>
                </c:pt>
                <c:pt idx="2368">
                  <c:v>42924</c:v>
                </c:pt>
                <c:pt idx="2369">
                  <c:v>42924</c:v>
                </c:pt>
                <c:pt idx="2370">
                  <c:v>42924</c:v>
                </c:pt>
                <c:pt idx="2371">
                  <c:v>42924</c:v>
                </c:pt>
                <c:pt idx="2372">
                  <c:v>42924</c:v>
                </c:pt>
                <c:pt idx="2373">
                  <c:v>42924</c:v>
                </c:pt>
                <c:pt idx="2374">
                  <c:v>42924</c:v>
                </c:pt>
                <c:pt idx="2375">
                  <c:v>42924</c:v>
                </c:pt>
                <c:pt idx="2376">
                  <c:v>42925</c:v>
                </c:pt>
                <c:pt idx="2377">
                  <c:v>42925</c:v>
                </c:pt>
                <c:pt idx="2378">
                  <c:v>42925</c:v>
                </c:pt>
                <c:pt idx="2379">
                  <c:v>42925</c:v>
                </c:pt>
                <c:pt idx="2380">
                  <c:v>42925</c:v>
                </c:pt>
                <c:pt idx="2381">
                  <c:v>42925</c:v>
                </c:pt>
                <c:pt idx="2382">
                  <c:v>42925</c:v>
                </c:pt>
                <c:pt idx="2383">
                  <c:v>42925</c:v>
                </c:pt>
                <c:pt idx="2384">
                  <c:v>42925</c:v>
                </c:pt>
                <c:pt idx="2385">
                  <c:v>42925</c:v>
                </c:pt>
                <c:pt idx="2386">
                  <c:v>42925</c:v>
                </c:pt>
                <c:pt idx="2387">
                  <c:v>42925</c:v>
                </c:pt>
                <c:pt idx="2388">
                  <c:v>42925</c:v>
                </c:pt>
                <c:pt idx="2389">
                  <c:v>42925</c:v>
                </c:pt>
                <c:pt idx="2390">
                  <c:v>42925</c:v>
                </c:pt>
                <c:pt idx="2391">
                  <c:v>42925</c:v>
                </c:pt>
                <c:pt idx="2392">
                  <c:v>42925</c:v>
                </c:pt>
                <c:pt idx="2393">
                  <c:v>42925</c:v>
                </c:pt>
                <c:pt idx="2394">
                  <c:v>42925</c:v>
                </c:pt>
                <c:pt idx="2395">
                  <c:v>42925</c:v>
                </c:pt>
                <c:pt idx="2396">
                  <c:v>42925</c:v>
                </c:pt>
                <c:pt idx="2397">
                  <c:v>42925</c:v>
                </c:pt>
                <c:pt idx="2398">
                  <c:v>42925</c:v>
                </c:pt>
                <c:pt idx="2399">
                  <c:v>42925</c:v>
                </c:pt>
                <c:pt idx="2400">
                  <c:v>42926</c:v>
                </c:pt>
                <c:pt idx="2401">
                  <c:v>42926</c:v>
                </c:pt>
                <c:pt idx="2402">
                  <c:v>42926</c:v>
                </c:pt>
                <c:pt idx="2403">
                  <c:v>42926</c:v>
                </c:pt>
                <c:pt idx="2404">
                  <c:v>42926</c:v>
                </c:pt>
                <c:pt idx="2405">
                  <c:v>42926</c:v>
                </c:pt>
                <c:pt idx="2406">
                  <c:v>42926</c:v>
                </c:pt>
                <c:pt idx="2407">
                  <c:v>42926</c:v>
                </c:pt>
                <c:pt idx="2408">
                  <c:v>42926</c:v>
                </c:pt>
                <c:pt idx="2409">
                  <c:v>42926</c:v>
                </c:pt>
                <c:pt idx="2410">
                  <c:v>42926</c:v>
                </c:pt>
                <c:pt idx="2411">
                  <c:v>42926</c:v>
                </c:pt>
                <c:pt idx="2412">
                  <c:v>42926</c:v>
                </c:pt>
                <c:pt idx="2413">
                  <c:v>42926</c:v>
                </c:pt>
                <c:pt idx="2414">
                  <c:v>42926</c:v>
                </c:pt>
                <c:pt idx="2415">
                  <c:v>42926</c:v>
                </c:pt>
                <c:pt idx="2416">
                  <c:v>42926</c:v>
                </c:pt>
                <c:pt idx="2417">
                  <c:v>42926</c:v>
                </c:pt>
                <c:pt idx="2418">
                  <c:v>42926</c:v>
                </c:pt>
                <c:pt idx="2419">
                  <c:v>42926</c:v>
                </c:pt>
                <c:pt idx="2420">
                  <c:v>42926</c:v>
                </c:pt>
                <c:pt idx="2421">
                  <c:v>42926</c:v>
                </c:pt>
                <c:pt idx="2422">
                  <c:v>42926</c:v>
                </c:pt>
                <c:pt idx="2423">
                  <c:v>42926</c:v>
                </c:pt>
                <c:pt idx="2424">
                  <c:v>42927</c:v>
                </c:pt>
                <c:pt idx="2425">
                  <c:v>42927</c:v>
                </c:pt>
                <c:pt idx="2426">
                  <c:v>42927</c:v>
                </c:pt>
                <c:pt idx="2427">
                  <c:v>42927</c:v>
                </c:pt>
                <c:pt idx="2428">
                  <c:v>42927</c:v>
                </c:pt>
                <c:pt idx="2429">
                  <c:v>42927</c:v>
                </c:pt>
                <c:pt idx="2430">
                  <c:v>42927</c:v>
                </c:pt>
                <c:pt idx="2431">
                  <c:v>42927</c:v>
                </c:pt>
                <c:pt idx="2432">
                  <c:v>42927</c:v>
                </c:pt>
                <c:pt idx="2433">
                  <c:v>42927</c:v>
                </c:pt>
                <c:pt idx="2434">
                  <c:v>42927</c:v>
                </c:pt>
                <c:pt idx="2435">
                  <c:v>42927</c:v>
                </c:pt>
                <c:pt idx="2436">
                  <c:v>42927</c:v>
                </c:pt>
                <c:pt idx="2437">
                  <c:v>42927</c:v>
                </c:pt>
                <c:pt idx="2438">
                  <c:v>42927</c:v>
                </c:pt>
                <c:pt idx="2439">
                  <c:v>42927</c:v>
                </c:pt>
                <c:pt idx="2440">
                  <c:v>42927</c:v>
                </c:pt>
                <c:pt idx="2441">
                  <c:v>42927</c:v>
                </c:pt>
                <c:pt idx="2442">
                  <c:v>42927</c:v>
                </c:pt>
                <c:pt idx="2443">
                  <c:v>42927</c:v>
                </c:pt>
                <c:pt idx="2444">
                  <c:v>42927</c:v>
                </c:pt>
                <c:pt idx="2445">
                  <c:v>42927</c:v>
                </c:pt>
                <c:pt idx="2446">
                  <c:v>42927</c:v>
                </c:pt>
                <c:pt idx="2447">
                  <c:v>42927</c:v>
                </c:pt>
                <c:pt idx="2448">
                  <c:v>42928</c:v>
                </c:pt>
                <c:pt idx="2449">
                  <c:v>42928</c:v>
                </c:pt>
                <c:pt idx="2450">
                  <c:v>42928</c:v>
                </c:pt>
                <c:pt idx="2451">
                  <c:v>42928</c:v>
                </c:pt>
                <c:pt idx="2452">
                  <c:v>42928</c:v>
                </c:pt>
                <c:pt idx="2453">
                  <c:v>42928</c:v>
                </c:pt>
                <c:pt idx="2454">
                  <c:v>42928</c:v>
                </c:pt>
                <c:pt idx="2455">
                  <c:v>42928</c:v>
                </c:pt>
                <c:pt idx="2456">
                  <c:v>42928</c:v>
                </c:pt>
                <c:pt idx="2457">
                  <c:v>42928</c:v>
                </c:pt>
                <c:pt idx="2458">
                  <c:v>42928</c:v>
                </c:pt>
                <c:pt idx="2459">
                  <c:v>42928</c:v>
                </c:pt>
                <c:pt idx="2460">
                  <c:v>42928</c:v>
                </c:pt>
                <c:pt idx="2461">
                  <c:v>42928</c:v>
                </c:pt>
                <c:pt idx="2462">
                  <c:v>42928</c:v>
                </c:pt>
                <c:pt idx="2463">
                  <c:v>42928</c:v>
                </c:pt>
                <c:pt idx="2464">
                  <c:v>42928</c:v>
                </c:pt>
                <c:pt idx="2465">
                  <c:v>42928</c:v>
                </c:pt>
                <c:pt idx="2466">
                  <c:v>42928</c:v>
                </c:pt>
                <c:pt idx="2467">
                  <c:v>42928</c:v>
                </c:pt>
                <c:pt idx="2468">
                  <c:v>42928</c:v>
                </c:pt>
                <c:pt idx="2469">
                  <c:v>42928</c:v>
                </c:pt>
                <c:pt idx="2470">
                  <c:v>42928</c:v>
                </c:pt>
                <c:pt idx="2471">
                  <c:v>42928</c:v>
                </c:pt>
                <c:pt idx="2472">
                  <c:v>42929</c:v>
                </c:pt>
                <c:pt idx="2473">
                  <c:v>42929</c:v>
                </c:pt>
                <c:pt idx="2474">
                  <c:v>42929</c:v>
                </c:pt>
                <c:pt idx="2475">
                  <c:v>42929</c:v>
                </c:pt>
                <c:pt idx="2476">
                  <c:v>42929</c:v>
                </c:pt>
                <c:pt idx="2477">
                  <c:v>42929</c:v>
                </c:pt>
                <c:pt idx="2478">
                  <c:v>42929</c:v>
                </c:pt>
                <c:pt idx="2479">
                  <c:v>42929</c:v>
                </c:pt>
                <c:pt idx="2480">
                  <c:v>42929</c:v>
                </c:pt>
                <c:pt idx="2481">
                  <c:v>42929</c:v>
                </c:pt>
                <c:pt idx="2482">
                  <c:v>42929</c:v>
                </c:pt>
                <c:pt idx="2483">
                  <c:v>42929</c:v>
                </c:pt>
                <c:pt idx="2484">
                  <c:v>42929</c:v>
                </c:pt>
                <c:pt idx="2485">
                  <c:v>42929</c:v>
                </c:pt>
                <c:pt idx="2486">
                  <c:v>42929</c:v>
                </c:pt>
                <c:pt idx="2487">
                  <c:v>42929</c:v>
                </c:pt>
                <c:pt idx="2488">
                  <c:v>42929</c:v>
                </c:pt>
                <c:pt idx="2489">
                  <c:v>42929</c:v>
                </c:pt>
                <c:pt idx="2490">
                  <c:v>42929</c:v>
                </c:pt>
                <c:pt idx="2491">
                  <c:v>42929</c:v>
                </c:pt>
                <c:pt idx="2492">
                  <c:v>42929</c:v>
                </c:pt>
                <c:pt idx="2493">
                  <c:v>42929</c:v>
                </c:pt>
                <c:pt idx="2494">
                  <c:v>42929</c:v>
                </c:pt>
                <c:pt idx="2495">
                  <c:v>42929</c:v>
                </c:pt>
                <c:pt idx="2496">
                  <c:v>42930</c:v>
                </c:pt>
                <c:pt idx="2497">
                  <c:v>42930</c:v>
                </c:pt>
                <c:pt idx="2498">
                  <c:v>42930</c:v>
                </c:pt>
                <c:pt idx="2499">
                  <c:v>42930</c:v>
                </c:pt>
                <c:pt idx="2500">
                  <c:v>42930</c:v>
                </c:pt>
                <c:pt idx="2501">
                  <c:v>42930</c:v>
                </c:pt>
                <c:pt idx="2502">
                  <c:v>42930</c:v>
                </c:pt>
                <c:pt idx="2503">
                  <c:v>42930</c:v>
                </c:pt>
                <c:pt idx="2504">
                  <c:v>42930</c:v>
                </c:pt>
                <c:pt idx="2505">
                  <c:v>42930</c:v>
                </c:pt>
                <c:pt idx="2506">
                  <c:v>42930</c:v>
                </c:pt>
                <c:pt idx="2507">
                  <c:v>42930</c:v>
                </c:pt>
                <c:pt idx="2508">
                  <c:v>42930</c:v>
                </c:pt>
                <c:pt idx="2509">
                  <c:v>42930</c:v>
                </c:pt>
                <c:pt idx="2510">
                  <c:v>42930</c:v>
                </c:pt>
                <c:pt idx="2511">
                  <c:v>42930</c:v>
                </c:pt>
                <c:pt idx="2512">
                  <c:v>42930</c:v>
                </c:pt>
                <c:pt idx="2513">
                  <c:v>42930</c:v>
                </c:pt>
                <c:pt idx="2514">
                  <c:v>42930</c:v>
                </c:pt>
                <c:pt idx="2515">
                  <c:v>42930</c:v>
                </c:pt>
                <c:pt idx="2516">
                  <c:v>42930</c:v>
                </c:pt>
                <c:pt idx="2517">
                  <c:v>42930</c:v>
                </c:pt>
                <c:pt idx="2518">
                  <c:v>42930</c:v>
                </c:pt>
                <c:pt idx="2519">
                  <c:v>42930</c:v>
                </c:pt>
                <c:pt idx="2520">
                  <c:v>42931</c:v>
                </c:pt>
                <c:pt idx="2521">
                  <c:v>42931</c:v>
                </c:pt>
                <c:pt idx="2522">
                  <c:v>42931</c:v>
                </c:pt>
                <c:pt idx="2523">
                  <c:v>42931</c:v>
                </c:pt>
                <c:pt idx="2524">
                  <c:v>42931</c:v>
                </c:pt>
                <c:pt idx="2525">
                  <c:v>42931</c:v>
                </c:pt>
                <c:pt idx="2526">
                  <c:v>42931</c:v>
                </c:pt>
                <c:pt idx="2527">
                  <c:v>42931</c:v>
                </c:pt>
                <c:pt idx="2528">
                  <c:v>42931</c:v>
                </c:pt>
                <c:pt idx="2529">
                  <c:v>42931</c:v>
                </c:pt>
                <c:pt idx="2530">
                  <c:v>42931</c:v>
                </c:pt>
                <c:pt idx="2531">
                  <c:v>42931</c:v>
                </c:pt>
                <c:pt idx="2532">
                  <c:v>42931</c:v>
                </c:pt>
                <c:pt idx="2533">
                  <c:v>42931</c:v>
                </c:pt>
                <c:pt idx="2534">
                  <c:v>42931</c:v>
                </c:pt>
                <c:pt idx="2535">
                  <c:v>42931</c:v>
                </c:pt>
                <c:pt idx="2536">
                  <c:v>42931</c:v>
                </c:pt>
                <c:pt idx="2537">
                  <c:v>42931</c:v>
                </c:pt>
                <c:pt idx="2538">
                  <c:v>42931</c:v>
                </c:pt>
                <c:pt idx="2539">
                  <c:v>42931</c:v>
                </c:pt>
                <c:pt idx="2540">
                  <c:v>42931</c:v>
                </c:pt>
                <c:pt idx="2541">
                  <c:v>42931</c:v>
                </c:pt>
                <c:pt idx="2542">
                  <c:v>42931</c:v>
                </c:pt>
                <c:pt idx="2543">
                  <c:v>42931</c:v>
                </c:pt>
                <c:pt idx="2544">
                  <c:v>42932</c:v>
                </c:pt>
                <c:pt idx="2545">
                  <c:v>42932</c:v>
                </c:pt>
                <c:pt idx="2546">
                  <c:v>42932</c:v>
                </c:pt>
                <c:pt idx="2547">
                  <c:v>42932</c:v>
                </c:pt>
                <c:pt idx="2548">
                  <c:v>42932</c:v>
                </c:pt>
                <c:pt idx="2549">
                  <c:v>42932</c:v>
                </c:pt>
                <c:pt idx="2550">
                  <c:v>42932</c:v>
                </c:pt>
                <c:pt idx="2551">
                  <c:v>42932</c:v>
                </c:pt>
                <c:pt idx="2552">
                  <c:v>42932</c:v>
                </c:pt>
                <c:pt idx="2553">
                  <c:v>42932</c:v>
                </c:pt>
                <c:pt idx="2554">
                  <c:v>42932</c:v>
                </c:pt>
                <c:pt idx="2555">
                  <c:v>42932</c:v>
                </c:pt>
                <c:pt idx="2556">
                  <c:v>42932</c:v>
                </c:pt>
                <c:pt idx="2557">
                  <c:v>42932</c:v>
                </c:pt>
                <c:pt idx="2558">
                  <c:v>42932</c:v>
                </c:pt>
                <c:pt idx="2559">
                  <c:v>42932</c:v>
                </c:pt>
                <c:pt idx="2560">
                  <c:v>42932</c:v>
                </c:pt>
                <c:pt idx="2561">
                  <c:v>42932</c:v>
                </c:pt>
                <c:pt idx="2562">
                  <c:v>42932</c:v>
                </c:pt>
                <c:pt idx="2563">
                  <c:v>42932</c:v>
                </c:pt>
                <c:pt idx="2564">
                  <c:v>42932</c:v>
                </c:pt>
                <c:pt idx="2565">
                  <c:v>42932</c:v>
                </c:pt>
                <c:pt idx="2566">
                  <c:v>42932</c:v>
                </c:pt>
                <c:pt idx="2567">
                  <c:v>42932</c:v>
                </c:pt>
                <c:pt idx="2568">
                  <c:v>42933</c:v>
                </c:pt>
                <c:pt idx="2569">
                  <c:v>42933</c:v>
                </c:pt>
                <c:pt idx="2570">
                  <c:v>42933</c:v>
                </c:pt>
                <c:pt idx="2571">
                  <c:v>42933</c:v>
                </c:pt>
                <c:pt idx="2572">
                  <c:v>42933</c:v>
                </c:pt>
                <c:pt idx="2573">
                  <c:v>42933</c:v>
                </c:pt>
                <c:pt idx="2574">
                  <c:v>42933</c:v>
                </c:pt>
                <c:pt idx="2575">
                  <c:v>42933</c:v>
                </c:pt>
                <c:pt idx="2576">
                  <c:v>42933</c:v>
                </c:pt>
                <c:pt idx="2577">
                  <c:v>42933</c:v>
                </c:pt>
                <c:pt idx="2578">
                  <c:v>42933</c:v>
                </c:pt>
                <c:pt idx="2579">
                  <c:v>42933</c:v>
                </c:pt>
                <c:pt idx="2580">
                  <c:v>42933</c:v>
                </c:pt>
                <c:pt idx="2581">
                  <c:v>42933</c:v>
                </c:pt>
                <c:pt idx="2582">
                  <c:v>42933</c:v>
                </c:pt>
                <c:pt idx="2583">
                  <c:v>42933</c:v>
                </c:pt>
                <c:pt idx="2584">
                  <c:v>42933</c:v>
                </c:pt>
                <c:pt idx="2585">
                  <c:v>42933</c:v>
                </c:pt>
                <c:pt idx="2586">
                  <c:v>42933</c:v>
                </c:pt>
                <c:pt idx="2587">
                  <c:v>42933</c:v>
                </c:pt>
                <c:pt idx="2588">
                  <c:v>42933</c:v>
                </c:pt>
                <c:pt idx="2589">
                  <c:v>42933</c:v>
                </c:pt>
                <c:pt idx="2590">
                  <c:v>42933</c:v>
                </c:pt>
                <c:pt idx="2591">
                  <c:v>42933</c:v>
                </c:pt>
                <c:pt idx="2592">
                  <c:v>42934</c:v>
                </c:pt>
                <c:pt idx="2593">
                  <c:v>42934</c:v>
                </c:pt>
                <c:pt idx="2594">
                  <c:v>42934</c:v>
                </c:pt>
                <c:pt idx="2595">
                  <c:v>42934</c:v>
                </c:pt>
                <c:pt idx="2596">
                  <c:v>42934</c:v>
                </c:pt>
                <c:pt idx="2597">
                  <c:v>42934</c:v>
                </c:pt>
                <c:pt idx="2598">
                  <c:v>42934</c:v>
                </c:pt>
                <c:pt idx="2599">
                  <c:v>42934</c:v>
                </c:pt>
                <c:pt idx="2600">
                  <c:v>42934</c:v>
                </c:pt>
                <c:pt idx="2601">
                  <c:v>42934</c:v>
                </c:pt>
                <c:pt idx="2602">
                  <c:v>42934</c:v>
                </c:pt>
                <c:pt idx="2603">
                  <c:v>42934</c:v>
                </c:pt>
                <c:pt idx="2604">
                  <c:v>42934</c:v>
                </c:pt>
                <c:pt idx="2605">
                  <c:v>42934</c:v>
                </c:pt>
                <c:pt idx="2606">
                  <c:v>42934</c:v>
                </c:pt>
                <c:pt idx="2607">
                  <c:v>42934</c:v>
                </c:pt>
                <c:pt idx="2608">
                  <c:v>42934</c:v>
                </c:pt>
                <c:pt idx="2609">
                  <c:v>42934</c:v>
                </c:pt>
                <c:pt idx="2610">
                  <c:v>42934</c:v>
                </c:pt>
                <c:pt idx="2611">
                  <c:v>42934</c:v>
                </c:pt>
                <c:pt idx="2612">
                  <c:v>42934</c:v>
                </c:pt>
                <c:pt idx="2613">
                  <c:v>42934</c:v>
                </c:pt>
                <c:pt idx="2614">
                  <c:v>42934</c:v>
                </c:pt>
                <c:pt idx="2615">
                  <c:v>42934</c:v>
                </c:pt>
                <c:pt idx="2616">
                  <c:v>42935</c:v>
                </c:pt>
                <c:pt idx="2617">
                  <c:v>42935</c:v>
                </c:pt>
                <c:pt idx="2618">
                  <c:v>42935</c:v>
                </c:pt>
                <c:pt idx="2619">
                  <c:v>42935</c:v>
                </c:pt>
                <c:pt idx="2620">
                  <c:v>42935</c:v>
                </c:pt>
                <c:pt idx="2621">
                  <c:v>42935</c:v>
                </c:pt>
                <c:pt idx="2622">
                  <c:v>42935</c:v>
                </c:pt>
                <c:pt idx="2623">
                  <c:v>42935</c:v>
                </c:pt>
                <c:pt idx="2624">
                  <c:v>42935</c:v>
                </c:pt>
                <c:pt idx="2625">
                  <c:v>42935</c:v>
                </c:pt>
                <c:pt idx="2626">
                  <c:v>42935</c:v>
                </c:pt>
                <c:pt idx="2627">
                  <c:v>42935</c:v>
                </c:pt>
                <c:pt idx="2628">
                  <c:v>42935</c:v>
                </c:pt>
                <c:pt idx="2629">
                  <c:v>42935</c:v>
                </c:pt>
                <c:pt idx="2630">
                  <c:v>42935</c:v>
                </c:pt>
                <c:pt idx="2631">
                  <c:v>42935</c:v>
                </c:pt>
                <c:pt idx="2632">
                  <c:v>42935</c:v>
                </c:pt>
                <c:pt idx="2633">
                  <c:v>42935</c:v>
                </c:pt>
                <c:pt idx="2634">
                  <c:v>42935</c:v>
                </c:pt>
                <c:pt idx="2635">
                  <c:v>42935</c:v>
                </c:pt>
                <c:pt idx="2636">
                  <c:v>42935</c:v>
                </c:pt>
                <c:pt idx="2637">
                  <c:v>42935</c:v>
                </c:pt>
                <c:pt idx="2638">
                  <c:v>42935</c:v>
                </c:pt>
                <c:pt idx="2639">
                  <c:v>42935</c:v>
                </c:pt>
                <c:pt idx="2640">
                  <c:v>42936</c:v>
                </c:pt>
                <c:pt idx="2641">
                  <c:v>42936</c:v>
                </c:pt>
                <c:pt idx="2642">
                  <c:v>42936</c:v>
                </c:pt>
                <c:pt idx="2643">
                  <c:v>42936</c:v>
                </c:pt>
                <c:pt idx="2644">
                  <c:v>42936</c:v>
                </c:pt>
                <c:pt idx="2645">
                  <c:v>42936</c:v>
                </c:pt>
                <c:pt idx="2646">
                  <c:v>42936</c:v>
                </c:pt>
                <c:pt idx="2647">
                  <c:v>42936</c:v>
                </c:pt>
                <c:pt idx="2648">
                  <c:v>42936</c:v>
                </c:pt>
                <c:pt idx="2649">
                  <c:v>42936</c:v>
                </c:pt>
                <c:pt idx="2650">
                  <c:v>42936</c:v>
                </c:pt>
                <c:pt idx="2651">
                  <c:v>42936</c:v>
                </c:pt>
                <c:pt idx="2652">
                  <c:v>42936</c:v>
                </c:pt>
                <c:pt idx="2653">
                  <c:v>42936</c:v>
                </c:pt>
                <c:pt idx="2654">
                  <c:v>42936</c:v>
                </c:pt>
                <c:pt idx="2655">
                  <c:v>42936</c:v>
                </c:pt>
                <c:pt idx="2656">
                  <c:v>42936</c:v>
                </c:pt>
                <c:pt idx="2657">
                  <c:v>42936</c:v>
                </c:pt>
                <c:pt idx="2658">
                  <c:v>42936</c:v>
                </c:pt>
                <c:pt idx="2659">
                  <c:v>42936</c:v>
                </c:pt>
                <c:pt idx="2660">
                  <c:v>42936</c:v>
                </c:pt>
                <c:pt idx="2661">
                  <c:v>42936</c:v>
                </c:pt>
                <c:pt idx="2662">
                  <c:v>42936</c:v>
                </c:pt>
                <c:pt idx="2663">
                  <c:v>42936</c:v>
                </c:pt>
                <c:pt idx="2664">
                  <c:v>42937</c:v>
                </c:pt>
                <c:pt idx="2665">
                  <c:v>42937</c:v>
                </c:pt>
                <c:pt idx="2666">
                  <c:v>42937</c:v>
                </c:pt>
                <c:pt idx="2667">
                  <c:v>42937</c:v>
                </c:pt>
                <c:pt idx="2668">
                  <c:v>42937</c:v>
                </c:pt>
                <c:pt idx="2669">
                  <c:v>42937</c:v>
                </c:pt>
                <c:pt idx="2670">
                  <c:v>42937</c:v>
                </c:pt>
                <c:pt idx="2671">
                  <c:v>42937</c:v>
                </c:pt>
                <c:pt idx="2672">
                  <c:v>42937</c:v>
                </c:pt>
                <c:pt idx="2673">
                  <c:v>42937</c:v>
                </c:pt>
                <c:pt idx="2674">
                  <c:v>42937</c:v>
                </c:pt>
                <c:pt idx="2675">
                  <c:v>42937</c:v>
                </c:pt>
                <c:pt idx="2676">
                  <c:v>42937</c:v>
                </c:pt>
                <c:pt idx="2677">
                  <c:v>42937</c:v>
                </c:pt>
                <c:pt idx="2678">
                  <c:v>42937</c:v>
                </c:pt>
                <c:pt idx="2679">
                  <c:v>42937</c:v>
                </c:pt>
                <c:pt idx="2680">
                  <c:v>42937</c:v>
                </c:pt>
                <c:pt idx="2681">
                  <c:v>42937</c:v>
                </c:pt>
                <c:pt idx="2682">
                  <c:v>42937</c:v>
                </c:pt>
                <c:pt idx="2683">
                  <c:v>42937</c:v>
                </c:pt>
                <c:pt idx="2684">
                  <c:v>42937</c:v>
                </c:pt>
                <c:pt idx="2685">
                  <c:v>42937</c:v>
                </c:pt>
                <c:pt idx="2686">
                  <c:v>42937</c:v>
                </c:pt>
                <c:pt idx="2687">
                  <c:v>42937</c:v>
                </c:pt>
                <c:pt idx="2688">
                  <c:v>42938</c:v>
                </c:pt>
                <c:pt idx="2689">
                  <c:v>42938</c:v>
                </c:pt>
                <c:pt idx="2690">
                  <c:v>42938</c:v>
                </c:pt>
                <c:pt idx="2691">
                  <c:v>42938</c:v>
                </c:pt>
                <c:pt idx="2692">
                  <c:v>42938</c:v>
                </c:pt>
                <c:pt idx="2693">
                  <c:v>42938</c:v>
                </c:pt>
                <c:pt idx="2694">
                  <c:v>42938</c:v>
                </c:pt>
                <c:pt idx="2695">
                  <c:v>42938</c:v>
                </c:pt>
                <c:pt idx="2696">
                  <c:v>42938</c:v>
                </c:pt>
                <c:pt idx="2697">
                  <c:v>42938</c:v>
                </c:pt>
                <c:pt idx="2698">
                  <c:v>42938</c:v>
                </c:pt>
                <c:pt idx="2699">
                  <c:v>42938</c:v>
                </c:pt>
                <c:pt idx="2700">
                  <c:v>42938</c:v>
                </c:pt>
                <c:pt idx="2701">
                  <c:v>42938</c:v>
                </c:pt>
                <c:pt idx="2702">
                  <c:v>42938</c:v>
                </c:pt>
                <c:pt idx="2703">
                  <c:v>42938</c:v>
                </c:pt>
                <c:pt idx="2704">
                  <c:v>42938</c:v>
                </c:pt>
                <c:pt idx="2705">
                  <c:v>42938</c:v>
                </c:pt>
                <c:pt idx="2706">
                  <c:v>42938</c:v>
                </c:pt>
                <c:pt idx="2707">
                  <c:v>42938</c:v>
                </c:pt>
                <c:pt idx="2708">
                  <c:v>42938</c:v>
                </c:pt>
                <c:pt idx="2709">
                  <c:v>42938</c:v>
                </c:pt>
                <c:pt idx="2710">
                  <c:v>42938</c:v>
                </c:pt>
                <c:pt idx="2711">
                  <c:v>42938</c:v>
                </c:pt>
                <c:pt idx="2712">
                  <c:v>42939</c:v>
                </c:pt>
                <c:pt idx="2713">
                  <c:v>42939</c:v>
                </c:pt>
                <c:pt idx="2714">
                  <c:v>42939</c:v>
                </c:pt>
                <c:pt idx="2715">
                  <c:v>42939</c:v>
                </c:pt>
                <c:pt idx="2716">
                  <c:v>42939</c:v>
                </c:pt>
                <c:pt idx="2717">
                  <c:v>42939</c:v>
                </c:pt>
                <c:pt idx="2718">
                  <c:v>42939</c:v>
                </c:pt>
                <c:pt idx="2719">
                  <c:v>42939</c:v>
                </c:pt>
                <c:pt idx="2720">
                  <c:v>42939</c:v>
                </c:pt>
                <c:pt idx="2721">
                  <c:v>42939</c:v>
                </c:pt>
                <c:pt idx="2722">
                  <c:v>42939</c:v>
                </c:pt>
                <c:pt idx="2723">
                  <c:v>42939</c:v>
                </c:pt>
                <c:pt idx="2724">
                  <c:v>42939</c:v>
                </c:pt>
                <c:pt idx="2725">
                  <c:v>42939</c:v>
                </c:pt>
                <c:pt idx="2726">
                  <c:v>42939</c:v>
                </c:pt>
                <c:pt idx="2727">
                  <c:v>42939</c:v>
                </c:pt>
                <c:pt idx="2728">
                  <c:v>42939</c:v>
                </c:pt>
                <c:pt idx="2729">
                  <c:v>42939</c:v>
                </c:pt>
                <c:pt idx="2730">
                  <c:v>42939</c:v>
                </c:pt>
                <c:pt idx="2731">
                  <c:v>42939</c:v>
                </c:pt>
                <c:pt idx="2732">
                  <c:v>42939</c:v>
                </c:pt>
                <c:pt idx="2733">
                  <c:v>42939</c:v>
                </c:pt>
                <c:pt idx="2734">
                  <c:v>42939</c:v>
                </c:pt>
                <c:pt idx="2735">
                  <c:v>42939</c:v>
                </c:pt>
                <c:pt idx="2736">
                  <c:v>42940</c:v>
                </c:pt>
                <c:pt idx="2737">
                  <c:v>42940</c:v>
                </c:pt>
                <c:pt idx="2738">
                  <c:v>42940</c:v>
                </c:pt>
                <c:pt idx="2739">
                  <c:v>42940</c:v>
                </c:pt>
                <c:pt idx="2740">
                  <c:v>42940</c:v>
                </c:pt>
                <c:pt idx="2741">
                  <c:v>42940</c:v>
                </c:pt>
                <c:pt idx="2742">
                  <c:v>42940</c:v>
                </c:pt>
                <c:pt idx="2743">
                  <c:v>42940</c:v>
                </c:pt>
                <c:pt idx="2744">
                  <c:v>42940</c:v>
                </c:pt>
                <c:pt idx="2745">
                  <c:v>42940</c:v>
                </c:pt>
                <c:pt idx="2746">
                  <c:v>42940</c:v>
                </c:pt>
                <c:pt idx="2747">
                  <c:v>42940</c:v>
                </c:pt>
                <c:pt idx="2748">
                  <c:v>42940</c:v>
                </c:pt>
                <c:pt idx="2749">
                  <c:v>42940</c:v>
                </c:pt>
                <c:pt idx="2750">
                  <c:v>42940</c:v>
                </c:pt>
                <c:pt idx="2751">
                  <c:v>42940</c:v>
                </c:pt>
                <c:pt idx="2752">
                  <c:v>42940</c:v>
                </c:pt>
                <c:pt idx="2753">
                  <c:v>42940</c:v>
                </c:pt>
                <c:pt idx="2754">
                  <c:v>42940</c:v>
                </c:pt>
                <c:pt idx="2755">
                  <c:v>42940</c:v>
                </c:pt>
                <c:pt idx="2756">
                  <c:v>42940</c:v>
                </c:pt>
                <c:pt idx="2757">
                  <c:v>42940</c:v>
                </c:pt>
                <c:pt idx="2758">
                  <c:v>42940</c:v>
                </c:pt>
                <c:pt idx="2759">
                  <c:v>42940</c:v>
                </c:pt>
                <c:pt idx="2760">
                  <c:v>42941</c:v>
                </c:pt>
                <c:pt idx="2761">
                  <c:v>42941</c:v>
                </c:pt>
                <c:pt idx="2762">
                  <c:v>42941</c:v>
                </c:pt>
                <c:pt idx="2763">
                  <c:v>42941</c:v>
                </c:pt>
                <c:pt idx="2764">
                  <c:v>42941</c:v>
                </c:pt>
                <c:pt idx="2765">
                  <c:v>42941</c:v>
                </c:pt>
                <c:pt idx="2766">
                  <c:v>42941</c:v>
                </c:pt>
                <c:pt idx="2767">
                  <c:v>42941</c:v>
                </c:pt>
                <c:pt idx="2768">
                  <c:v>42941</c:v>
                </c:pt>
                <c:pt idx="2769">
                  <c:v>42941</c:v>
                </c:pt>
                <c:pt idx="2770">
                  <c:v>42941</c:v>
                </c:pt>
                <c:pt idx="2771">
                  <c:v>42941</c:v>
                </c:pt>
                <c:pt idx="2772">
                  <c:v>42941</c:v>
                </c:pt>
                <c:pt idx="2773">
                  <c:v>42941</c:v>
                </c:pt>
                <c:pt idx="2774">
                  <c:v>42941</c:v>
                </c:pt>
                <c:pt idx="2775">
                  <c:v>42941</c:v>
                </c:pt>
                <c:pt idx="2776">
                  <c:v>42941</c:v>
                </c:pt>
                <c:pt idx="2777">
                  <c:v>42941</c:v>
                </c:pt>
                <c:pt idx="2778">
                  <c:v>42941</c:v>
                </c:pt>
                <c:pt idx="2779">
                  <c:v>42941</c:v>
                </c:pt>
                <c:pt idx="2780">
                  <c:v>42941</c:v>
                </c:pt>
                <c:pt idx="2781">
                  <c:v>42941</c:v>
                </c:pt>
                <c:pt idx="2782">
                  <c:v>42941</c:v>
                </c:pt>
                <c:pt idx="2783">
                  <c:v>42941</c:v>
                </c:pt>
                <c:pt idx="2784">
                  <c:v>42942</c:v>
                </c:pt>
                <c:pt idx="2785">
                  <c:v>42942</c:v>
                </c:pt>
                <c:pt idx="2786">
                  <c:v>42942</c:v>
                </c:pt>
                <c:pt idx="2787">
                  <c:v>42942</c:v>
                </c:pt>
                <c:pt idx="2788">
                  <c:v>42942</c:v>
                </c:pt>
                <c:pt idx="2789">
                  <c:v>42942</c:v>
                </c:pt>
                <c:pt idx="2790">
                  <c:v>42942</c:v>
                </c:pt>
                <c:pt idx="2791">
                  <c:v>42942</c:v>
                </c:pt>
                <c:pt idx="2792">
                  <c:v>42942</c:v>
                </c:pt>
                <c:pt idx="2793">
                  <c:v>42942</c:v>
                </c:pt>
                <c:pt idx="2794">
                  <c:v>42942</c:v>
                </c:pt>
                <c:pt idx="2795">
                  <c:v>42942</c:v>
                </c:pt>
                <c:pt idx="2796">
                  <c:v>42942</c:v>
                </c:pt>
                <c:pt idx="2797">
                  <c:v>42942</c:v>
                </c:pt>
                <c:pt idx="2798">
                  <c:v>42942</c:v>
                </c:pt>
                <c:pt idx="2799">
                  <c:v>42942</c:v>
                </c:pt>
                <c:pt idx="2800">
                  <c:v>42942</c:v>
                </c:pt>
                <c:pt idx="2801">
                  <c:v>42942</c:v>
                </c:pt>
                <c:pt idx="2802">
                  <c:v>42942</c:v>
                </c:pt>
                <c:pt idx="2803">
                  <c:v>42942</c:v>
                </c:pt>
                <c:pt idx="2804">
                  <c:v>42942</c:v>
                </c:pt>
                <c:pt idx="2805">
                  <c:v>42942</c:v>
                </c:pt>
                <c:pt idx="2806">
                  <c:v>42942</c:v>
                </c:pt>
                <c:pt idx="2807">
                  <c:v>42942</c:v>
                </c:pt>
                <c:pt idx="2808">
                  <c:v>42943</c:v>
                </c:pt>
                <c:pt idx="2809">
                  <c:v>42943</c:v>
                </c:pt>
                <c:pt idx="2810">
                  <c:v>42943</c:v>
                </c:pt>
                <c:pt idx="2811">
                  <c:v>42943</c:v>
                </c:pt>
                <c:pt idx="2812">
                  <c:v>42943</c:v>
                </c:pt>
                <c:pt idx="2813">
                  <c:v>42943</c:v>
                </c:pt>
                <c:pt idx="2814">
                  <c:v>42943</c:v>
                </c:pt>
                <c:pt idx="2815">
                  <c:v>42943</c:v>
                </c:pt>
                <c:pt idx="2816">
                  <c:v>42943</c:v>
                </c:pt>
                <c:pt idx="2817">
                  <c:v>42943</c:v>
                </c:pt>
                <c:pt idx="2818">
                  <c:v>42943</c:v>
                </c:pt>
                <c:pt idx="2819">
                  <c:v>42943</c:v>
                </c:pt>
                <c:pt idx="2820">
                  <c:v>42943</c:v>
                </c:pt>
                <c:pt idx="2821">
                  <c:v>42943</c:v>
                </c:pt>
                <c:pt idx="2822">
                  <c:v>42943</c:v>
                </c:pt>
                <c:pt idx="2823">
                  <c:v>42943</c:v>
                </c:pt>
                <c:pt idx="2824">
                  <c:v>42943</c:v>
                </c:pt>
                <c:pt idx="2825">
                  <c:v>42943</c:v>
                </c:pt>
                <c:pt idx="2826">
                  <c:v>42943</c:v>
                </c:pt>
                <c:pt idx="2827">
                  <c:v>42943</c:v>
                </c:pt>
                <c:pt idx="2828">
                  <c:v>42943</c:v>
                </c:pt>
                <c:pt idx="2829">
                  <c:v>42943</c:v>
                </c:pt>
                <c:pt idx="2830">
                  <c:v>42943</c:v>
                </c:pt>
                <c:pt idx="2831">
                  <c:v>42943</c:v>
                </c:pt>
                <c:pt idx="2832">
                  <c:v>42944</c:v>
                </c:pt>
                <c:pt idx="2833">
                  <c:v>42944</c:v>
                </c:pt>
                <c:pt idx="2834">
                  <c:v>42944</c:v>
                </c:pt>
                <c:pt idx="2835">
                  <c:v>42944</c:v>
                </c:pt>
                <c:pt idx="2836">
                  <c:v>42944</c:v>
                </c:pt>
                <c:pt idx="2837">
                  <c:v>42944</c:v>
                </c:pt>
                <c:pt idx="2838">
                  <c:v>42944</c:v>
                </c:pt>
                <c:pt idx="2839">
                  <c:v>42944</c:v>
                </c:pt>
                <c:pt idx="2840">
                  <c:v>42944</c:v>
                </c:pt>
                <c:pt idx="2841">
                  <c:v>42944</c:v>
                </c:pt>
                <c:pt idx="2842">
                  <c:v>42944</c:v>
                </c:pt>
                <c:pt idx="2843">
                  <c:v>42944</c:v>
                </c:pt>
                <c:pt idx="2844">
                  <c:v>42944</c:v>
                </c:pt>
                <c:pt idx="2845">
                  <c:v>42944</c:v>
                </c:pt>
                <c:pt idx="2846">
                  <c:v>42944</c:v>
                </c:pt>
                <c:pt idx="2847">
                  <c:v>42944</c:v>
                </c:pt>
                <c:pt idx="2848">
                  <c:v>42944</c:v>
                </c:pt>
                <c:pt idx="2849">
                  <c:v>42944</c:v>
                </c:pt>
                <c:pt idx="2850">
                  <c:v>42944</c:v>
                </c:pt>
                <c:pt idx="2851">
                  <c:v>42944</c:v>
                </c:pt>
                <c:pt idx="2852">
                  <c:v>42944</c:v>
                </c:pt>
                <c:pt idx="2853">
                  <c:v>42944</c:v>
                </c:pt>
                <c:pt idx="2854">
                  <c:v>42944</c:v>
                </c:pt>
                <c:pt idx="2855">
                  <c:v>42944</c:v>
                </c:pt>
                <c:pt idx="2856">
                  <c:v>42945</c:v>
                </c:pt>
                <c:pt idx="2857">
                  <c:v>42945</c:v>
                </c:pt>
                <c:pt idx="2858">
                  <c:v>42945</c:v>
                </c:pt>
                <c:pt idx="2859">
                  <c:v>42945</c:v>
                </c:pt>
                <c:pt idx="2860">
                  <c:v>42945</c:v>
                </c:pt>
                <c:pt idx="2861">
                  <c:v>42945</c:v>
                </c:pt>
                <c:pt idx="2862">
                  <c:v>42945</c:v>
                </c:pt>
                <c:pt idx="2863">
                  <c:v>42945</c:v>
                </c:pt>
                <c:pt idx="2864">
                  <c:v>42945</c:v>
                </c:pt>
                <c:pt idx="2865">
                  <c:v>42945</c:v>
                </c:pt>
                <c:pt idx="2866">
                  <c:v>42945</c:v>
                </c:pt>
                <c:pt idx="2867">
                  <c:v>42945</c:v>
                </c:pt>
                <c:pt idx="2868">
                  <c:v>42945</c:v>
                </c:pt>
                <c:pt idx="2869">
                  <c:v>42945</c:v>
                </c:pt>
                <c:pt idx="2870">
                  <c:v>42945</c:v>
                </c:pt>
                <c:pt idx="2871">
                  <c:v>42945</c:v>
                </c:pt>
                <c:pt idx="2872">
                  <c:v>42945</c:v>
                </c:pt>
                <c:pt idx="2873">
                  <c:v>42945</c:v>
                </c:pt>
                <c:pt idx="2874">
                  <c:v>42945</c:v>
                </c:pt>
                <c:pt idx="2875">
                  <c:v>42945</c:v>
                </c:pt>
                <c:pt idx="2876">
                  <c:v>42945</c:v>
                </c:pt>
                <c:pt idx="2877">
                  <c:v>42945</c:v>
                </c:pt>
                <c:pt idx="2878">
                  <c:v>42945</c:v>
                </c:pt>
                <c:pt idx="2879">
                  <c:v>42945</c:v>
                </c:pt>
                <c:pt idx="2880">
                  <c:v>42946</c:v>
                </c:pt>
                <c:pt idx="2881">
                  <c:v>42946</c:v>
                </c:pt>
                <c:pt idx="2882">
                  <c:v>42946</c:v>
                </c:pt>
                <c:pt idx="2883">
                  <c:v>42946</c:v>
                </c:pt>
                <c:pt idx="2884">
                  <c:v>42946</c:v>
                </c:pt>
                <c:pt idx="2885">
                  <c:v>42946</c:v>
                </c:pt>
                <c:pt idx="2886">
                  <c:v>42946</c:v>
                </c:pt>
                <c:pt idx="2887">
                  <c:v>42946</c:v>
                </c:pt>
                <c:pt idx="2888">
                  <c:v>42946</c:v>
                </c:pt>
                <c:pt idx="2889">
                  <c:v>42946</c:v>
                </c:pt>
                <c:pt idx="2890">
                  <c:v>42946</c:v>
                </c:pt>
                <c:pt idx="2891">
                  <c:v>42946</c:v>
                </c:pt>
                <c:pt idx="2892">
                  <c:v>42946</c:v>
                </c:pt>
                <c:pt idx="2893">
                  <c:v>42946</c:v>
                </c:pt>
                <c:pt idx="2894">
                  <c:v>42946</c:v>
                </c:pt>
                <c:pt idx="2895">
                  <c:v>42946</c:v>
                </c:pt>
                <c:pt idx="2896">
                  <c:v>42946</c:v>
                </c:pt>
                <c:pt idx="2897">
                  <c:v>42946</c:v>
                </c:pt>
                <c:pt idx="2898">
                  <c:v>42946</c:v>
                </c:pt>
                <c:pt idx="2899">
                  <c:v>42946</c:v>
                </c:pt>
                <c:pt idx="2900">
                  <c:v>42946</c:v>
                </c:pt>
                <c:pt idx="2901">
                  <c:v>42946</c:v>
                </c:pt>
                <c:pt idx="2902">
                  <c:v>42946</c:v>
                </c:pt>
                <c:pt idx="2903">
                  <c:v>42946</c:v>
                </c:pt>
                <c:pt idx="2904">
                  <c:v>42947</c:v>
                </c:pt>
                <c:pt idx="2905">
                  <c:v>42947</c:v>
                </c:pt>
                <c:pt idx="2906">
                  <c:v>42947</c:v>
                </c:pt>
                <c:pt idx="2907">
                  <c:v>42947</c:v>
                </c:pt>
                <c:pt idx="2908">
                  <c:v>42947</c:v>
                </c:pt>
                <c:pt idx="2909">
                  <c:v>42947</c:v>
                </c:pt>
                <c:pt idx="2910">
                  <c:v>42947</c:v>
                </c:pt>
                <c:pt idx="2911">
                  <c:v>42947</c:v>
                </c:pt>
                <c:pt idx="2912">
                  <c:v>42947</c:v>
                </c:pt>
                <c:pt idx="2913">
                  <c:v>42947</c:v>
                </c:pt>
                <c:pt idx="2914">
                  <c:v>42947</c:v>
                </c:pt>
                <c:pt idx="2915">
                  <c:v>42947</c:v>
                </c:pt>
                <c:pt idx="2916">
                  <c:v>42947</c:v>
                </c:pt>
                <c:pt idx="2917">
                  <c:v>42947</c:v>
                </c:pt>
                <c:pt idx="2918">
                  <c:v>42947</c:v>
                </c:pt>
                <c:pt idx="2919">
                  <c:v>42947</c:v>
                </c:pt>
                <c:pt idx="2920">
                  <c:v>42947</c:v>
                </c:pt>
                <c:pt idx="2921">
                  <c:v>42947</c:v>
                </c:pt>
                <c:pt idx="2922">
                  <c:v>42947</c:v>
                </c:pt>
                <c:pt idx="2923">
                  <c:v>42947</c:v>
                </c:pt>
                <c:pt idx="2924">
                  <c:v>42947</c:v>
                </c:pt>
                <c:pt idx="2925">
                  <c:v>42947</c:v>
                </c:pt>
                <c:pt idx="2926">
                  <c:v>42947</c:v>
                </c:pt>
                <c:pt idx="2927">
                  <c:v>42947</c:v>
                </c:pt>
                <c:pt idx="2928">
                  <c:v>42948</c:v>
                </c:pt>
                <c:pt idx="2929">
                  <c:v>42948</c:v>
                </c:pt>
                <c:pt idx="2930">
                  <c:v>42948</c:v>
                </c:pt>
                <c:pt idx="2931">
                  <c:v>42948</c:v>
                </c:pt>
                <c:pt idx="2932">
                  <c:v>42948</c:v>
                </c:pt>
                <c:pt idx="2933">
                  <c:v>42948</c:v>
                </c:pt>
                <c:pt idx="2934">
                  <c:v>42948</c:v>
                </c:pt>
                <c:pt idx="2935">
                  <c:v>42948</c:v>
                </c:pt>
                <c:pt idx="2936">
                  <c:v>42948</c:v>
                </c:pt>
                <c:pt idx="2937">
                  <c:v>42948</c:v>
                </c:pt>
                <c:pt idx="2938">
                  <c:v>42948</c:v>
                </c:pt>
                <c:pt idx="2939">
                  <c:v>42948</c:v>
                </c:pt>
                <c:pt idx="2940">
                  <c:v>42948</c:v>
                </c:pt>
                <c:pt idx="2941">
                  <c:v>42948</c:v>
                </c:pt>
                <c:pt idx="2942">
                  <c:v>42948</c:v>
                </c:pt>
                <c:pt idx="2943">
                  <c:v>42948</c:v>
                </c:pt>
                <c:pt idx="2944">
                  <c:v>42948</c:v>
                </c:pt>
                <c:pt idx="2945">
                  <c:v>42948</c:v>
                </c:pt>
                <c:pt idx="2946">
                  <c:v>42948</c:v>
                </c:pt>
                <c:pt idx="2947">
                  <c:v>42948</c:v>
                </c:pt>
                <c:pt idx="2948">
                  <c:v>42948</c:v>
                </c:pt>
                <c:pt idx="2949">
                  <c:v>42948</c:v>
                </c:pt>
                <c:pt idx="2950">
                  <c:v>42948</c:v>
                </c:pt>
                <c:pt idx="2951">
                  <c:v>42948</c:v>
                </c:pt>
                <c:pt idx="2952">
                  <c:v>42949</c:v>
                </c:pt>
                <c:pt idx="2953">
                  <c:v>42949</c:v>
                </c:pt>
                <c:pt idx="2954">
                  <c:v>42949</c:v>
                </c:pt>
                <c:pt idx="2955">
                  <c:v>42949</c:v>
                </c:pt>
                <c:pt idx="2956">
                  <c:v>42949</c:v>
                </c:pt>
                <c:pt idx="2957">
                  <c:v>42949</c:v>
                </c:pt>
                <c:pt idx="2958">
                  <c:v>42949</c:v>
                </c:pt>
                <c:pt idx="2959">
                  <c:v>42949</c:v>
                </c:pt>
                <c:pt idx="2960">
                  <c:v>42949</c:v>
                </c:pt>
                <c:pt idx="2961">
                  <c:v>42949</c:v>
                </c:pt>
                <c:pt idx="2962">
                  <c:v>42949</c:v>
                </c:pt>
                <c:pt idx="2963">
                  <c:v>42949</c:v>
                </c:pt>
                <c:pt idx="2964">
                  <c:v>42949</c:v>
                </c:pt>
                <c:pt idx="2965">
                  <c:v>42949</c:v>
                </c:pt>
                <c:pt idx="2966">
                  <c:v>42949</c:v>
                </c:pt>
                <c:pt idx="2967">
                  <c:v>42949</c:v>
                </c:pt>
                <c:pt idx="2968">
                  <c:v>42949</c:v>
                </c:pt>
                <c:pt idx="2969">
                  <c:v>42949</c:v>
                </c:pt>
                <c:pt idx="2970">
                  <c:v>42949</c:v>
                </c:pt>
                <c:pt idx="2971">
                  <c:v>42949</c:v>
                </c:pt>
                <c:pt idx="2972">
                  <c:v>42949</c:v>
                </c:pt>
                <c:pt idx="2973">
                  <c:v>42949</c:v>
                </c:pt>
                <c:pt idx="2974">
                  <c:v>42949</c:v>
                </c:pt>
                <c:pt idx="2975">
                  <c:v>42949</c:v>
                </c:pt>
                <c:pt idx="2976">
                  <c:v>42950</c:v>
                </c:pt>
                <c:pt idx="2977">
                  <c:v>42950</c:v>
                </c:pt>
                <c:pt idx="2978">
                  <c:v>42950</c:v>
                </c:pt>
                <c:pt idx="2979">
                  <c:v>42950</c:v>
                </c:pt>
                <c:pt idx="2980">
                  <c:v>42950</c:v>
                </c:pt>
                <c:pt idx="2981">
                  <c:v>42950</c:v>
                </c:pt>
                <c:pt idx="2982">
                  <c:v>42950</c:v>
                </c:pt>
                <c:pt idx="2983">
                  <c:v>42950</c:v>
                </c:pt>
                <c:pt idx="2984">
                  <c:v>42950</c:v>
                </c:pt>
                <c:pt idx="2985">
                  <c:v>42950</c:v>
                </c:pt>
                <c:pt idx="2986">
                  <c:v>42950</c:v>
                </c:pt>
                <c:pt idx="2987">
                  <c:v>42950</c:v>
                </c:pt>
                <c:pt idx="2988">
                  <c:v>42950</c:v>
                </c:pt>
                <c:pt idx="2989">
                  <c:v>42950</c:v>
                </c:pt>
                <c:pt idx="2990">
                  <c:v>42950</c:v>
                </c:pt>
                <c:pt idx="2991">
                  <c:v>42950</c:v>
                </c:pt>
                <c:pt idx="2992">
                  <c:v>42950</c:v>
                </c:pt>
                <c:pt idx="2993">
                  <c:v>42950</c:v>
                </c:pt>
                <c:pt idx="2994">
                  <c:v>42950</c:v>
                </c:pt>
                <c:pt idx="2995">
                  <c:v>42950</c:v>
                </c:pt>
                <c:pt idx="2996">
                  <c:v>42950</c:v>
                </c:pt>
                <c:pt idx="2997">
                  <c:v>42950</c:v>
                </c:pt>
                <c:pt idx="2998">
                  <c:v>42950</c:v>
                </c:pt>
                <c:pt idx="2999">
                  <c:v>42950</c:v>
                </c:pt>
                <c:pt idx="3000">
                  <c:v>42951</c:v>
                </c:pt>
                <c:pt idx="3001">
                  <c:v>42951</c:v>
                </c:pt>
                <c:pt idx="3002">
                  <c:v>42951</c:v>
                </c:pt>
                <c:pt idx="3003">
                  <c:v>42951</c:v>
                </c:pt>
                <c:pt idx="3004">
                  <c:v>42951</c:v>
                </c:pt>
                <c:pt idx="3005">
                  <c:v>42951</c:v>
                </c:pt>
                <c:pt idx="3006">
                  <c:v>42951</c:v>
                </c:pt>
                <c:pt idx="3007">
                  <c:v>42951</c:v>
                </c:pt>
                <c:pt idx="3008">
                  <c:v>42951</c:v>
                </c:pt>
                <c:pt idx="3009">
                  <c:v>42951</c:v>
                </c:pt>
                <c:pt idx="3010">
                  <c:v>42951</c:v>
                </c:pt>
                <c:pt idx="3011">
                  <c:v>42951</c:v>
                </c:pt>
                <c:pt idx="3012">
                  <c:v>42951</c:v>
                </c:pt>
                <c:pt idx="3013">
                  <c:v>42951</c:v>
                </c:pt>
                <c:pt idx="3014">
                  <c:v>42951</c:v>
                </c:pt>
                <c:pt idx="3015">
                  <c:v>42951</c:v>
                </c:pt>
                <c:pt idx="3016">
                  <c:v>42951</c:v>
                </c:pt>
                <c:pt idx="3017">
                  <c:v>42951</c:v>
                </c:pt>
                <c:pt idx="3018">
                  <c:v>42951</c:v>
                </c:pt>
                <c:pt idx="3019">
                  <c:v>42951</c:v>
                </c:pt>
                <c:pt idx="3020">
                  <c:v>42951</c:v>
                </c:pt>
                <c:pt idx="3021">
                  <c:v>42951</c:v>
                </c:pt>
                <c:pt idx="3022">
                  <c:v>42951</c:v>
                </c:pt>
                <c:pt idx="3023">
                  <c:v>42951</c:v>
                </c:pt>
                <c:pt idx="3024">
                  <c:v>42952</c:v>
                </c:pt>
                <c:pt idx="3025">
                  <c:v>42952</c:v>
                </c:pt>
                <c:pt idx="3026">
                  <c:v>42952</c:v>
                </c:pt>
                <c:pt idx="3027">
                  <c:v>42952</c:v>
                </c:pt>
                <c:pt idx="3028">
                  <c:v>42952</c:v>
                </c:pt>
                <c:pt idx="3029">
                  <c:v>42952</c:v>
                </c:pt>
                <c:pt idx="3030">
                  <c:v>42952</c:v>
                </c:pt>
                <c:pt idx="3031">
                  <c:v>42952</c:v>
                </c:pt>
                <c:pt idx="3032">
                  <c:v>42952</c:v>
                </c:pt>
                <c:pt idx="3033">
                  <c:v>42952</c:v>
                </c:pt>
                <c:pt idx="3034">
                  <c:v>42952</c:v>
                </c:pt>
                <c:pt idx="3035">
                  <c:v>42952</c:v>
                </c:pt>
                <c:pt idx="3036">
                  <c:v>42952</c:v>
                </c:pt>
                <c:pt idx="3037">
                  <c:v>42952</c:v>
                </c:pt>
                <c:pt idx="3038">
                  <c:v>42952</c:v>
                </c:pt>
                <c:pt idx="3039">
                  <c:v>42952</c:v>
                </c:pt>
                <c:pt idx="3040">
                  <c:v>42952</c:v>
                </c:pt>
                <c:pt idx="3041">
                  <c:v>42952</c:v>
                </c:pt>
                <c:pt idx="3042">
                  <c:v>42952</c:v>
                </c:pt>
                <c:pt idx="3043">
                  <c:v>42952</c:v>
                </c:pt>
                <c:pt idx="3044">
                  <c:v>42952</c:v>
                </c:pt>
                <c:pt idx="3045">
                  <c:v>42952</c:v>
                </c:pt>
                <c:pt idx="3046">
                  <c:v>42952</c:v>
                </c:pt>
                <c:pt idx="3047">
                  <c:v>42952</c:v>
                </c:pt>
                <c:pt idx="3048">
                  <c:v>42953</c:v>
                </c:pt>
                <c:pt idx="3049">
                  <c:v>42953</c:v>
                </c:pt>
                <c:pt idx="3050">
                  <c:v>42953</c:v>
                </c:pt>
                <c:pt idx="3051">
                  <c:v>42953</c:v>
                </c:pt>
                <c:pt idx="3052">
                  <c:v>42953</c:v>
                </c:pt>
                <c:pt idx="3053">
                  <c:v>42953</c:v>
                </c:pt>
                <c:pt idx="3054">
                  <c:v>42953</c:v>
                </c:pt>
                <c:pt idx="3055">
                  <c:v>42953</c:v>
                </c:pt>
                <c:pt idx="3056">
                  <c:v>42953</c:v>
                </c:pt>
                <c:pt idx="3057">
                  <c:v>42953</c:v>
                </c:pt>
                <c:pt idx="3058">
                  <c:v>42953</c:v>
                </c:pt>
                <c:pt idx="3059">
                  <c:v>42953</c:v>
                </c:pt>
                <c:pt idx="3060">
                  <c:v>42953</c:v>
                </c:pt>
                <c:pt idx="3061">
                  <c:v>42953</c:v>
                </c:pt>
                <c:pt idx="3062">
                  <c:v>42953</c:v>
                </c:pt>
                <c:pt idx="3063">
                  <c:v>42953</c:v>
                </c:pt>
                <c:pt idx="3064">
                  <c:v>42953</c:v>
                </c:pt>
                <c:pt idx="3065">
                  <c:v>42953</c:v>
                </c:pt>
                <c:pt idx="3066">
                  <c:v>42953</c:v>
                </c:pt>
                <c:pt idx="3067">
                  <c:v>42953</c:v>
                </c:pt>
                <c:pt idx="3068">
                  <c:v>42953</c:v>
                </c:pt>
                <c:pt idx="3069">
                  <c:v>42953</c:v>
                </c:pt>
                <c:pt idx="3070">
                  <c:v>42953</c:v>
                </c:pt>
                <c:pt idx="3071">
                  <c:v>42953</c:v>
                </c:pt>
                <c:pt idx="3072">
                  <c:v>42954</c:v>
                </c:pt>
                <c:pt idx="3073">
                  <c:v>42954</c:v>
                </c:pt>
                <c:pt idx="3074">
                  <c:v>42954</c:v>
                </c:pt>
                <c:pt idx="3075">
                  <c:v>42954</c:v>
                </c:pt>
                <c:pt idx="3076">
                  <c:v>42954</c:v>
                </c:pt>
                <c:pt idx="3077">
                  <c:v>42954</c:v>
                </c:pt>
                <c:pt idx="3078">
                  <c:v>42954</c:v>
                </c:pt>
                <c:pt idx="3079">
                  <c:v>42954</c:v>
                </c:pt>
                <c:pt idx="3080">
                  <c:v>42954</c:v>
                </c:pt>
                <c:pt idx="3081">
                  <c:v>42954</c:v>
                </c:pt>
                <c:pt idx="3082">
                  <c:v>42954</c:v>
                </c:pt>
                <c:pt idx="3083">
                  <c:v>42954</c:v>
                </c:pt>
                <c:pt idx="3084">
                  <c:v>42954</c:v>
                </c:pt>
                <c:pt idx="3085">
                  <c:v>42954</c:v>
                </c:pt>
                <c:pt idx="3086">
                  <c:v>42954</c:v>
                </c:pt>
                <c:pt idx="3087">
                  <c:v>42954</c:v>
                </c:pt>
                <c:pt idx="3088">
                  <c:v>42954</c:v>
                </c:pt>
                <c:pt idx="3089">
                  <c:v>42954</c:v>
                </c:pt>
                <c:pt idx="3090">
                  <c:v>42954</c:v>
                </c:pt>
                <c:pt idx="3091">
                  <c:v>42954</c:v>
                </c:pt>
                <c:pt idx="3092">
                  <c:v>42954</c:v>
                </c:pt>
                <c:pt idx="3093">
                  <c:v>42954</c:v>
                </c:pt>
                <c:pt idx="3094">
                  <c:v>42954</c:v>
                </c:pt>
                <c:pt idx="3095">
                  <c:v>42954</c:v>
                </c:pt>
                <c:pt idx="3096">
                  <c:v>42955</c:v>
                </c:pt>
                <c:pt idx="3097">
                  <c:v>42955</c:v>
                </c:pt>
                <c:pt idx="3098">
                  <c:v>42955</c:v>
                </c:pt>
                <c:pt idx="3099">
                  <c:v>42955</c:v>
                </c:pt>
                <c:pt idx="3100">
                  <c:v>42955</c:v>
                </c:pt>
                <c:pt idx="3101">
                  <c:v>42955</c:v>
                </c:pt>
                <c:pt idx="3102">
                  <c:v>42955</c:v>
                </c:pt>
                <c:pt idx="3103">
                  <c:v>42955</c:v>
                </c:pt>
                <c:pt idx="3104">
                  <c:v>42955</c:v>
                </c:pt>
                <c:pt idx="3105">
                  <c:v>42955</c:v>
                </c:pt>
                <c:pt idx="3106">
                  <c:v>42955</c:v>
                </c:pt>
                <c:pt idx="3107">
                  <c:v>42955</c:v>
                </c:pt>
                <c:pt idx="3108">
                  <c:v>42955</c:v>
                </c:pt>
                <c:pt idx="3109">
                  <c:v>42955</c:v>
                </c:pt>
                <c:pt idx="3110">
                  <c:v>42955</c:v>
                </c:pt>
                <c:pt idx="3111">
                  <c:v>42955</c:v>
                </c:pt>
                <c:pt idx="3112">
                  <c:v>42955</c:v>
                </c:pt>
                <c:pt idx="3113">
                  <c:v>42955</c:v>
                </c:pt>
                <c:pt idx="3114">
                  <c:v>42955</c:v>
                </c:pt>
                <c:pt idx="3115">
                  <c:v>42955</c:v>
                </c:pt>
                <c:pt idx="3116">
                  <c:v>42955</c:v>
                </c:pt>
                <c:pt idx="3117">
                  <c:v>42955</c:v>
                </c:pt>
                <c:pt idx="3118">
                  <c:v>42955</c:v>
                </c:pt>
                <c:pt idx="3119">
                  <c:v>42955</c:v>
                </c:pt>
                <c:pt idx="3120">
                  <c:v>42956</c:v>
                </c:pt>
                <c:pt idx="3121">
                  <c:v>42956</c:v>
                </c:pt>
                <c:pt idx="3122">
                  <c:v>42956</c:v>
                </c:pt>
                <c:pt idx="3123">
                  <c:v>42956</c:v>
                </c:pt>
                <c:pt idx="3124">
                  <c:v>42956</c:v>
                </c:pt>
                <c:pt idx="3125">
                  <c:v>42956</c:v>
                </c:pt>
                <c:pt idx="3126">
                  <c:v>42956</c:v>
                </c:pt>
                <c:pt idx="3127">
                  <c:v>42956</c:v>
                </c:pt>
                <c:pt idx="3128">
                  <c:v>42956</c:v>
                </c:pt>
                <c:pt idx="3129">
                  <c:v>42956</c:v>
                </c:pt>
                <c:pt idx="3130">
                  <c:v>42956</c:v>
                </c:pt>
                <c:pt idx="3131">
                  <c:v>42956</c:v>
                </c:pt>
                <c:pt idx="3132">
                  <c:v>42956</c:v>
                </c:pt>
                <c:pt idx="3133">
                  <c:v>42956</c:v>
                </c:pt>
                <c:pt idx="3134">
                  <c:v>42956</c:v>
                </c:pt>
                <c:pt idx="3135">
                  <c:v>42956</c:v>
                </c:pt>
                <c:pt idx="3136">
                  <c:v>42956</c:v>
                </c:pt>
                <c:pt idx="3137">
                  <c:v>42956</c:v>
                </c:pt>
                <c:pt idx="3138">
                  <c:v>42956</c:v>
                </c:pt>
                <c:pt idx="3139">
                  <c:v>42956</c:v>
                </c:pt>
                <c:pt idx="3140">
                  <c:v>42956</c:v>
                </c:pt>
                <c:pt idx="3141">
                  <c:v>42956</c:v>
                </c:pt>
                <c:pt idx="3142">
                  <c:v>42956</c:v>
                </c:pt>
                <c:pt idx="3143">
                  <c:v>42956</c:v>
                </c:pt>
                <c:pt idx="3144">
                  <c:v>42957</c:v>
                </c:pt>
                <c:pt idx="3145">
                  <c:v>42957</c:v>
                </c:pt>
                <c:pt idx="3146">
                  <c:v>42957</c:v>
                </c:pt>
                <c:pt idx="3147">
                  <c:v>42957</c:v>
                </c:pt>
                <c:pt idx="3148">
                  <c:v>42957</c:v>
                </c:pt>
                <c:pt idx="3149">
                  <c:v>42957</c:v>
                </c:pt>
                <c:pt idx="3150">
                  <c:v>42957</c:v>
                </c:pt>
                <c:pt idx="3151">
                  <c:v>42957</c:v>
                </c:pt>
                <c:pt idx="3152">
                  <c:v>42957</c:v>
                </c:pt>
                <c:pt idx="3153">
                  <c:v>42957</c:v>
                </c:pt>
                <c:pt idx="3154">
                  <c:v>42957</c:v>
                </c:pt>
                <c:pt idx="3155">
                  <c:v>42957</c:v>
                </c:pt>
                <c:pt idx="3156">
                  <c:v>42957</c:v>
                </c:pt>
                <c:pt idx="3157">
                  <c:v>42957</c:v>
                </c:pt>
                <c:pt idx="3158">
                  <c:v>42957</c:v>
                </c:pt>
                <c:pt idx="3159">
                  <c:v>42957</c:v>
                </c:pt>
                <c:pt idx="3160">
                  <c:v>42957</c:v>
                </c:pt>
                <c:pt idx="3161">
                  <c:v>42957</c:v>
                </c:pt>
                <c:pt idx="3162">
                  <c:v>42957</c:v>
                </c:pt>
                <c:pt idx="3163">
                  <c:v>42957</c:v>
                </c:pt>
                <c:pt idx="3164">
                  <c:v>42957</c:v>
                </c:pt>
                <c:pt idx="3165">
                  <c:v>42957</c:v>
                </c:pt>
                <c:pt idx="3166">
                  <c:v>42957</c:v>
                </c:pt>
                <c:pt idx="3167">
                  <c:v>42957</c:v>
                </c:pt>
                <c:pt idx="3168">
                  <c:v>42958</c:v>
                </c:pt>
                <c:pt idx="3169">
                  <c:v>42958</c:v>
                </c:pt>
                <c:pt idx="3170">
                  <c:v>42958</c:v>
                </c:pt>
                <c:pt idx="3171">
                  <c:v>42958</c:v>
                </c:pt>
                <c:pt idx="3172">
                  <c:v>42958</c:v>
                </c:pt>
                <c:pt idx="3173">
                  <c:v>42958</c:v>
                </c:pt>
                <c:pt idx="3174">
                  <c:v>42958</c:v>
                </c:pt>
                <c:pt idx="3175">
                  <c:v>42958</c:v>
                </c:pt>
                <c:pt idx="3176">
                  <c:v>42958</c:v>
                </c:pt>
                <c:pt idx="3177">
                  <c:v>42958</c:v>
                </c:pt>
                <c:pt idx="3178">
                  <c:v>42958</c:v>
                </c:pt>
                <c:pt idx="3179">
                  <c:v>42958</c:v>
                </c:pt>
                <c:pt idx="3180">
                  <c:v>42958</c:v>
                </c:pt>
                <c:pt idx="3181">
                  <c:v>42958</c:v>
                </c:pt>
                <c:pt idx="3182">
                  <c:v>42958</c:v>
                </c:pt>
                <c:pt idx="3183">
                  <c:v>42958</c:v>
                </c:pt>
                <c:pt idx="3184">
                  <c:v>42958</c:v>
                </c:pt>
                <c:pt idx="3185">
                  <c:v>42958</c:v>
                </c:pt>
                <c:pt idx="3186">
                  <c:v>42958</c:v>
                </c:pt>
                <c:pt idx="3187">
                  <c:v>42958</c:v>
                </c:pt>
                <c:pt idx="3188">
                  <c:v>42958</c:v>
                </c:pt>
                <c:pt idx="3189">
                  <c:v>42958</c:v>
                </c:pt>
                <c:pt idx="3190">
                  <c:v>42958</c:v>
                </c:pt>
                <c:pt idx="3191">
                  <c:v>42958</c:v>
                </c:pt>
                <c:pt idx="3192">
                  <c:v>42959</c:v>
                </c:pt>
                <c:pt idx="3193">
                  <c:v>42959</c:v>
                </c:pt>
                <c:pt idx="3194">
                  <c:v>42959</c:v>
                </c:pt>
                <c:pt idx="3195">
                  <c:v>42959</c:v>
                </c:pt>
                <c:pt idx="3196">
                  <c:v>42959</c:v>
                </c:pt>
                <c:pt idx="3197">
                  <c:v>42959</c:v>
                </c:pt>
                <c:pt idx="3198">
                  <c:v>42959</c:v>
                </c:pt>
                <c:pt idx="3199">
                  <c:v>42959</c:v>
                </c:pt>
                <c:pt idx="3200">
                  <c:v>42959</c:v>
                </c:pt>
                <c:pt idx="3201">
                  <c:v>42959</c:v>
                </c:pt>
                <c:pt idx="3202">
                  <c:v>42959</c:v>
                </c:pt>
                <c:pt idx="3203">
                  <c:v>42959</c:v>
                </c:pt>
                <c:pt idx="3204">
                  <c:v>42959</c:v>
                </c:pt>
                <c:pt idx="3205">
                  <c:v>42959</c:v>
                </c:pt>
                <c:pt idx="3206">
                  <c:v>42959</c:v>
                </c:pt>
                <c:pt idx="3207">
                  <c:v>42959</c:v>
                </c:pt>
                <c:pt idx="3208">
                  <c:v>42959</c:v>
                </c:pt>
                <c:pt idx="3209">
                  <c:v>42959</c:v>
                </c:pt>
                <c:pt idx="3210">
                  <c:v>42959</c:v>
                </c:pt>
                <c:pt idx="3211">
                  <c:v>42959</c:v>
                </c:pt>
                <c:pt idx="3212">
                  <c:v>42959</c:v>
                </c:pt>
                <c:pt idx="3213">
                  <c:v>42959</c:v>
                </c:pt>
                <c:pt idx="3214">
                  <c:v>42959</c:v>
                </c:pt>
                <c:pt idx="3215">
                  <c:v>42959</c:v>
                </c:pt>
                <c:pt idx="3216">
                  <c:v>42960</c:v>
                </c:pt>
                <c:pt idx="3217">
                  <c:v>42960</c:v>
                </c:pt>
                <c:pt idx="3218">
                  <c:v>42960</c:v>
                </c:pt>
                <c:pt idx="3219">
                  <c:v>42960</c:v>
                </c:pt>
                <c:pt idx="3220">
                  <c:v>42960</c:v>
                </c:pt>
                <c:pt idx="3221">
                  <c:v>42960</c:v>
                </c:pt>
                <c:pt idx="3222">
                  <c:v>42960</c:v>
                </c:pt>
                <c:pt idx="3223">
                  <c:v>42960</c:v>
                </c:pt>
                <c:pt idx="3224">
                  <c:v>42960</c:v>
                </c:pt>
                <c:pt idx="3225">
                  <c:v>42960</c:v>
                </c:pt>
                <c:pt idx="3226">
                  <c:v>42960</c:v>
                </c:pt>
                <c:pt idx="3227">
                  <c:v>42960</c:v>
                </c:pt>
                <c:pt idx="3228">
                  <c:v>42960</c:v>
                </c:pt>
                <c:pt idx="3229">
                  <c:v>42960</c:v>
                </c:pt>
                <c:pt idx="3230">
                  <c:v>42960</c:v>
                </c:pt>
                <c:pt idx="3231">
                  <c:v>42960</c:v>
                </c:pt>
                <c:pt idx="3232">
                  <c:v>42960</c:v>
                </c:pt>
                <c:pt idx="3233">
                  <c:v>42960</c:v>
                </c:pt>
                <c:pt idx="3234">
                  <c:v>42960</c:v>
                </c:pt>
                <c:pt idx="3235">
                  <c:v>42960</c:v>
                </c:pt>
                <c:pt idx="3236">
                  <c:v>42960</c:v>
                </c:pt>
                <c:pt idx="3237">
                  <c:v>42960</c:v>
                </c:pt>
                <c:pt idx="3238">
                  <c:v>42960</c:v>
                </c:pt>
                <c:pt idx="3239">
                  <c:v>42960</c:v>
                </c:pt>
                <c:pt idx="3240">
                  <c:v>42961</c:v>
                </c:pt>
                <c:pt idx="3241">
                  <c:v>42961</c:v>
                </c:pt>
                <c:pt idx="3242">
                  <c:v>42961</c:v>
                </c:pt>
                <c:pt idx="3243">
                  <c:v>42961</c:v>
                </c:pt>
                <c:pt idx="3244">
                  <c:v>42961</c:v>
                </c:pt>
                <c:pt idx="3245">
                  <c:v>42961</c:v>
                </c:pt>
                <c:pt idx="3246">
                  <c:v>42961</c:v>
                </c:pt>
                <c:pt idx="3247">
                  <c:v>42961</c:v>
                </c:pt>
                <c:pt idx="3248">
                  <c:v>42961</c:v>
                </c:pt>
                <c:pt idx="3249">
                  <c:v>42961</c:v>
                </c:pt>
                <c:pt idx="3250">
                  <c:v>42961</c:v>
                </c:pt>
                <c:pt idx="3251">
                  <c:v>42961</c:v>
                </c:pt>
                <c:pt idx="3252">
                  <c:v>42961</c:v>
                </c:pt>
                <c:pt idx="3253">
                  <c:v>42961</c:v>
                </c:pt>
                <c:pt idx="3254">
                  <c:v>42961</c:v>
                </c:pt>
                <c:pt idx="3255">
                  <c:v>42961</c:v>
                </c:pt>
                <c:pt idx="3256">
                  <c:v>42961</c:v>
                </c:pt>
                <c:pt idx="3257">
                  <c:v>42961</c:v>
                </c:pt>
                <c:pt idx="3258">
                  <c:v>42961</c:v>
                </c:pt>
                <c:pt idx="3259">
                  <c:v>42961</c:v>
                </c:pt>
                <c:pt idx="3260">
                  <c:v>42961</c:v>
                </c:pt>
                <c:pt idx="3261">
                  <c:v>42961</c:v>
                </c:pt>
                <c:pt idx="3262">
                  <c:v>42961</c:v>
                </c:pt>
                <c:pt idx="3263">
                  <c:v>42961</c:v>
                </c:pt>
                <c:pt idx="3264">
                  <c:v>42962</c:v>
                </c:pt>
                <c:pt idx="3265">
                  <c:v>42962</c:v>
                </c:pt>
                <c:pt idx="3266">
                  <c:v>42962</c:v>
                </c:pt>
                <c:pt idx="3267">
                  <c:v>42962</c:v>
                </c:pt>
                <c:pt idx="3268">
                  <c:v>42962</c:v>
                </c:pt>
                <c:pt idx="3269">
                  <c:v>42962</c:v>
                </c:pt>
                <c:pt idx="3270">
                  <c:v>42962</c:v>
                </c:pt>
                <c:pt idx="3271">
                  <c:v>42962</c:v>
                </c:pt>
                <c:pt idx="3272">
                  <c:v>42962</c:v>
                </c:pt>
                <c:pt idx="3273">
                  <c:v>42962</c:v>
                </c:pt>
                <c:pt idx="3274">
                  <c:v>42962</c:v>
                </c:pt>
                <c:pt idx="3275">
                  <c:v>42962</c:v>
                </c:pt>
                <c:pt idx="3276">
                  <c:v>42962</c:v>
                </c:pt>
                <c:pt idx="3277">
                  <c:v>42962</c:v>
                </c:pt>
                <c:pt idx="3278">
                  <c:v>42962</c:v>
                </c:pt>
                <c:pt idx="3279">
                  <c:v>42962</c:v>
                </c:pt>
                <c:pt idx="3280">
                  <c:v>42962</c:v>
                </c:pt>
                <c:pt idx="3281">
                  <c:v>42962</c:v>
                </c:pt>
                <c:pt idx="3282">
                  <c:v>42962</c:v>
                </c:pt>
                <c:pt idx="3283">
                  <c:v>42962</c:v>
                </c:pt>
                <c:pt idx="3284">
                  <c:v>42962</c:v>
                </c:pt>
                <c:pt idx="3285">
                  <c:v>42962</c:v>
                </c:pt>
                <c:pt idx="3286">
                  <c:v>42962</c:v>
                </c:pt>
                <c:pt idx="3287">
                  <c:v>42962</c:v>
                </c:pt>
                <c:pt idx="3288">
                  <c:v>42963</c:v>
                </c:pt>
                <c:pt idx="3289">
                  <c:v>42963</c:v>
                </c:pt>
                <c:pt idx="3290">
                  <c:v>42963</c:v>
                </c:pt>
                <c:pt idx="3291">
                  <c:v>42963</c:v>
                </c:pt>
                <c:pt idx="3292">
                  <c:v>42963</c:v>
                </c:pt>
                <c:pt idx="3293">
                  <c:v>42963</c:v>
                </c:pt>
                <c:pt idx="3294">
                  <c:v>42963</c:v>
                </c:pt>
                <c:pt idx="3295">
                  <c:v>42963</c:v>
                </c:pt>
                <c:pt idx="3296">
                  <c:v>42963</c:v>
                </c:pt>
                <c:pt idx="3297">
                  <c:v>42963</c:v>
                </c:pt>
                <c:pt idx="3298">
                  <c:v>42963</c:v>
                </c:pt>
                <c:pt idx="3299">
                  <c:v>42963</c:v>
                </c:pt>
                <c:pt idx="3300">
                  <c:v>42963</c:v>
                </c:pt>
                <c:pt idx="3301">
                  <c:v>42963</c:v>
                </c:pt>
                <c:pt idx="3302">
                  <c:v>42963</c:v>
                </c:pt>
                <c:pt idx="3303">
                  <c:v>42963</c:v>
                </c:pt>
                <c:pt idx="3304">
                  <c:v>42963</c:v>
                </c:pt>
                <c:pt idx="3305">
                  <c:v>42963</c:v>
                </c:pt>
                <c:pt idx="3306">
                  <c:v>42963</c:v>
                </c:pt>
                <c:pt idx="3307">
                  <c:v>42963</c:v>
                </c:pt>
                <c:pt idx="3308">
                  <c:v>42963</c:v>
                </c:pt>
                <c:pt idx="3309">
                  <c:v>42963</c:v>
                </c:pt>
                <c:pt idx="3310">
                  <c:v>42963</c:v>
                </c:pt>
                <c:pt idx="3311">
                  <c:v>42963</c:v>
                </c:pt>
                <c:pt idx="3312">
                  <c:v>42964</c:v>
                </c:pt>
                <c:pt idx="3313">
                  <c:v>42964</c:v>
                </c:pt>
                <c:pt idx="3314">
                  <c:v>42964</c:v>
                </c:pt>
                <c:pt idx="3315">
                  <c:v>42964</c:v>
                </c:pt>
                <c:pt idx="3316">
                  <c:v>42964</c:v>
                </c:pt>
                <c:pt idx="3317">
                  <c:v>42964</c:v>
                </c:pt>
                <c:pt idx="3318">
                  <c:v>42964</c:v>
                </c:pt>
                <c:pt idx="3319">
                  <c:v>42964</c:v>
                </c:pt>
                <c:pt idx="3320">
                  <c:v>42964</c:v>
                </c:pt>
                <c:pt idx="3321">
                  <c:v>42964</c:v>
                </c:pt>
                <c:pt idx="3322">
                  <c:v>42964</c:v>
                </c:pt>
                <c:pt idx="3323">
                  <c:v>42964</c:v>
                </c:pt>
                <c:pt idx="3324">
                  <c:v>42964</c:v>
                </c:pt>
                <c:pt idx="3325">
                  <c:v>42964</c:v>
                </c:pt>
                <c:pt idx="3326">
                  <c:v>42964</c:v>
                </c:pt>
                <c:pt idx="3327">
                  <c:v>42964</c:v>
                </c:pt>
                <c:pt idx="3328">
                  <c:v>42964</c:v>
                </c:pt>
                <c:pt idx="3329">
                  <c:v>42964</c:v>
                </c:pt>
                <c:pt idx="3330">
                  <c:v>42964</c:v>
                </c:pt>
                <c:pt idx="3331">
                  <c:v>42964</c:v>
                </c:pt>
                <c:pt idx="3332">
                  <c:v>42964</c:v>
                </c:pt>
                <c:pt idx="3333">
                  <c:v>42964</c:v>
                </c:pt>
                <c:pt idx="3334">
                  <c:v>42964</c:v>
                </c:pt>
                <c:pt idx="3335">
                  <c:v>42964</c:v>
                </c:pt>
                <c:pt idx="3336">
                  <c:v>42965</c:v>
                </c:pt>
                <c:pt idx="3337">
                  <c:v>42965</c:v>
                </c:pt>
                <c:pt idx="3338">
                  <c:v>42965</c:v>
                </c:pt>
                <c:pt idx="3339">
                  <c:v>42965</c:v>
                </c:pt>
                <c:pt idx="3340">
                  <c:v>42965</c:v>
                </c:pt>
                <c:pt idx="3341">
                  <c:v>42965</c:v>
                </c:pt>
                <c:pt idx="3342">
                  <c:v>42965</c:v>
                </c:pt>
                <c:pt idx="3343">
                  <c:v>42965</c:v>
                </c:pt>
                <c:pt idx="3344">
                  <c:v>42965</c:v>
                </c:pt>
                <c:pt idx="3345">
                  <c:v>42965</c:v>
                </c:pt>
                <c:pt idx="3346">
                  <c:v>42965</c:v>
                </c:pt>
                <c:pt idx="3347">
                  <c:v>42965</c:v>
                </c:pt>
                <c:pt idx="3348">
                  <c:v>42965</c:v>
                </c:pt>
                <c:pt idx="3349">
                  <c:v>42965</c:v>
                </c:pt>
                <c:pt idx="3350">
                  <c:v>42965</c:v>
                </c:pt>
                <c:pt idx="3351">
                  <c:v>42965</c:v>
                </c:pt>
                <c:pt idx="3352">
                  <c:v>42965</c:v>
                </c:pt>
                <c:pt idx="3353">
                  <c:v>42965</c:v>
                </c:pt>
                <c:pt idx="3354">
                  <c:v>42965</c:v>
                </c:pt>
                <c:pt idx="3355">
                  <c:v>42965</c:v>
                </c:pt>
                <c:pt idx="3356">
                  <c:v>42965</c:v>
                </c:pt>
                <c:pt idx="3357">
                  <c:v>42965</c:v>
                </c:pt>
                <c:pt idx="3358">
                  <c:v>42965</c:v>
                </c:pt>
                <c:pt idx="3359">
                  <c:v>42965</c:v>
                </c:pt>
                <c:pt idx="3360">
                  <c:v>42966</c:v>
                </c:pt>
                <c:pt idx="3361">
                  <c:v>42966</c:v>
                </c:pt>
                <c:pt idx="3362">
                  <c:v>42966</c:v>
                </c:pt>
                <c:pt idx="3363">
                  <c:v>42966</c:v>
                </c:pt>
                <c:pt idx="3364">
                  <c:v>42966</c:v>
                </c:pt>
                <c:pt idx="3365">
                  <c:v>42966</c:v>
                </c:pt>
                <c:pt idx="3366">
                  <c:v>42966</c:v>
                </c:pt>
                <c:pt idx="3367">
                  <c:v>42966</c:v>
                </c:pt>
                <c:pt idx="3368">
                  <c:v>42966</c:v>
                </c:pt>
                <c:pt idx="3369">
                  <c:v>42966</c:v>
                </c:pt>
                <c:pt idx="3370">
                  <c:v>42966</c:v>
                </c:pt>
                <c:pt idx="3371">
                  <c:v>42966</c:v>
                </c:pt>
                <c:pt idx="3372">
                  <c:v>42966</c:v>
                </c:pt>
                <c:pt idx="3373">
                  <c:v>42966</c:v>
                </c:pt>
                <c:pt idx="3374">
                  <c:v>42966</c:v>
                </c:pt>
                <c:pt idx="3375">
                  <c:v>42966</c:v>
                </c:pt>
                <c:pt idx="3376">
                  <c:v>42966</c:v>
                </c:pt>
                <c:pt idx="3377">
                  <c:v>42966</c:v>
                </c:pt>
                <c:pt idx="3378">
                  <c:v>42966</c:v>
                </c:pt>
                <c:pt idx="3379">
                  <c:v>42966</c:v>
                </c:pt>
                <c:pt idx="3380">
                  <c:v>42966</c:v>
                </c:pt>
                <c:pt idx="3381">
                  <c:v>42966</c:v>
                </c:pt>
                <c:pt idx="3382">
                  <c:v>42966</c:v>
                </c:pt>
                <c:pt idx="3383">
                  <c:v>42966</c:v>
                </c:pt>
                <c:pt idx="3384">
                  <c:v>42967</c:v>
                </c:pt>
                <c:pt idx="3385">
                  <c:v>42967</c:v>
                </c:pt>
                <c:pt idx="3386">
                  <c:v>42967</c:v>
                </c:pt>
                <c:pt idx="3387">
                  <c:v>42967</c:v>
                </c:pt>
                <c:pt idx="3388">
                  <c:v>42967</c:v>
                </c:pt>
                <c:pt idx="3389">
                  <c:v>42967</c:v>
                </c:pt>
                <c:pt idx="3390">
                  <c:v>42967</c:v>
                </c:pt>
                <c:pt idx="3391">
                  <c:v>42967</c:v>
                </c:pt>
                <c:pt idx="3392">
                  <c:v>42967</c:v>
                </c:pt>
                <c:pt idx="3393">
                  <c:v>42967</c:v>
                </c:pt>
                <c:pt idx="3394">
                  <c:v>42967</c:v>
                </c:pt>
                <c:pt idx="3395">
                  <c:v>42967</c:v>
                </c:pt>
                <c:pt idx="3396">
                  <c:v>42967</c:v>
                </c:pt>
                <c:pt idx="3397">
                  <c:v>42967</c:v>
                </c:pt>
                <c:pt idx="3398">
                  <c:v>42967</c:v>
                </c:pt>
                <c:pt idx="3399">
                  <c:v>42967</c:v>
                </c:pt>
                <c:pt idx="3400">
                  <c:v>42967</c:v>
                </c:pt>
                <c:pt idx="3401">
                  <c:v>42967</c:v>
                </c:pt>
                <c:pt idx="3402">
                  <c:v>42967</c:v>
                </c:pt>
                <c:pt idx="3403">
                  <c:v>42967</c:v>
                </c:pt>
                <c:pt idx="3404">
                  <c:v>42967</c:v>
                </c:pt>
                <c:pt idx="3405">
                  <c:v>42967</c:v>
                </c:pt>
                <c:pt idx="3406">
                  <c:v>42967</c:v>
                </c:pt>
                <c:pt idx="3407">
                  <c:v>42967</c:v>
                </c:pt>
                <c:pt idx="3408">
                  <c:v>42968</c:v>
                </c:pt>
                <c:pt idx="3409">
                  <c:v>42968</c:v>
                </c:pt>
                <c:pt idx="3410">
                  <c:v>42968</c:v>
                </c:pt>
                <c:pt idx="3411">
                  <c:v>42968</c:v>
                </c:pt>
                <c:pt idx="3412">
                  <c:v>42968</c:v>
                </c:pt>
                <c:pt idx="3413">
                  <c:v>42968</c:v>
                </c:pt>
                <c:pt idx="3414">
                  <c:v>42968</c:v>
                </c:pt>
                <c:pt idx="3415">
                  <c:v>42968</c:v>
                </c:pt>
                <c:pt idx="3416">
                  <c:v>42968</c:v>
                </c:pt>
                <c:pt idx="3417">
                  <c:v>42968</c:v>
                </c:pt>
                <c:pt idx="3418">
                  <c:v>42968</c:v>
                </c:pt>
                <c:pt idx="3419">
                  <c:v>42968</c:v>
                </c:pt>
                <c:pt idx="3420">
                  <c:v>42968</c:v>
                </c:pt>
                <c:pt idx="3421">
                  <c:v>42968</c:v>
                </c:pt>
                <c:pt idx="3422">
                  <c:v>42968</c:v>
                </c:pt>
                <c:pt idx="3423">
                  <c:v>42968</c:v>
                </c:pt>
                <c:pt idx="3424">
                  <c:v>42968</c:v>
                </c:pt>
                <c:pt idx="3425">
                  <c:v>42968</c:v>
                </c:pt>
                <c:pt idx="3426">
                  <c:v>42968</c:v>
                </c:pt>
                <c:pt idx="3427">
                  <c:v>42968</c:v>
                </c:pt>
                <c:pt idx="3428">
                  <c:v>42968</c:v>
                </c:pt>
                <c:pt idx="3429">
                  <c:v>42968</c:v>
                </c:pt>
                <c:pt idx="3430">
                  <c:v>42968</c:v>
                </c:pt>
                <c:pt idx="3431">
                  <c:v>42968</c:v>
                </c:pt>
                <c:pt idx="3432">
                  <c:v>42969</c:v>
                </c:pt>
                <c:pt idx="3433">
                  <c:v>42969</c:v>
                </c:pt>
                <c:pt idx="3434">
                  <c:v>42969</c:v>
                </c:pt>
                <c:pt idx="3435">
                  <c:v>42969</c:v>
                </c:pt>
                <c:pt idx="3436">
                  <c:v>42969</c:v>
                </c:pt>
                <c:pt idx="3437">
                  <c:v>42969</c:v>
                </c:pt>
                <c:pt idx="3438">
                  <c:v>42969</c:v>
                </c:pt>
                <c:pt idx="3439">
                  <c:v>42969</c:v>
                </c:pt>
                <c:pt idx="3440">
                  <c:v>42969</c:v>
                </c:pt>
                <c:pt idx="3441">
                  <c:v>42969</c:v>
                </c:pt>
                <c:pt idx="3442">
                  <c:v>42969</c:v>
                </c:pt>
                <c:pt idx="3443">
                  <c:v>42969</c:v>
                </c:pt>
                <c:pt idx="3444">
                  <c:v>42969</c:v>
                </c:pt>
                <c:pt idx="3445">
                  <c:v>42969</c:v>
                </c:pt>
                <c:pt idx="3446">
                  <c:v>42969</c:v>
                </c:pt>
                <c:pt idx="3447">
                  <c:v>42969</c:v>
                </c:pt>
                <c:pt idx="3448">
                  <c:v>42969</c:v>
                </c:pt>
                <c:pt idx="3449">
                  <c:v>42969</c:v>
                </c:pt>
                <c:pt idx="3450">
                  <c:v>42969</c:v>
                </c:pt>
                <c:pt idx="3451">
                  <c:v>42969</c:v>
                </c:pt>
                <c:pt idx="3452">
                  <c:v>42969</c:v>
                </c:pt>
                <c:pt idx="3453">
                  <c:v>42969</c:v>
                </c:pt>
                <c:pt idx="3454">
                  <c:v>42969</c:v>
                </c:pt>
                <c:pt idx="3455">
                  <c:v>42969</c:v>
                </c:pt>
                <c:pt idx="3456">
                  <c:v>42970</c:v>
                </c:pt>
                <c:pt idx="3457">
                  <c:v>42970</c:v>
                </c:pt>
                <c:pt idx="3458">
                  <c:v>42970</c:v>
                </c:pt>
                <c:pt idx="3459">
                  <c:v>42970</c:v>
                </c:pt>
                <c:pt idx="3460">
                  <c:v>42970</c:v>
                </c:pt>
                <c:pt idx="3461">
                  <c:v>42970</c:v>
                </c:pt>
                <c:pt idx="3462">
                  <c:v>42970</c:v>
                </c:pt>
                <c:pt idx="3463">
                  <c:v>42970</c:v>
                </c:pt>
                <c:pt idx="3464">
                  <c:v>42970</c:v>
                </c:pt>
                <c:pt idx="3465">
                  <c:v>42970</c:v>
                </c:pt>
                <c:pt idx="3466">
                  <c:v>42970</c:v>
                </c:pt>
                <c:pt idx="3467">
                  <c:v>42970</c:v>
                </c:pt>
                <c:pt idx="3468">
                  <c:v>42970</c:v>
                </c:pt>
                <c:pt idx="3469">
                  <c:v>42970</c:v>
                </c:pt>
                <c:pt idx="3470">
                  <c:v>42970</c:v>
                </c:pt>
                <c:pt idx="3471">
                  <c:v>42970</c:v>
                </c:pt>
                <c:pt idx="3472">
                  <c:v>42970</c:v>
                </c:pt>
                <c:pt idx="3473">
                  <c:v>42970</c:v>
                </c:pt>
                <c:pt idx="3474">
                  <c:v>42970</c:v>
                </c:pt>
                <c:pt idx="3475">
                  <c:v>42970</c:v>
                </c:pt>
                <c:pt idx="3476">
                  <c:v>42970</c:v>
                </c:pt>
                <c:pt idx="3477">
                  <c:v>42970</c:v>
                </c:pt>
                <c:pt idx="3478">
                  <c:v>42970</c:v>
                </c:pt>
                <c:pt idx="3479">
                  <c:v>42970</c:v>
                </c:pt>
                <c:pt idx="3480">
                  <c:v>42971</c:v>
                </c:pt>
                <c:pt idx="3481">
                  <c:v>42971</c:v>
                </c:pt>
                <c:pt idx="3482">
                  <c:v>42971</c:v>
                </c:pt>
                <c:pt idx="3483">
                  <c:v>42971</c:v>
                </c:pt>
                <c:pt idx="3484">
                  <c:v>42971</c:v>
                </c:pt>
                <c:pt idx="3485">
                  <c:v>42971</c:v>
                </c:pt>
                <c:pt idx="3486">
                  <c:v>42971</c:v>
                </c:pt>
                <c:pt idx="3487">
                  <c:v>42971</c:v>
                </c:pt>
                <c:pt idx="3488">
                  <c:v>42971</c:v>
                </c:pt>
                <c:pt idx="3489">
                  <c:v>42971</c:v>
                </c:pt>
                <c:pt idx="3490">
                  <c:v>42971</c:v>
                </c:pt>
                <c:pt idx="3491">
                  <c:v>42971</c:v>
                </c:pt>
                <c:pt idx="3492">
                  <c:v>42971</c:v>
                </c:pt>
                <c:pt idx="3493">
                  <c:v>42971</c:v>
                </c:pt>
                <c:pt idx="3494">
                  <c:v>42971</c:v>
                </c:pt>
                <c:pt idx="3495">
                  <c:v>42971</c:v>
                </c:pt>
                <c:pt idx="3496">
                  <c:v>42971</c:v>
                </c:pt>
                <c:pt idx="3497">
                  <c:v>42971</c:v>
                </c:pt>
                <c:pt idx="3498">
                  <c:v>42971</c:v>
                </c:pt>
                <c:pt idx="3499">
                  <c:v>42971</c:v>
                </c:pt>
                <c:pt idx="3500">
                  <c:v>42971</c:v>
                </c:pt>
                <c:pt idx="3501">
                  <c:v>42971</c:v>
                </c:pt>
                <c:pt idx="3502">
                  <c:v>42971</c:v>
                </c:pt>
                <c:pt idx="3503">
                  <c:v>42971</c:v>
                </c:pt>
                <c:pt idx="3504">
                  <c:v>42972</c:v>
                </c:pt>
                <c:pt idx="3505">
                  <c:v>42972</c:v>
                </c:pt>
                <c:pt idx="3506">
                  <c:v>42972</c:v>
                </c:pt>
                <c:pt idx="3507">
                  <c:v>42972</c:v>
                </c:pt>
                <c:pt idx="3508">
                  <c:v>42972</c:v>
                </c:pt>
                <c:pt idx="3509">
                  <c:v>42972</c:v>
                </c:pt>
                <c:pt idx="3510">
                  <c:v>42972</c:v>
                </c:pt>
                <c:pt idx="3511">
                  <c:v>42972</c:v>
                </c:pt>
                <c:pt idx="3512">
                  <c:v>42972</c:v>
                </c:pt>
                <c:pt idx="3513">
                  <c:v>42972</c:v>
                </c:pt>
                <c:pt idx="3514">
                  <c:v>42972</c:v>
                </c:pt>
                <c:pt idx="3515">
                  <c:v>42972</c:v>
                </c:pt>
                <c:pt idx="3516">
                  <c:v>42972</c:v>
                </c:pt>
                <c:pt idx="3517">
                  <c:v>42972</c:v>
                </c:pt>
                <c:pt idx="3518">
                  <c:v>42972</c:v>
                </c:pt>
                <c:pt idx="3519">
                  <c:v>42972</c:v>
                </c:pt>
                <c:pt idx="3520">
                  <c:v>42972</c:v>
                </c:pt>
                <c:pt idx="3521">
                  <c:v>42972</c:v>
                </c:pt>
                <c:pt idx="3522">
                  <c:v>42972</c:v>
                </c:pt>
                <c:pt idx="3523">
                  <c:v>42972</c:v>
                </c:pt>
                <c:pt idx="3524">
                  <c:v>42972</c:v>
                </c:pt>
                <c:pt idx="3525">
                  <c:v>42972</c:v>
                </c:pt>
                <c:pt idx="3526">
                  <c:v>42972</c:v>
                </c:pt>
                <c:pt idx="3527">
                  <c:v>42972</c:v>
                </c:pt>
                <c:pt idx="3528">
                  <c:v>42973</c:v>
                </c:pt>
                <c:pt idx="3529">
                  <c:v>42973</c:v>
                </c:pt>
                <c:pt idx="3530">
                  <c:v>42973</c:v>
                </c:pt>
                <c:pt idx="3531">
                  <c:v>42973</c:v>
                </c:pt>
                <c:pt idx="3532">
                  <c:v>42973</c:v>
                </c:pt>
                <c:pt idx="3533">
                  <c:v>42973</c:v>
                </c:pt>
                <c:pt idx="3534">
                  <c:v>42973</c:v>
                </c:pt>
                <c:pt idx="3535">
                  <c:v>42973</c:v>
                </c:pt>
                <c:pt idx="3536">
                  <c:v>42973</c:v>
                </c:pt>
                <c:pt idx="3537">
                  <c:v>42973</c:v>
                </c:pt>
                <c:pt idx="3538">
                  <c:v>42973</c:v>
                </c:pt>
                <c:pt idx="3539">
                  <c:v>42973</c:v>
                </c:pt>
                <c:pt idx="3540">
                  <c:v>42973</c:v>
                </c:pt>
                <c:pt idx="3541">
                  <c:v>42973</c:v>
                </c:pt>
                <c:pt idx="3542">
                  <c:v>42973</c:v>
                </c:pt>
                <c:pt idx="3543">
                  <c:v>42973</c:v>
                </c:pt>
                <c:pt idx="3544">
                  <c:v>42973</c:v>
                </c:pt>
                <c:pt idx="3545">
                  <c:v>42973</c:v>
                </c:pt>
                <c:pt idx="3546">
                  <c:v>42973</c:v>
                </c:pt>
                <c:pt idx="3547">
                  <c:v>42973</c:v>
                </c:pt>
                <c:pt idx="3548">
                  <c:v>42973</c:v>
                </c:pt>
                <c:pt idx="3549">
                  <c:v>42973</c:v>
                </c:pt>
                <c:pt idx="3550">
                  <c:v>42973</c:v>
                </c:pt>
                <c:pt idx="3551">
                  <c:v>42973</c:v>
                </c:pt>
                <c:pt idx="3552">
                  <c:v>42974</c:v>
                </c:pt>
                <c:pt idx="3553">
                  <c:v>42974</c:v>
                </c:pt>
                <c:pt idx="3554">
                  <c:v>42974</c:v>
                </c:pt>
                <c:pt idx="3555">
                  <c:v>42974</c:v>
                </c:pt>
                <c:pt idx="3556">
                  <c:v>42974</c:v>
                </c:pt>
                <c:pt idx="3557">
                  <c:v>42974</c:v>
                </c:pt>
                <c:pt idx="3558">
                  <c:v>42974</c:v>
                </c:pt>
                <c:pt idx="3559">
                  <c:v>42974</c:v>
                </c:pt>
                <c:pt idx="3560">
                  <c:v>42974</c:v>
                </c:pt>
                <c:pt idx="3561">
                  <c:v>42974</c:v>
                </c:pt>
                <c:pt idx="3562">
                  <c:v>42974</c:v>
                </c:pt>
                <c:pt idx="3563">
                  <c:v>42974</c:v>
                </c:pt>
                <c:pt idx="3564">
                  <c:v>42974</c:v>
                </c:pt>
                <c:pt idx="3565">
                  <c:v>42974</c:v>
                </c:pt>
                <c:pt idx="3566">
                  <c:v>42974</c:v>
                </c:pt>
                <c:pt idx="3567">
                  <c:v>42974</c:v>
                </c:pt>
                <c:pt idx="3568">
                  <c:v>42974</c:v>
                </c:pt>
                <c:pt idx="3569">
                  <c:v>42974</c:v>
                </c:pt>
                <c:pt idx="3570">
                  <c:v>42974</c:v>
                </c:pt>
                <c:pt idx="3571">
                  <c:v>42974</c:v>
                </c:pt>
                <c:pt idx="3572">
                  <c:v>42974</c:v>
                </c:pt>
                <c:pt idx="3573">
                  <c:v>42974</c:v>
                </c:pt>
                <c:pt idx="3574">
                  <c:v>42974</c:v>
                </c:pt>
                <c:pt idx="3575">
                  <c:v>42974</c:v>
                </c:pt>
                <c:pt idx="3576">
                  <c:v>42975</c:v>
                </c:pt>
                <c:pt idx="3577">
                  <c:v>42975</c:v>
                </c:pt>
                <c:pt idx="3578">
                  <c:v>42975</c:v>
                </c:pt>
                <c:pt idx="3579">
                  <c:v>42975</c:v>
                </c:pt>
                <c:pt idx="3580">
                  <c:v>42975</c:v>
                </c:pt>
                <c:pt idx="3581">
                  <c:v>42975</c:v>
                </c:pt>
                <c:pt idx="3582">
                  <c:v>42975</c:v>
                </c:pt>
                <c:pt idx="3583">
                  <c:v>42975</c:v>
                </c:pt>
                <c:pt idx="3584">
                  <c:v>42975</c:v>
                </c:pt>
                <c:pt idx="3585">
                  <c:v>42975</c:v>
                </c:pt>
                <c:pt idx="3586">
                  <c:v>42975</c:v>
                </c:pt>
                <c:pt idx="3587">
                  <c:v>42975</c:v>
                </c:pt>
                <c:pt idx="3588">
                  <c:v>42975</c:v>
                </c:pt>
                <c:pt idx="3589">
                  <c:v>42975</c:v>
                </c:pt>
                <c:pt idx="3590">
                  <c:v>42975</c:v>
                </c:pt>
                <c:pt idx="3591">
                  <c:v>42975</c:v>
                </c:pt>
                <c:pt idx="3592">
                  <c:v>42975</c:v>
                </c:pt>
                <c:pt idx="3593">
                  <c:v>42975</c:v>
                </c:pt>
                <c:pt idx="3594">
                  <c:v>42975</c:v>
                </c:pt>
                <c:pt idx="3595">
                  <c:v>42975</c:v>
                </c:pt>
                <c:pt idx="3596">
                  <c:v>42975</c:v>
                </c:pt>
                <c:pt idx="3597">
                  <c:v>42975</c:v>
                </c:pt>
                <c:pt idx="3598">
                  <c:v>42975</c:v>
                </c:pt>
                <c:pt idx="3599">
                  <c:v>42975</c:v>
                </c:pt>
                <c:pt idx="3600">
                  <c:v>42976</c:v>
                </c:pt>
                <c:pt idx="3601">
                  <c:v>42976</c:v>
                </c:pt>
                <c:pt idx="3602">
                  <c:v>42976</c:v>
                </c:pt>
                <c:pt idx="3603">
                  <c:v>42976</c:v>
                </c:pt>
                <c:pt idx="3604">
                  <c:v>42976</c:v>
                </c:pt>
                <c:pt idx="3605">
                  <c:v>42976</c:v>
                </c:pt>
                <c:pt idx="3606">
                  <c:v>42976</c:v>
                </c:pt>
                <c:pt idx="3607">
                  <c:v>42976</c:v>
                </c:pt>
                <c:pt idx="3608">
                  <c:v>42976</c:v>
                </c:pt>
                <c:pt idx="3609">
                  <c:v>42976</c:v>
                </c:pt>
                <c:pt idx="3610">
                  <c:v>42976</c:v>
                </c:pt>
                <c:pt idx="3611">
                  <c:v>42976</c:v>
                </c:pt>
                <c:pt idx="3612">
                  <c:v>42976</c:v>
                </c:pt>
                <c:pt idx="3613">
                  <c:v>42976</c:v>
                </c:pt>
                <c:pt idx="3614">
                  <c:v>42976</c:v>
                </c:pt>
                <c:pt idx="3615">
                  <c:v>42976</c:v>
                </c:pt>
                <c:pt idx="3616">
                  <c:v>42976</c:v>
                </c:pt>
                <c:pt idx="3617">
                  <c:v>42976</c:v>
                </c:pt>
                <c:pt idx="3618">
                  <c:v>42976</c:v>
                </c:pt>
                <c:pt idx="3619">
                  <c:v>42976</c:v>
                </c:pt>
                <c:pt idx="3620">
                  <c:v>42976</c:v>
                </c:pt>
                <c:pt idx="3621">
                  <c:v>42976</c:v>
                </c:pt>
                <c:pt idx="3622">
                  <c:v>42976</c:v>
                </c:pt>
                <c:pt idx="3623">
                  <c:v>42976</c:v>
                </c:pt>
                <c:pt idx="3624">
                  <c:v>42977</c:v>
                </c:pt>
                <c:pt idx="3625">
                  <c:v>42977</c:v>
                </c:pt>
                <c:pt idx="3626">
                  <c:v>42977</c:v>
                </c:pt>
                <c:pt idx="3627">
                  <c:v>42977</c:v>
                </c:pt>
                <c:pt idx="3628">
                  <c:v>42977</c:v>
                </c:pt>
                <c:pt idx="3629">
                  <c:v>42977</c:v>
                </c:pt>
                <c:pt idx="3630">
                  <c:v>42977</c:v>
                </c:pt>
                <c:pt idx="3631">
                  <c:v>42977</c:v>
                </c:pt>
                <c:pt idx="3632">
                  <c:v>42977</c:v>
                </c:pt>
                <c:pt idx="3633">
                  <c:v>42977</c:v>
                </c:pt>
                <c:pt idx="3634">
                  <c:v>42977</c:v>
                </c:pt>
                <c:pt idx="3635">
                  <c:v>42977</c:v>
                </c:pt>
                <c:pt idx="3636">
                  <c:v>42977</c:v>
                </c:pt>
                <c:pt idx="3637">
                  <c:v>42977</c:v>
                </c:pt>
                <c:pt idx="3638">
                  <c:v>42977</c:v>
                </c:pt>
                <c:pt idx="3639">
                  <c:v>42977</c:v>
                </c:pt>
                <c:pt idx="3640">
                  <c:v>42977</c:v>
                </c:pt>
                <c:pt idx="3641">
                  <c:v>42977</c:v>
                </c:pt>
                <c:pt idx="3642">
                  <c:v>42977</c:v>
                </c:pt>
                <c:pt idx="3643">
                  <c:v>42977</c:v>
                </c:pt>
                <c:pt idx="3644">
                  <c:v>42977</c:v>
                </c:pt>
                <c:pt idx="3645">
                  <c:v>42977</c:v>
                </c:pt>
                <c:pt idx="3646">
                  <c:v>42977</c:v>
                </c:pt>
                <c:pt idx="3647">
                  <c:v>42977</c:v>
                </c:pt>
                <c:pt idx="3648">
                  <c:v>42978</c:v>
                </c:pt>
                <c:pt idx="3649">
                  <c:v>42978</c:v>
                </c:pt>
                <c:pt idx="3650">
                  <c:v>42978</c:v>
                </c:pt>
                <c:pt idx="3651">
                  <c:v>42978</c:v>
                </c:pt>
                <c:pt idx="3652">
                  <c:v>42978</c:v>
                </c:pt>
                <c:pt idx="3653">
                  <c:v>42978</c:v>
                </c:pt>
                <c:pt idx="3654">
                  <c:v>42978</c:v>
                </c:pt>
                <c:pt idx="3655">
                  <c:v>42978</c:v>
                </c:pt>
                <c:pt idx="3656">
                  <c:v>42978</c:v>
                </c:pt>
                <c:pt idx="3657">
                  <c:v>42978</c:v>
                </c:pt>
                <c:pt idx="3658">
                  <c:v>42978</c:v>
                </c:pt>
                <c:pt idx="3659">
                  <c:v>42978</c:v>
                </c:pt>
                <c:pt idx="3660">
                  <c:v>42978</c:v>
                </c:pt>
                <c:pt idx="3661">
                  <c:v>42978</c:v>
                </c:pt>
                <c:pt idx="3662">
                  <c:v>42978</c:v>
                </c:pt>
                <c:pt idx="3663">
                  <c:v>42978</c:v>
                </c:pt>
                <c:pt idx="3664">
                  <c:v>42978</c:v>
                </c:pt>
                <c:pt idx="3665">
                  <c:v>42978</c:v>
                </c:pt>
                <c:pt idx="3666">
                  <c:v>42978</c:v>
                </c:pt>
                <c:pt idx="3667">
                  <c:v>42978</c:v>
                </c:pt>
                <c:pt idx="3668">
                  <c:v>42978</c:v>
                </c:pt>
                <c:pt idx="3669">
                  <c:v>42978</c:v>
                </c:pt>
                <c:pt idx="3670">
                  <c:v>42978</c:v>
                </c:pt>
                <c:pt idx="3671">
                  <c:v>42978</c:v>
                </c:pt>
                <c:pt idx="3672">
                  <c:v>42979</c:v>
                </c:pt>
                <c:pt idx="3673">
                  <c:v>42979</c:v>
                </c:pt>
                <c:pt idx="3674">
                  <c:v>42979</c:v>
                </c:pt>
                <c:pt idx="3675">
                  <c:v>42979</c:v>
                </c:pt>
                <c:pt idx="3676">
                  <c:v>42979</c:v>
                </c:pt>
                <c:pt idx="3677">
                  <c:v>42979</c:v>
                </c:pt>
                <c:pt idx="3678">
                  <c:v>42979</c:v>
                </c:pt>
                <c:pt idx="3679">
                  <c:v>42979</c:v>
                </c:pt>
                <c:pt idx="3680">
                  <c:v>42979</c:v>
                </c:pt>
                <c:pt idx="3681">
                  <c:v>42979</c:v>
                </c:pt>
                <c:pt idx="3682">
                  <c:v>42979</c:v>
                </c:pt>
                <c:pt idx="3683">
                  <c:v>42979</c:v>
                </c:pt>
                <c:pt idx="3684">
                  <c:v>42979</c:v>
                </c:pt>
                <c:pt idx="3685">
                  <c:v>42979</c:v>
                </c:pt>
                <c:pt idx="3686">
                  <c:v>42979</c:v>
                </c:pt>
                <c:pt idx="3687">
                  <c:v>42979</c:v>
                </c:pt>
                <c:pt idx="3688">
                  <c:v>42979</c:v>
                </c:pt>
                <c:pt idx="3689">
                  <c:v>42979</c:v>
                </c:pt>
                <c:pt idx="3690">
                  <c:v>42979</c:v>
                </c:pt>
                <c:pt idx="3691">
                  <c:v>42979</c:v>
                </c:pt>
                <c:pt idx="3692">
                  <c:v>42979</c:v>
                </c:pt>
                <c:pt idx="3693">
                  <c:v>42979</c:v>
                </c:pt>
                <c:pt idx="3694">
                  <c:v>42979</c:v>
                </c:pt>
                <c:pt idx="3695">
                  <c:v>42979</c:v>
                </c:pt>
                <c:pt idx="3696">
                  <c:v>42980</c:v>
                </c:pt>
                <c:pt idx="3697">
                  <c:v>42980</c:v>
                </c:pt>
                <c:pt idx="3698">
                  <c:v>42980</c:v>
                </c:pt>
                <c:pt idx="3699">
                  <c:v>42980</c:v>
                </c:pt>
                <c:pt idx="3700">
                  <c:v>42980</c:v>
                </c:pt>
                <c:pt idx="3701">
                  <c:v>42980</c:v>
                </c:pt>
                <c:pt idx="3702">
                  <c:v>42980</c:v>
                </c:pt>
                <c:pt idx="3703">
                  <c:v>42980</c:v>
                </c:pt>
                <c:pt idx="3704">
                  <c:v>42980</c:v>
                </c:pt>
                <c:pt idx="3705">
                  <c:v>42980</c:v>
                </c:pt>
                <c:pt idx="3706">
                  <c:v>42980</c:v>
                </c:pt>
                <c:pt idx="3707">
                  <c:v>42980</c:v>
                </c:pt>
                <c:pt idx="3708">
                  <c:v>42980</c:v>
                </c:pt>
                <c:pt idx="3709">
                  <c:v>42980</c:v>
                </c:pt>
                <c:pt idx="3710">
                  <c:v>42980</c:v>
                </c:pt>
                <c:pt idx="3711">
                  <c:v>42980</c:v>
                </c:pt>
                <c:pt idx="3712">
                  <c:v>42980</c:v>
                </c:pt>
                <c:pt idx="3713">
                  <c:v>42980</c:v>
                </c:pt>
                <c:pt idx="3714">
                  <c:v>42980</c:v>
                </c:pt>
                <c:pt idx="3715">
                  <c:v>42980</c:v>
                </c:pt>
                <c:pt idx="3716">
                  <c:v>42980</c:v>
                </c:pt>
                <c:pt idx="3717">
                  <c:v>42980</c:v>
                </c:pt>
                <c:pt idx="3718">
                  <c:v>42980</c:v>
                </c:pt>
                <c:pt idx="3719">
                  <c:v>42980</c:v>
                </c:pt>
                <c:pt idx="3720">
                  <c:v>42981</c:v>
                </c:pt>
                <c:pt idx="3721">
                  <c:v>42981</c:v>
                </c:pt>
                <c:pt idx="3722">
                  <c:v>42981</c:v>
                </c:pt>
                <c:pt idx="3723">
                  <c:v>42981</c:v>
                </c:pt>
                <c:pt idx="3724">
                  <c:v>42981</c:v>
                </c:pt>
                <c:pt idx="3725">
                  <c:v>42981</c:v>
                </c:pt>
                <c:pt idx="3726">
                  <c:v>42981</c:v>
                </c:pt>
                <c:pt idx="3727">
                  <c:v>42981</c:v>
                </c:pt>
                <c:pt idx="3728">
                  <c:v>42981</c:v>
                </c:pt>
                <c:pt idx="3729">
                  <c:v>42981</c:v>
                </c:pt>
                <c:pt idx="3730">
                  <c:v>42981</c:v>
                </c:pt>
                <c:pt idx="3731">
                  <c:v>42981</c:v>
                </c:pt>
                <c:pt idx="3732">
                  <c:v>42981</c:v>
                </c:pt>
                <c:pt idx="3733">
                  <c:v>42981</c:v>
                </c:pt>
                <c:pt idx="3734">
                  <c:v>42981</c:v>
                </c:pt>
                <c:pt idx="3735">
                  <c:v>42981</c:v>
                </c:pt>
                <c:pt idx="3736">
                  <c:v>42981</c:v>
                </c:pt>
                <c:pt idx="3737">
                  <c:v>42981</c:v>
                </c:pt>
                <c:pt idx="3738">
                  <c:v>42981</c:v>
                </c:pt>
                <c:pt idx="3739">
                  <c:v>42981</c:v>
                </c:pt>
                <c:pt idx="3740">
                  <c:v>42981</c:v>
                </c:pt>
                <c:pt idx="3741">
                  <c:v>42981</c:v>
                </c:pt>
                <c:pt idx="3742">
                  <c:v>42981</c:v>
                </c:pt>
                <c:pt idx="3743">
                  <c:v>42981</c:v>
                </c:pt>
                <c:pt idx="3744">
                  <c:v>42982</c:v>
                </c:pt>
                <c:pt idx="3745">
                  <c:v>42982</c:v>
                </c:pt>
                <c:pt idx="3746">
                  <c:v>42982</c:v>
                </c:pt>
                <c:pt idx="3747">
                  <c:v>42982</c:v>
                </c:pt>
                <c:pt idx="3748">
                  <c:v>42982</c:v>
                </c:pt>
                <c:pt idx="3749">
                  <c:v>42982</c:v>
                </c:pt>
                <c:pt idx="3750">
                  <c:v>42982</c:v>
                </c:pt>
                <c:pt idx="3751">
                  <c:v>42982</c:v>
                </c:pt>
                <c:pt idx="3752">
                  <c:v>42982</c:v>
                </c:pt>
                <c:pt idx="3753">
                  <c:v>42982</c:v>
                </c:pt>
                <c:pt idx="3754">
                  <c:v>42982</c:v>
                </c:pt>
                <c:pt idx="3755">
                  <c:v>42982</c:v>
                </c:pt>
                <c:pt idx="3756">
                  <c:v>42982</c:v>
                </c:pt>
                <c:pt idx="3757">
                  <c:v>42982</c:v>
                </c:pt>
                <c:pt idx="3758">
                  <c:v>42982</c:v>
                </c:pt>
                <c:pt idx="3759">
                  <c:v>42982</c:v>
                </c:pt>
                <c:pt idx="3760">
                  <c:v>42982</c:v>
                </c:pt>
                <c:pt idx="3761">
                  <c:v>42982</c:v>
                </c:pt>
                <c:pt idx="3762">
                  <c:v>42982</c:v>
                </c:pt>
                <c:pt idx="3763">
                  <c:v>42982</c:v>
                </c:pt>
                <c:pt idx="3764">
                  <c:v>42982</c:v>
                </c:pt>
                <c:pt idx="3765">
                  <c:v>42982</c:v>
                </c:pt>
                <c:pt idx="3766">
                  <c:v>42982</c:v>
                </c:pt>
                <c:pt idx="3767">
                  <c:v>42982</c:v>
                </c:pt>
                <c:pt idx="3768">
                  <c:v>42983</c:v>
                </c:pt>
                <c:pt idx="3769">
                  <c:v>42983</c:v>
                </c:pt>
                <c:pt idx="3770">
                  <c:v>42983</c:v>
                </c:pt>
                <c:pt idx="3771">
                  <c:v>42983</c:v>
                </c:pt>
                <c:pt idx="3772">
                  <c:v>42983</c:v>
                </c:pt>
                <c:pt idx="3773">
                  <c:v>42983</c:v>
                </c:pt>
                <c:pt idx="3774">
                  <c:v>42983</c:v>
                </c:pt>
                <c:pt idx="3775">
                  <c:v>42983</c:v>
                </c:pt>
                <c:pt idx="3776">
                  <c:v>42983</c:v>
                </c:pt>
                <c:pt idx="3777">
                  <c:v>42983</c:v>
                </c:pt>
                <c:pt idx="3778">
                  <c:v>42983</c:v>
                </c:pt>
                <c:pt idx="3779">
                  <c:v>42983</c:v>
                </c:pt>
                <c:pt idx="3780">
                  <c:v>42983</c:v>
                </c:pt>
                <c:pt idx="3781">
                  <c:v>42983</c:v>
                </c:pt>
                <c:pt idx="3782">
                  <c:v>42983</c:v>
                </c:pt>
                <c:pt idx="3783">
                  <c:v>42983</c:v>
                </c:pt>
                <c:pt idx="3784">
                  <c:v>42983</c:v>
                </c:pt>
                <c:pt idx="3785">
                  <c:v>42983</c:v>
                </c:pt>
                <c:pt idx="3786">
                  <c:v>42983</c:v>
                </c:pt>
                <c:pt idx="3787">
                  <c:v>42983</c:v>
                </c:pt>
                <c:pt idx="3788">
                  <c:v>42983</c:v>
                </c:pt>
                <c:pt idx="3789">
                  <c:v>42983</c:v>
                </c:pt>
                <c:pt idx="3790">
                  <c:v>42983</c:v>
                </c:pt>
                <c:pt idx="3791">
                  <c:v>42983</c:v>
                </c:pt>
                <c:pt idx="3792">
                  <c:v>42984</c:v>
                </c:pt>
                <c:pt idx="3793">
                  <c:v>42984</c:v>
                </c:pt>
                <c:pt idx="3794">
                  <c:v>42984</c:v>
                </c:pt>
                <c:pt idx="3795">
                  <c:v>42984</c:v>
                </c:pt>
                <c:pt idx="3796">
                  <c:v>42984</c:v>
                </c:pt>
                <c:pt idx="3797">
                  <c:v>42984</c:v>
                </c:pt>
                <c:pt idx="3798">
                  <c:v>42984</c:v>
                </c:pt>
                <c:pt idx="3799">
                  <c:v>42984</c:v>
                </c:pt>
                <c:pt idx="3800">
                  <c:v>42984</c:v>
                </c:pt>
                <c:pt idx="3801">
                  <c:v>42984</c:v>
                </c:pt>
                <c:pt idx="3802">
                  <c:v>42984</c:v>
                </c:pt>
                <c:pt idx="3803">
                  <c:v>42984</c:v>
                </c:pt>
                <c:pt idx="3804">
                  <c:v>42984</c:v>
                </c:pt>
                <c:pt idx="3805">
                  <c:v>42984</c:v>
                </c:pt>
                <c:pt idx="3806">
                  <c:v>42984</c:v>
                </c:pt>
                <c:pt idx="3807">
                  <c:v>42984</c:v>
                </c:pt>
                <c:pt idx="3808">
                  <c:v>42984</c:v>
                </c:pt>
                <c:pt idx="3809">
                  <c:v>42984</c:v>
                </c:pt>
                <c:pt idx="3810">
                  <c:v>42984</c:v>
                </c:pt>
                <c:pt idx="3811">
                  <c:v>42984</c:v>
                </c:pt>
                <c:pt idx="3812">
                  <c:v>42984</c:v>
                </c:pt>
                <c:pt idx="3813">
                  <c:v>42984</c:v>
                </c:pt>
                <c:pt idx="3814">
                  <c:v>42984</c:v>
                </c:pt>
                <c:pt idx="3815">
                  <c:v>42984</c:v>
                </c:pt>
                <c:pt idx="3816">
                  <c:v>42985</c:v>
                </c:pt>
                <c:pt idx="3817">
                  <c:v>42985</c:v>
                </c:pt>
                <c:pt idx="3818">
                  <c:v>42985</c:v>
                </c:pt>
                <c:pt idx="3819">
                  <c:v>42985</c:v>
                </c:pt>
                <c:pt idx="3820">
                  <c:v>42985</c:v>
                </c:pt>
                <c:pt idx="3821">
                  <c:v>42985</c:v>
                </c:pt>
                <c:pt idx="3822">
                  <c:v>42985</c:v>
                </c:pt>
                <c:pt idx="3823">
                  <c:v>42985</c:v>
                </c:pt>
                <c:pt idx="3824">
                  <c:v>42985</c:v>
                </c:pt>
                <c:pt idx="3825">
                  <c:v>42985</c:v>
                </c:pt>
                <c:pt idx="3826">
                  <c:v>42985</c:v>
                </c:pt>
                <c:pt idx="3827">
                  <c:v>42985</c:v>
                </c:pt>
                <c:pt idx="3828">
                  <c:v>42985</c:v>
                </c:pt>
                <c:pt idx="3829">
                  <c:v>42985</c:v>
                </c:pt>
                <c:pt idx="3830">
                  <c:v>42985</c:v>
                </c:pt>
                <c:pt idx="3831">
                  <c:v>42985</c:v>
                </c:pt>
                <c:pt idx="3832">
                  <c:v>42985</c:v>
                </c:pt>
                <c:pt idx="3833">
                  <c:v>42985</c:v>
                </c:pt>
                <c:pt idx="3834">
                  <c:v>42985</c:v>
                </c:pt>
                <c:pt idx="3835">
                  <c:v>42985</c:v>
                </c:pt>
                <c:pt idx="3836">
                  <c:v>42985</c:v>
                </c:pt>
                <c:pt idx="3837">
                  <c:v>42985</c:v>
                </c:pt>
                <c:pt idx="3838">
                  <c:v>42985</c:v>
                </c:pt>
                <c:pt idx="3839">
                  <c:v>42985</c:v>
                </c:pt>
                <c:pt idx="3840">
                  <c:v>42986</c:v>
                </c:pt>
                <c:pt idx="3841">
                  <c:v>42986</c:v>
                </c:pt>
                <c:pt idx="3842">
                  <c:v>42986</c:v>
                </c:pt>
                <c:pt idx="3843">
                  <c:v>42986</c:v>
                </c:pt>
                <c:pt idx="3844">
                  <c:v>42986</c:v>
                </c:pt>
                <c:pt idx="3845">
                  <c:v>42986</c:v>
                </c:pt>
                <c:pt idx="3846">
                  <c:v>42986</c:v>
                </c:pt>
                <c:pt idx="3847">
                  <c:v>42986</c:v>
                </c:pt>
                <c:pt idx="3848">
                  <c:v>42986</c:v>
                </c:pt>
                <c:pt idx="3849">
                  <c:v>42986</c:v>
                </c:pt>
                <c:pt idx="3850">
                  <c:v>42986</c:v>
                </c:pt>
                <c:pt idx="3851">
                  <c:v>42986</c:v>
                </c:pt>
                <c:pt idx="3852">
                  <c:v>42986</c:v>
                </c:pt>
                <c:pt idx="3853">
                  <c:v>42986</c:v>
                </c:pt>
                <c:pt idx="3854">
                  <c:v>42986</c:v>
                </c:pt>
                <c:pt idx="3855">
                  <c:v>42986</c:v>
                </c:pt>
                <c:pt idx="3856">
                  <c:v>42986</c:v>
                </c:pt>
                <c:pt idx="3857">
                  <c:v>42986</c:v>
                </c:pt>
                <c:pt idx="3858">
                  <c:v>42986</c:v>
                </c:pt>
                <c:pt idx="3859">
                  <c:v>42986</c:v>
                </c:pt>
                <c:pt idx="3860">
                  <c:v>42986</c:v>
                </c:pt>
                <c:pt idx="3861">
                  <c:v>42986</c:v>
                </c:pt>
                <c:pt idx="3862">
                  <c:v>42986</c:v>
                </c:pt>
                <c:pt idx="3863">
                  <c:v>42986</c:v>
                </c:pt>
                <c:pt idx="3864">
                  <c:v>42987</c:v>
                </c:pt>
                <c:pt idx="3865">
                  <c:v>42987</c:v>
                </c:pt>
                <c:pt idx="3866">
                  <c:v>42987</c:v>
                </c:pt>
                <c:pt idx="3867">
                  <c:v>42987</c:v>
                </c:pt>
                <c:pt idx="3868">
                  <c:v>42987</c:v>
                </c:pt>
                <c:pt idx="3869">
                  <c:v>42987</c:v>
                </c:pt>
                <c:pt idx="3870">
                  <c:v>42987</c:v>
                </c:pt>
                <c:pt idx="3871">
                  <c:v>42987</c:v>
                </c:pt>
                <c:pt idx="3872">
                  <c:v>42987</c:v>
                </c:pt>
                <c:pt idx="3873">
                  <c:v>42987</c:v>
                </c:pt>
                <c:pt idx="3874">
                  <c:v>42987</c:v>
                </c:pt>
                <c:pt idx="3875">
                  <c:v>42987</c:v>
                </c:pt>
                <c:pt idx="3876">
                  <c:v>42987</c:v>
                </c:pt>
                <c:pt idx="3877">
                  <c:v>42987</c:v>
                </c:pt>
                <c:pt idx="3878">
                  <c:v>42987</c:v>
                </c:pt>
                <c:pt idx="3879">
                  <c:v>42987</c:v>
                </c:pt>
                <c:pt idx="3880">
                  <c:v>42987</c:v>
                </c:pt>
                <c:pt idx="3881">
                  <c:v>42987</c:v>
                </c:pt>
                <c:pt idx="3882">
                  <c:v>42987</c:v>
                </c:pt>
                <c:pt idx="3883">
                  <c:v>42987</c:v>
                </c:pt>
                <c:pt idx="3884">
                  <c:v>42987</c:v>
                </c:pt>
                <c:pt idx="3885">
                  <c:v>42987</c:v>
                </c:pt>
                <c:pt idx="3886">
                  <c:v>42987</c:v>
                </c:pt>
                <c:pt idx="3887">
                  <c:v>42987</c:v>
                </c:pt>
                <c:pt idx="3888">
                  <c:v>42988</c:v>
                </c:pt>
                <c:pt idx="3889">
                  <c:v>42988</c:v>
                </c:pt>
                <c:pt idx="3890">
                  <c:v>42988</c:v>
                </c:pt>
                <c:pt idx="3891">
                  <c:v>42988</c:v>
                </c:pt>
                <c:pt idx="3892">
                  <c:v>42988</c:v>
                </c:pt>
                <c:pt idx="3893">
                  <c:v>42988</c:v>
                </c:pt>
                <c:pt idx="3894">
                  <c:v>42988</c:v>
                </c:pt>
                <c:pt idx="3895">
                  <c:v>42988</c:v>
                </c:pt>
                <c:pt idx="3896">
                  <c:v>42988</c:v>
                </c:pt>
                <c:pt idx="3897">
                  <c:v>42988</c:v>
                </c:pt>
                <c:pt idx="3898">
                  <c:v>42988</c:v>
                </c:pt>
                <c:pt idx="3899">
                  <c:v>42988</c:v>
                </c:pt>
                <c:pt idx="3900">
                  <c:v>42988</c:v>
                </c:pt>
                <c:pt idx="3901">
                  <c:v>42988</c:v>
                </c:pt>
                <c:pt idx="3902">
                  <c:v>42988</c:v>
                </c:pt>
                <c:pt idx="3903">
                  <c:v>42988</c:v>
                </c:pt>
                <c:pt idx="3904">
                  <c:v>42988</c:v>
                </c:pt>
                <c:pt idx="3905">
                  <c:v>42988</c:v>
                </c:pt>
                <c:pt idx="3906">
                  <c:v>42988</c:v>
                </c:pt>
                <c:pt idx="3907">
                  <c:v>42988</c:v>
                </c:pt>
                <c:pt idx="3908">
                  <c:v>42988</c:v>
                </c:pt>
                <c:pt idx="3909">
                  <c:v>42988</c:v>
                </c:pt>
                <c:pt idx="3910">
                  <c:v>42988</c:v>
                </c:pt>
                <c:pt idx="3911">
                  <c:v>42988</c:v>
                </c:pt>
                <c:pt idx="3912">
                  <c:v>42989</c:v>
                </c:pt>
                <c:pt idx="3913">
                  <c:v>42989</c:v>
                </c:pt>
                <c:pt idx="3914">
                  <c:v>42989</c:v>
                </c:pt>
                <c:pt idx="3915">
                  <c:v>42989</c:v>
                </c:pt>
                <c:pt idx="3916">
                  <c:v>42989</c:v>
                </c:pt>
                <c:pt idx="3917">
                  <c:v>42989</c:v>
                </c:pt>
                <c:pt idx="3918">
                  <c:v>42989</c:v>
                </c:pt>
                <c:pt idx="3919">
                  <c:v>42989</c:v>
                </c:pt>
                <c:pt idx="3920">
                  <c:v>42989</c:v>
                </c:pt>
                <c:pt idx="3921">
                  <c:v>42989</c:v>
                </c:pt>
                <c:pt idx="3922">
                  <c:v>42989</c:v>
                </c:pt>
                <c:pt idx="3923">
                  <c:v>42989</c:v>
                </c:pt>
                <c:pt idx="3924">
                  <c:v>42989</c:v>
                </c:pt>
                <c:pt idx="3925">
                  <c:v>42989</c:v>
                </c:pt>
                <c:pt idx="3926">
                  <c:v>42989</c:v>
                </c:pt>
                <c:pt idx="3927">
                  <c:v>42989</c:v>
                </c:pt>
                <c:pt idx="3928">
                  <c:v>42989</c:v>
                </c:pt>
                <c:pt idx="3929">
                  <c:v>42989</c:v>
                </c:pt>
                <c:pt idx="3930">
                  <c:v>42989</c:v>
                </c:pt>
                <c:pt idx="3931">
                  <c:v>42989</c:v>
                </c:pt>
                <c:pt idx="3932">
                  <c:v>42989</c:v>
                </c:pt>
                <c:pt idx="3933">
                  <c:v>42989</c:v>
                </c:pt>
                <c:pt idx="3934">
                  <c:v>42989</c:v>
                </c:pt>
                <c:pt idx="3935">
                  <c:v>42989</c:v>
                </c:pt>
                <c:pt idx="3936">
                  <c:v>42990</c:v>
                </c:pt>
                <c:pt idx="3937">
                  <c:v>42990</c:v>
                </c:pt>
                <c:pt idx="3938">
                  <c:v>42990</c:v>
                </c:pt>
                <c:pt idx="3939">
                  <c:v>42990</c:v>
                </c:pt>
                <c:pt idx="3940">
                  <c:v>42990</c:v>
                </c:pt>
                <c:pt idx="3941">
                  <c:v>42990</c:v>
                </c:pt>
                <c:pt idx="3942">
                  <c:v>42990</c:v>
                </c:pt>
                <c:pt idx="3943">
                  <c:v>42990</c:v>
                </c:pt>
                <c:pt idx="3944">
                  <c:v>42990</c:v>
                </c:pt>
                <c:pt idx="3945">
                  <c:v>42990</c:v>
                </c:pt>
                <c:pt idx="3946">
                  <c:v>42990</c:v>
                </c:pt>
                <c:pt idx="3947">
                  <c:v>42990</c:v>
                </c:pt>
                <c:pt idx="3948">
                  <c:v>42990</c:v>
                </c:pt>
                <c:pt idx="3949">
                  <c:v>42990</c:v>
                </c:pt>
                <c:pt idx="3950">
                  <c:v>42990</c:v>
                </c:pt>
                <c:pt idx="3951">
                  <c:v>42990</c:v>
                </c:pt>
                <c:pt idx="3952">
                  <c:v>42990</c:v>
                </c:pt>
                <c:pt idx="3953">
                  <c:v>42990</c:v>
                </c:pt>
                <c:pt idx="3954">
                  <c:v>42990</c:v>
                </c:pt>
                <c:pt idx="3955">
                  <c:v>42990</c:v>
                </c:pt>
                <c:pt idx="3956">
                  <c:v>42990</c:v>
                </c:pt>
                <c:pt idx="3957">
                  <c:v>42990</c:v>
                </c:pt>
                <c:pt idx="3958">
                  <c:v>42990</c:v>
                </c:pt>
                <c:pt idx="3959">
                  <c:v>42990</c:v>
                </c:pt>
                <c:pt idx="3960">
                  <c:v>42991</c:v>
                </c:pt>
                <c:pt idx="3961">
                  <c:v>42991</c:v>
                </c:pt>
                <c:pt idx="3962">
                  <c:v>42991</c:v>
                </c:pt>
                <c:pt idx="3963">
                  <c:v>42991</c:v>
                </c:pt>
                <c:pt idx="3964">
                  <c:v>42991</c:v>
                </c:pt>
                <c:pt idx="3965">
                  <c:v>42991</c:v>
                </c:pt>
                <c:pt idx="3966">
                  <c:v>42991</c:v>
                </c:pt>
                <c:pt idx="3967">
                  <c:v>42991</c:v>
                </c:pt>
                <c:pt idx="3968">
                  <c:v>42991</c:v>
                </c:pt>
                <c:pt idx="3969">
                  <c:v>42991</c:v>
                </c:pt>
                <c:pt idx="3970">
                  <c:v>42991</c:v>
                </c:pt>
                <c:pt idx="3971">
                  <c:v>42991</c:v>
                </c:pt>
                <c:pt idx="3972">
                  <c:v>42991</c:v>
                </c:pt>
                <c:pt idx="3973">
                  <c:v>42991</c:v>
                </c:pt>
                <c:pt idx="3974">
                  <c:v>42991</c:v>
                </c:pt>
                <c:pt idx="3975">
                  <c:v>42991</c:v>
                </c:pt>
                <c:pt idx="3976">
                  <c:v>42991</c:v>
                </c:pt>
                <c:pt idx="3977">
                  <c:v>42991</c:v>
                </c:pt>
                <c:pt idx="3978">
                  <c:v>42991</c:v>
                </c:pt>
                <c:pt idx="3979">
                  <c:v>42991</c:v>
                </c:pt>
                <c:pt idx="3980">
                  <c:v>42991</c:v>
                </c:pt>
                <c:pt idx="3981">
                  <c:v>42991</c:v>
                </c:pt>
                <c:pt idx="3982">
                  <c:v>42991</c:v>
                </c:pt>
                <c:pt idx="3983">
                  <c:v>42991</c:v>
                </c:pt>
                <c:pt idx="3984">
                  <c:v>42992</c:v>
                </c:pt>
                <c:pt idx="3985">
                  <c:v>42992</c:v>
                </c:pt>
                <c:pt idx="3986">
                  <c:v>42992</c:v>
                </c:pt>
                <c:pt idx="3987">
                  <c:v>42992</c:v>
                </c:pt>
                <c:pt idx="3988">
                  <c:v>42992</c:v>
                </c:pt>
                <c:pt idx="3989">
                  <c:v>42992</c:v>
                </c:pt>
                <c:pt idx="3990">
                  <c:v>42992</c:v>
                </c:pt>
                <c:pt idx="3991">
                  <c:v>42992</c:v>
                </c:pt>
                <c:pt idx="3992">
                  <c:v>42992</c:v>
                </c:pt>
                <c:pt idx="3993">
                  <c:v>42992</c:v>
                </c:pt>
                <c:pt idx="3994">
                  <c:v>42992</c:v>
                </c:pt>
                <c:pt idx="3995">
                  <c:v>42992</c:v>
                </c:pt>
                <c:pt idx="3996">
                  <c:v>42992</c:v>
                </c:pt>
                <c:pt idx="3997">
                  <c:v>42992</c:v>
                </c:pt>
                <c:pt idx="3998">
                  <c:v>42992</c:v>
                </c:pt>
                <c:pt idx="3999">
                  <c:v>42992</c:v>
                </c:pt>
                <c:pt idx="4000">
                  <c:v>42992</c:v>
                </c:pt>
                <c:pt idx="4001">
                  <c:v>42992</c:v>
                </c:pt>
                <c:pt idx="4002">
                  <c:v>42992</c:v>
                </c:pt>
                <c:pt idx="4003">
                  <c:v>42992</c:v>
                </c:pt>
                <c:pt idx="4004">
                  <c:v>42992</c:v>
                </c:pt>
                <c:pt idx="4005">
                  <c:v>42992</c:v>
                </c:pt>
                <c:pt idx="4006">
                  <c:v>42992</c:v>
                </c:pt>
                <c:pt idx="4007">
                  <c:v>42992</c:v>
                </c:pt>
                <c:pt idx="4008">
                  <c:v>42993</c:v>
                </c:pt>
                <c:pt idx="4009">
                  <c:v>42993</c:v>
                </c:pt>
                <c:pt idx="4010">
                  <c:v>42993</c:v>
                </c:pt>
                <c:pt idx="4011">
                  <c:v>42993</c:v>
                </c:pt>
                <c:pt idx="4012">
                  <c:v>42993</c:v>
                </c:pt>
                <c:pt idx="4013">
                  <c:v>42993</c:v>
                </c:pt>
                <c:pt idx="4014">
                  <c:v>42993</c:v>
                </c:pt>
                <c:pt idx="4015">
                  <c:v>42993</c:v>
                </c:pt>
                <c:pt idx="4016">
                  <c:v>42993</c:v>
                </c:pt>
                <c:pt idx="4017">
                  <c:v>42993</c:v>
                </c:pt>
                <c:pt idx="4018">
                  <c:v>42993</c:v>
                </c:pt>
                <c:pt idx="4019">
                  <c:v>42993</c:v>
                </c:pt>
                <c:pt idx="4020">
                  <c:v>42993</c:v>
                </c:pt>
                <c:pt idx="4021">
                  <c:v>42993</c:v>
                </c:pt>
                <c:pt idx="4022">
                  <c:v>42993</c:v>
                </c:pt>
                <c:pt idx="4023">
                  <c:v>42993</c:v>
                </c:pt>
                <c:pt idx="4024">
                  <c:v>42993</c:v>
                </c:pt>
                <c:pt idx="4025">
                  <c:v>42993</c:v>
                </c:pt>
                <c:pt idx="4026">
                  <c:v>42993</c:v>
                </c:pt>
                <c:pt idx="4027">
                  <c:v>42993</c:v>
                </c:pt>
                <c:pt idx="4028">
                  <c:v>42993</c:v>
                </c:pt>
                <c:pt idx="4029">
                  <c:v>42993</c:v>
                </c:pt>
                <c:pt idx="4030">
                  <c:v>42993</c:v>
                </c:pt>
                <c:pt idx="4031">
                  <c:v>42993</c:v>
                </c:pt>
                <c:pt idx="4032">
                  <c:v>42994</c:v>
                </c:pt>
                <c:pt idx="4033">
                  <c:v>42994</c:v>
                </c:pt>
                <c:pt idx="4034">
                  <c:v>42994</c:v>
                </c:pt>
                <c:pt idx="4035">
                  <c:v>42994</c:v>
                </c:pt>
                <c:pt idx="4036">
                  <c:v>42994</c:v>
                </c:pt>
                <c:pt idx="4037">
                  <c:v>42994</c:v>
                </c:pt>
                <c:pt idx="4038">
                  <c:v>42994</c:v>
                </c:pt>
                <c:pt idx="4039">
                  <c:v>42994</c:v>
                </c:pt>
                <c:pt idx="4040">
                  <c:v>42994</c:v>
                </c:pt>
                <c:pt idx="4041">
                  <c:v>42994</c:v>
                </c:pt>
                <c:pt idx="4042">
                  <c:v>42994</c:v>
                </c:pt>
                <c:pt idx="4043">
                  <c:v>42994</c:v>
                </c:pt>
                <c:pt idx="4044">
                  <c:v>42994</c:v>
                </c:pt>
                <c:pt idx="4045">
                  <c:v>42994</c:v>
                </c:pt>
                <c:pt idx="4046">
                  <c:v>42994</c:v>
                </c:pt>
                <c:pt idx="4047">
                  <c:v>42994</c:v>
                </c:pt>
                <c:pt idx="4048">
                  <c:v>42994</c:v>
                </c:pt>
                <c:pt idx="4049">
                  <c:v>42994</c:v>
                </c:pt>
                <c:pt idx="4050">
                  <c:v>42994</c:v>
                </c:pt>
                <c:pt idx="4051">
                  <c:v>42994</c:v>
                </c:pt>
                <c:pt idx="4052">
                  <c:v>42994</c:v>
                </c:pt>
                <c:pt idx="4053">
                  <c:v>42994</c:v>
                </c:pt>
                <c:pt idx="4054">
                  <c:v>42994</c:v>
                </c:pt>
                <c:pt idx="4055">
                  <c:v>42994</c:v>
                </c:pt>
                <c:pt idx="4056">
                  <c:v>42995</c:v>
                </c:pt>
                <c:pt idx="4057">
                  <c:v>42995</c:v>
                </c:pt>
                <c:pt idx="4058">
                  <c:v>42995</c:v>
                </c:pt>
                <c:pt idx="4059">
                  <c:v>42995</c:v>
                </c:pt>
                <c:pt idx="4060">
                  <c:v>42995</c:v>
                </c:pt>
                <c:pt idx="4061">
                  <c:v>42995</c:v>
                </c:pt>
                <c:pt idx="4062">
                  <c:v>42995</c:v>
                </c:pt>
                <c:pt idx="4063">
                  <c:v>42995</c:v>
                </c:pt>
                <c:pt idx="4064">
                  <c:v>42995</c:v>
                </c:pt>
                <c:pt idx="4065">
                  <c:v>42995</c:v>
                </c:pt>
                <c:pt idx="4066">
                  <c:v>42995</c:v>
                </c:pt>
                <c:pt idx="4067">
                  <c:v>42995</c:v>
                </c:pt>
                <c:pt idx="4068">
                  <c:v>42995</c:v>
                </c:pt>
                <c:pt idx="4069">
                  <c:v>42995</c:v>
                </c:pt>
                <c:pt idx="4070">
                  <c:v>42995</c:v>
                </c:pt>
                <c:pt idx="4071">
                  <c:v>42995</c:v>
                </c:pt>
                <c:pt idx="4072">
                  <c:v>42995</c:v>
                </c:pt>
                <c:pt idx="4073">
                  <c:v>42995</c:v>
                </c:pt>
                <c:pt idx="4074">
                  <c:v>42995</c:v>
                </c:pt>
                <c:pt idx="4075">
                  <c:v>42995</c:v>
                </c:pt>
                <c:pt idx="4076">
                  <c:v>42995</c:v>
                </c:pt>
                <c:pt idx="4077">
                  <c:v>42995</c:v>
                </c:pt>
                <c:pt idx="4078">
                  <c:v>42995</c:v>
                </c:pt>
                <c:pt idx="4079">
                  <c:v>42995</c:v>
                </c:pt>
                <c:pt idx="4080">
                  <c:v>42996</c:v>
                </c:pt>
                <c:pt idx="4081">
                  <c:v>42996</c:v>
                </c:pt>
                <c:pt idx="4082">
                  <c:v>42996</c:v>
                </c:pt>
                <c:pt idx="4083">
                  <c:v>42996</c:v>
                </c:pt>
                <c:pt idx="4084">
                  <c:v>42996</c:v>
                </c:pt>
                <c:pt idx="4085">
                  <c:v>42996</c:v>
                </c:pt>
                <c:pt idx="4086">
                  <c:v>42996</c:v>
                </c:pt>
                <c:pt idx="4087">
                  <c:v>42996</c:v>
                </c:pt>
                <c:pt idx="4088">
                  <c:v>42996</c:v>
                </c:pt>
                <c:pt idx="4089">
                  <c:v>42996</c:v>
                </c:pt>
                <c:pt idx="4090">
                  <c:v>42996</c:v>
                </c:pt>
                <c:pt idx="4091">
                  <c:v>42996</c:v>
                </c:pt>
                <c:pt idx="4092">
                  <c:v>42996</c:v>
                </c:pt>
                <c:pt idx="4093">
                  <c:v>42996</c:v>
                </c:pt>
                <c:pt idx="4094">
                  <c:v>42996</c:v>
                </c:pt>
                <c:pt idx="4095">
                  <c:v>42996</c:v>
                </c:pt>
                <c:pt idx="4096">
                  <c:v>42996</c:v>
                </c:pt>
                <c:pt idx="4097">
                  <c:v>42996</c:v>
                </c:pt>
                <c:pt idx="4098">
                  <c:v>42996</c:v>
                </c:pt>
                <c:pt idx="4099">
                  <c:v>42996</c:v>
                </c:pt>
                <c:pt idx="4100">
                  <c:v>42996</c:v>
                </c:pt>
                <c:pt idx="4101">
                  <c:v>42996</c:v>
                </c:pt>
                <c:pt idx="4102">
                  <c:v>42996</c:v>
                </c:pt>
                <c:pt idx="4103">
                  <c:v>42996</c:v>
                </c:pt>
                <c:pt idx="4104">
                  <c:v>42997</c:v>
                </c:pt>
                <c:pt idx="4105">
                  <c:v>42997</c:v>
                </c:pt>
                <c:pt idx="4106">
                  <c:v>42997</c:v>
                </c:pt>
                <c:pt idx="4107">
                  <c:v>42997</c:v>
                </c:pt>
                <c:pt idx="4108">
                  <c:v>42997</c:v>
                </c:pt>
                <c:pt idx="4109">
                  <c:v>42997</c:v>
                </c:pt>
                <c:pt idx="4110">
                  <c:v>42997</c:v>
                </c:pt>
                <c:pt idx="4111">
                  <c:v>42997</c:v>
                </c:pt>
                <c:pt idx="4112">
                  <c:v>42997</c:v>
                </c:pt>
                <c:pt idx="4113">
                  <c:v>42997</c:v>
                </c:pt>
                <c:pt idx="4114">
                  <c:v>42997</c:v>
                </c:pt>
                <c:pt idx="4115">
                  <c:v>42997</c:v>
                </c:pt>
                <c:pt idx="4116">
                  <c:v>42997</c:v>
                </c:pt>
                <c:pt idx="4117">
                  <c:v>42997</c:v>
                </c:pt>
                <c:pt idx="4118">
                  <c:v>42997</c:v>
                </c:pt>
                <c:pt idx="4119">
                  <c:v>42997</c:v>
                </c:pt>
                <c:pt idx="4120">
                  <c:v>42997</c:v>
                </c:pt>
                <c:pt idx="4121">
                  <c:v>42997</c:v>
                </c:pt>
                <c:pt idx="4122">
                  <c:v>42997</c:v>
                </c:pt>
                <c:pt idx="4123">
                  <c:v>42997</c:v>
                </c:pt>
                <c:pt idx="4124">
                  <c:v>42997</c:v>
                </c:pt>
                <c:pt idx="4125">
                  <c:v>42997</c:v>
                </c:pt>
                <c:pt idx="4126">
                  <c:v>42997</c:v>
                </c:pt>
                <c:pt idx="4127">
                  <c:v>42997</c:v>
                </c:pt>
                <c:pt idx="4128">
                  <c:v>42998</c:v>
                </c:pt>
                <c:pt idx="4129">
                  <c:v>42998</c:v>
                </c:pt>
                <c:pt idx="4130">
                  <c:v>42998</c:v>
                </c:pt>
                <c:pt idx="4131">
                  <c:v>42998</c:v>
                </c:pt>
                <c:pt idx="4132">
                  <c:v>42998</c:v>
                </c:pt>
                <c:pt idx="4133">
                  <c:v>42998</c:v>
                </c:pt>
                <c:pt idx="4134">
                  <c:v>42998</c:v>
                </c:pt>
                <c:pt idx="4135">
                  <c:v>42998</c:v>
                </c:pt>
                <c:pt idx="4136">
                  <c:v>42998</c:v>
                </c:pt>
                <c:pt idx="4137">
                  <c:v>42998</c:v>
                </c:pt>
                <c:pt idx="4138">
                  <c:v>42998</c:v>
                </c:pt>
                <c:pt idx="4139">
                  <c:v>42998</c:v>
                </c:pt>
                <c:pt idx="4140">
                  <c:v>42998</c:v>
                </c:pt>
                <c:pt idx="4141">
                  <c:v>42998</c:v>
                </c:pt>
                <c:pt idx="4142">
                  <c:v>42998</c:v>
                </c:pt>
                <c:pt idx="4143">
                  <c:v>42998</c:v>
                </c:pt>
                <c:pt idx="4144">
                  <c:v>42998</c:v>
                </c:pt>
                <c:pt idx="4145">
                  <c:v>42998</c:v>
                </c:pt>
                <c:pt idx="4146">
                  <c:v>42998</c:v>
                </c:pt>
                <c:pt idx="4147">
                  <c:v>42998</c:v>
                </c:pt>
                <c:pt idx="4148">
                  <c:v>42998</c:v>
                </c:pt>
                <c:pt idx="4149">
                  <c:v>42998</c:v>
                </c:pt>
                <c:pt idx="4150">
                  <c:v>42998</c:v>
                </c:pt>
                <c:pt idx="4151">
                  <c:v>42998</c:v>
                </c:pt>
                <c:pt idx="4152">
                  <c:v>42999</c:v>
                </c:pt>
                <c:pt idx="4153">
                  <c:v>42999</c:v>
                </c:pt>
                <c:pt idx="4154">
                  <c:v>42999</c:v>
                </c:pt>
                <c:pt idx="4155">
                  <c:v>42999</c:v>
                </c:pt>
                <c:pt idx="4156">
                  <c:v>42999</c:v>
                </c:pt>
                <c:pt idx="4157">
                  <c:v>42999</c:v>
                </c:pt>
                <c:pt idx="4158">
                  <c:v>42999</c:v>
                </c:pt>
                <c:pt idx="4159">
                  <c:v>42999</c:v>
                </c:pt>
                <c:pt idx="4160">
                  <c:v>42999</c:v>
                </c:pt>
                <c:pt idx="4161">
                  <c:v>42999</c:v>
                </c:pt>
                <c:pt idx="4162">
                  <c:v>42999</c:v>
                </c:pt>
                <c:pt idx="4163">
                  <c:v>42999</c:v>
                </c:pt>
                <c:pt idx="4164">
                  <c:v>42999</c:v>
                </c:pt>
                <c:pt idx="4165">
                  <c:v>42999</c:v>
                </c:pt>
                <c:pt idx="4166">
                  <c:v>42999</c:v>
                </c:pt>
                <c:pt idx="4167">
                  <c:v>42999</c:v>
                </c:pt>
                <c:pt idx="4168">
                  <c:v>42999</c:v>
                </c:pt>
                <c:pt idx="4169">
                  <c:v>42999</c:v>
                </c:pt>
                <c:pt idx="4170">
                  <c:v>42999</c:v>
                </c:pt>
                <c:pt idx="4171">
                  <c:v>42999</c:v>
                </c:pt>
                <c:pt idx="4172">
                  <c:v>42999</c:v>
                </c:pt>
                <c:pt idx="4173">
                  <c:v>42999</c:v>
                </c:pt>
                <c:pt idx="4174">
                  <c:v>42999</c:v>
                </c:pt>
                <c:pt idx="4175">
                  <c:v>42999</c:v>
                </c:pt>
                <c:pt idx="4176">
                  <c:v>43000</c:v>
                </c:pt>
                <c:pt idx="4177">
                  <c:v>43000</c:v>
                </c:pt>
                <c:pt idx="4178">
                  <c:v>43000</c:v>
                </c:pt>
                <c:pt idx="4179">
                  <c:v>43000</c:v>
                </c:pt>
                <c:pt idx="4180">
                  <c:v>43000</c:v>
                </c:pt>
                <c:pt idx="4181">
                  <c:v>43000</c:v>
                </c:pt>
                <c:pt idx="4182">
                  <c:v>43000</c:v>
                </c:pt>
                <c:pt idx="4183">
                  <c:v>43000</c:v>
                </c:pt>
                <c:pt idx="4184">
                  <c:v>43000</c:v>
                </c:pt>
                <c:pt idx="4185">
                  <c:v>43000</c:v>
                </c:pt>
                <c:pt idx="4186">
                  <c:v>43000</c:v>
                </c:pt>
                <c:pt idx="4187">
                  <c:v>43000</c:v>
                </c:pt>
                <c:pt idx="4188">
                  <c:v>43000</c:v>
                </c:pt>
                <c:pt idx="4189">
                  <c:v>43000</c:v>
                </c:pt>
                <c:pt idx="4190">
                  <c:v>43000</c:v>
                </c:pt>
                <c:pt idx="4191">
                  <c:v>43000</c:v>
                </c:pt>
                <c:pt idx="4192">
                  <c:v>43000</c:v>
                </c:pt>
                <c:pt idx="4193">
                  <c:v>43000</c:v>
                </c:pt>
                <c:pt idx="4194">
                  <c:v>43000</c:v>
                </c:pt>
                <c:pt idx="4195">
                  <c:v>43000</c:v>
                </c:pt>
                <c:pt idx="4196">
                  <c:v>43000</c:v>
                </c:pt>
                <c:pt idx="4197">
                  <c:v>43000</c:v>
                </c:pt>
                <c:pt idx="4198">
                  <c:v>43000</c:v>
                </c:pt>
                <c:pt idx="4199">
                  <c:v>43000</c:v>
                </c:pt>
                <c:pt idx="4200">
                  <c:v>43001</c:v>
                </c:pt>
                <c:pt idx="4201">
                  <c:v>43001</c:v>
                </c:pt>
                <c:pt idx="4202">
                  <c:v>43001</c:v>
                </c:pt>
                <c:pt idx="4203">
                  <c:v>43001</c:v>
                </c:pt>
                <c:pt idx="4204">
                  <c:v>43001</c:v>
                </c:pt>
                <c:pt idx="4205">
                  <c:v>43001</c:v>
                </c:pt>
                <c:pt idx="4206">
                  <c:v>43001</c:v>
                </c:pt>
                <c:pt idx="4207">
                  <c:v>43001</c:v>
                </c:pt>
                <c:pt idx="4208">
                  <c:v>43001</c:v>
                </c:pt>
                <c:pt idx="4209">
                  <c:v>43001</c:v>
                </c:pt>
                <c:pt idx="4210">
                  <c:v>43001</c:v>
                </c:pt>
                <c:pt idx="4211">
                  <c:v>43001</c:v>
                </c:pt>
                <c:pt idx="4212">
                  <c:v>43001</c:v>
                </c:pt>
                <c:pt idx="4213">
                  <c:v>43001</c:v>
                </c:pt>
                <c:pt idx="4214">
                  <c:v>43001</c:v>
                </c:pt>
                <c:pt idx="4215">
                  <c:v>43001</c:v>
                </c:pt>
                <c:pt idx="4216">
                  <c:v>43001</c:v>
                </c:pt>
                <c:pt idx="4217">
                  <c:v>43001</c:v>
                </c:pt>
                <c:pt idx="4218">
                  <c:v>43001</c:v>
                </c:pt>
                <c:pt idx="4219">
                  <c:v>43001</c:v>
                </c:pt>
                <c:pt idx="4220">
                  <c:v>43001</c:v>
                </c:pt>
                <c:pt idx="4221">
                  <c:v>43001</c:v>
                </c:pt>
                <c:pt idx="4222">
                  <c:v>43001</c:v>
                </c:pt>
                <c:pt idx="4223">
                  <c:v>43001</c:v>
                </c:pt>
                <c:pt idx="4224">
                  <c:v>43002</c:v>
                </c:pt>
                <c:pt idx="4225">
                  <c:v>43002</c:v>
                </c:pt>
                <c:pt idx="4226">
                  <c:v>43002</c:v>
                </c:pt>
                <c:pt idx="4227">
                  <c:v>43002</c:v>
                </c:pt>
                <c:pt idx="4228">
                  <c:v>43002</c:v>
                </c:pt>
                <c:pt idx="4229">
                  <c:v>43002</c:v>
                </c:pt>
                <c:pt idx="4230">
                  <c:v>43002</c:v>
                </c:pt>
                <c:pt idx="4231">
                  <c:v>43002</c:v>
                </c:pt>
                <c:pt idx="4232">
                  <c:v>43002</c:v>
                </c:pt>
                <c:pt idx="4233">
                  <c:v>43002</c:v>
                </c:pt>
                <c:pt idx="4234">
                  <c:v>43002</c:v>
                </c:pt>
                <c:pt idx="4235">
                  <c:v>43002</c:v>
                </c:pt>
                <c:pt idx="4236">
                  <c:v>43002</c:v>
                </c:pt>
                <c:pt idx="4237">
                  <c:v>43002</c:v>
                </c:pt>
                <c:pt idx="4238">
                  <c:v>43002</c:v>
                </c:pt>
                <c:pt idx="4239">
                  <c:v>43002</c:v>
                </c:pt>
                <c:pt idx="4240">
                  <c:v>43002</c:v>
                </c:pt>
                <c:pt idx="4241">
                  <c:v>43002</c:v>
                </c:pt>
                <c:pt idx="4242">
                  <c:v>43002</c:v>
                </c:pt>
                <c:pt idx="4243">
                  <c:v>43002</c:v>
                </c:pt>
                <c:pt idx="4244">
                  <c:v>43002</c:v>
                </c:pt>
                <c:pt idx="4245">
                  <c:v>43002</c:v>
                </c:pt>
                <c:pt idx="4246">
                  <c:v>43002</c:v>
                </c:pt>
                <c:pt idx="4247">
                  <c:v>43002</c:v>
                </c:pt>
                <c:pt idx="4248">
                  <c:v>43003</c:v>
                </c:pt>
                <c:pt idx="4249">
                  <c:v>43003</c:v>
                </c:pt>
                <c:pt idx="4250">
                  <c:v>43003</c:v>
                </c:pt>
                <c:pt idx="4251">
                  <c:v>43003</c:v>
                </c:pt>
                <c:pt idx="4252">
                  <c:v>43003</c:v>
                </c:pt>
                <c:pt idx="4253">
                  <c:v>43003</c:v>
                </c:pt>
                <c:pt idx="4254">
                  <c:v>43003</c:v>
                </c:pt>
                <c:pt idx="4255">
                  <c:v>43003</c:v>
                </c:pt>
                <c:pt idx="4256">
                  <c:v>43003</c:v>
                </c:pt>
                <c:pt idx="4257">
                  <c:v>43003</c:v>
                </c:pt>
                <c:pt idx="4258">
                  <c:v>43003</c:v>
                </c:pt>
                <c:pt idx="4259">
                  <c:v>43003</c:v>
                </c:pt>
                <c:pt idx="4260">
                  <c:v>43003</c:v>
                </c:pt>
                <c:pt idx="4261">
                  <c:v>43003</c:v>
                </c:pt>
                <c:pt idx="4262">
                  <c:v>43003</c:v>
                </c:pt>
                <c:pt idx="4263">
                  <c:v>43003</c:v>
                </c:pt>
                <c:pt idx="4264">
                  <c:v>43003</c:v>
                </c:pt>
                <c:pt idx="4265">
                  <c:v>43003</c:v>
                </c:pt>
                <c:pt idx="4266">
                  <c:v>43003</c:v>
                </c:pt>
                <c:pt idx="4267">
                  <c:v>43003</c:v>
                </c:pt>
                <c:pt idx="4268">
                  <c:v>43003</c:v>
                </c:pt>
                <c:pt idx="4269">
                  <c:v>43003</c:v>
                </c:pt>
                <c:pt idx="4270">
                  <c:v>43003</c:v>
                </c:pt>
                <c:pt idx="4271">
                  <c:v>43003</c:v>
                </c:pt>
                <c:pt idx="4272">
                  <c:v>43004</c:v>
                </c:pt>
                <c:pt idx="4273">
                  <c:v>43004</c:v>
                </c:pt>
                <c:pt idx="4274">
                  <c:v>43004</c:v>
                </c:pt>
                <c:pt idx="4275">
                  <c:v>43004</c:v>
                </c:pt>
                <c:pt idx="4276">
                  <c:v>43004</c:v>
                </c:pt>
                <c:pt idx="4277">
                  <c:v>43004</c:v>
                </c:pt>
                <c:pt idx="4278">
                  <c:v>43004</c:v>
                </c:pt>
                <c:pt idx="4279">
                  <c:v>43004</c:v>
                </c:pt>
                <c:pt idx="4280">
                  <c:v>43004</c:v>
                </c:pt>
                <c:pt idx="4281">
                  <c:v>43004</c:v>
                </c:pt>
                <c:pt idx="4282">
                  <c:v>43004</c:v>
                </c:pt>
                <c:pt idx="4283">
                  <c:v>43004</c:v>
                </c:pt>
                <c:pt idx="4284">
                  <c:v>43004</c:v>
                </c:pt>
                <c:pt idx="4285">
                  <c:v>43004</c:v>
                </c:pt>
                <c:pt idx="4286">
                  <c:v>43004</c:v>
                </c:pt>
                <c:pt idx="4287">
                  <c:v>43004</c:v>
                </c:pt>
                <c:pt idx="4288">
                  <c:v>43004</c:v>
                </c:pt>
                <c:pt idx="4289">
                  <c:v>43004</c:v>
                </c:pt>
                <c:pt idx="4290">
                  <c:v>43004</c:v>
                </c:pt>
                <c:pt idx="4291">
                  <c:v>43004</c:v>
                </c:pt>
                <c:pt idx="4292">
                  <c:v>43004</c:v>
                </c:pt>
                <c:pt idx="4293">
                  <c:v>43004</c:v>
                </c:pt>
                <c:pt idx="4294">
                  <c:v>43004</c:v>
                </c:pt>
                <c:pt idx="4295">
                  <c:v>43004</c:v>
                </c:pt>
                <c:pt idx="4296">
                  <c:v>43005</c:v>
                </c:pt>
                <c:pt idx="4297">
                  <c:v>43005</c:v>
                </c:pt>
                <c:pt idx="4298">
                  <c:v>43005</c:v>
                </c:pt>
                <c:pt idx="4299">
                  <c:v>43005</c:v>
                </c:pt>
                <c:pt idx="4300">
                  <c:v>43005</c:v>
                </c:pt>
                <c:pt idx="4301">
                  <c:v>43005</c:v>
                </c:pt>
                <c:pt idx="4302">
                  <c:v>43005</c:v>
                </c:pt>
                <c:pt idx="4303">
                  <c:v>43005</c:v>
                </c:pt>
                <c:pt idx="4304">
                  <c:v>43005</c:v>
                </c:pt>
                <c:pt idx="4305">
                  <c:v>43005</c:v>
                </c:pt>
                <c:pt idx="4306">
                  <c:v>43005</c:v>
                </c:pt>
                <c:pt idx="4307">
                  <c:v>43005</c:v>
                </c:pt>
                <c:pt idx="4308">
                  <c:v>43005</c:v>
                </c:pt>
                <c:pt idx="4309">
                  <c:v>43005</c:v>
                </c:pt>
                <c:pt idx="4310">
                  <c:v>43005</c:v>
                </c:pt>
                <c:pt idx="4311">
                  <c:v>43005</c:v>
                </c:pt>
                <c:pt idx="4312">
                  <c:v>43005</c:v>
                </c:pt>
                <c:pt idx="4313">
                  <c:v>43005</c:v>
                </c:pt>
                <c:pt idx="4314">
                  <c:v>43005</c:v>
                </c:pt>
                <c:pt idx="4315">
                  <c:v>43005</c:v>
                </c:pt>
                <c:pt idx="4316">
                  <c:v>43005</c:v>
                </c:pt>
                <c:pt idx="4317">
                  <c:v>43005</c:v>
                </c:pt>
                <c:pt idx="4318">
                  <c:v>43005</c:v>
                </c:pt>
                <c:pt idx="4319">
                  <c:v>43005</c:v>
                </c:pt>
                <c:pt idx="4320">
                  <c:v>43006</c:v>
                </c:pt>
                <c:pt idx="4321">
                  <c:v>43006</c:v>
                </c:pt>
                <c:pt idx="4322">
                  <c:v>43006</c:v>
                </c:pt>
                <c:pt idx="4323">
                  <c:v>43006</c:v>
                </c:pt>
                <c:pt idx="4324">
                  <c:v>43006</c:v>
                </c:pt>
                <c:pt idx="4325">
                  <c:v>43006</c:v>
                </c:pt>
                <c:pt idx="4326">
                  <c:v>43006</c:v>
                </c:pt>
                <c:pt idx="4327">
                  <c:v>43006</c:v>
                </c:pt>
                <c:pt idx="4328">
                  <c:v>43006</c:v>
                </c:pt>
                <c:pt idx="4329">
                  <c:v>43006</c:v>
                </c:pt>
                <c:pt idx="4330">
                  <c:v>43006</c:v>
                </c:pt>
                <c:pt idx="4331">
                  <c:v>43006</c:v>
                </c:pt>
                <c:pt idx="4332">
                  <c:v>43006</c:v>
                </c:pt>
                <c:pt idx="4333">
                  <c:v>43006</c:v>
                </c:pt>
                <c:pt idx="4334">
                  <c:v>43006</c:v>
                </c:pt>
                <c:pt idx="4335">
                  <c:v>43006</c:v>
                </c:pt>
                <c:pt idx="4336">
                  <c:v>43006</c:v>
                </c:pt>
                <c:pt idx="4337">
                  <c:v>43006</c:v>
                </c:pt>
                <c:pt idx="4338">
                  <c:v>43006</c:v>
                </c:pt>
                <c:pt idx="4339">
                  <c:v>43006</c:v>
                </c:pt>
                <c:pt idx="4340">
                  <c:v>43006</c:v>
                </c:pt>
                <c:pt idx="4341">
                  <c:v>43006</c:v>
                </c:pt>
                <c:pt idx="4342">
                  <c:v>43006</c:v>
                </c:pt>
                <c:pt idx="4343">
                  <c:v>43006</c:v>
                </c:pt>
                <c:pt idx="4344">
                  <c:v>43007</c:v>
                </c:pt>
                <c:pt idx="4345">
                  <c:v>43007</c:v>
                </c:pt>
                <c:pt idx="4346">
                  <c:v>43007</c:v>
                </c:pt>
                <c:pt idx="4347">
                  <c:v>43007</c:v>
                </c:pt>
                <c:pt idx="4348">
                  <c:v>43007</c:v>
                </c:pt>
                <c:pt idx="4349">
                  <c:v>43007</c:v>
                </c:pt>
                <c:pt idx="4350">
                  <c:v>43007</c:v>
                </c:pt>
                <c:pt idx="4351">
                  <c:v>43007</c:v>
                </c:pt>
                <c:pt idx="4352">
                  <c:v>43007</c:v>
                </c:pt>
                <c:pt idx="4353">
                  <c:v>43007</c:v>
                </c:pt>
                <c:pt idx="4354">
                  <c:v>43007</c:v>
                </c:pt>
                <c:pt idx="4355">
                  <c:v>43007</c:v>
                </c:pt>
                <c:pt idx="4356">
                  <c:v>43007</c:v>
                </c:pt>
                <c:pt idx="4357">
                  <c:v>43007</c:v>
                </c:pt>
                <c:pt idx="4358">
                  <c:v>43007</c:v>
                </c:pt>
                <c:pt idx="4359">
                  <c:v>43007</c:v>
                </c:pt>
                <c:pt idx="4360">
                  <c:v>43007</c:v>
                </c:pt>
                <c:pt idx="4361">
                  <c:v>43007</c:v>
                </c:pt>
                <c:pt idx="4362">
                  <c:v>43007</c:v>
                </c:pt>
                <c:pt idx="4363">
                  <c:v>43007</c:v>
                </c:pt>
                <c:pt idx="4364">
                  <c:v>43007</c:v>
                </c:pt>
                <c:pt idx="4365">
                  <c:v>43007</c:v>
                </c:pt>
                <c:pt idx="4366">
                  <c:v>43007</c:v>
                </c:pt>
                <c:pt idx="4367">
                  <c:v>43007</c:v>
                </c:pt>
                <c:pt idx="4368">
                  <c:v>43008</c:v>
                </c:pt>
                <c:pt idx="4369">
                  <c:v>43008</c:v>
                </c:pt>
                <c:pt idx="4370">
                  <c:v>43008</c:v>
                </c:pt>
                <c:pt idx="4371">
                  <c:v>43008</c:v>
                </c:pt>
                <c:pt idx="4372">
                  <c:v>43008</c:v>
                </c:pt>
                <c:pt idx="4373">
                  <c:v>43008</c:v>
                </c:pt>
                <c:pt idx="4374">
                  <c:v>43008</c:v>
                </c:pt>
                <c:pt idx="4375">
                  <c:v>43008</c:v>
                </c:pt>
                <c:pt idx="4376">
                  <c:v>43008</c:v>
                </c:pt>
                <c:pt idx="4377">
                  <c:v>43008</c:v>
                </c:pt>
                <c:pt idx="4378">
                  <c:v>43008</c:v>
                </c:pt>
                <c:pt idx="4379">
                  <c:v>43008</c:v>
                </c:pt>
                <c:pt idx="4380">
                  <c:v>43008</c:v>
                </c:pt>
                <c:pt idx="4381">
                  <c:v>43008</c:v>
                </c:pt>
                <c:pt idx="4382">
                  <c:v>43008</c:v>
                </c:pt>
                <c:pt idx="4383">
                  <c:v>43008</c:v>
                </c:pt>
                <c:pt idx="4384">
                  <c:v>43008</c:v>
                </c:pt>
                <c:pt idx="4385">
                  <c:v>43008</c:v>
                </c:pt>
                <c:pt idx="4386">
                  <c:v>43008</c:v>
                </c:pt>
                <c:pt idx="4387">
                  <c:v>43008</c:v>
                </c:pt>
                <c:pt idx="4388">
                  <c:v>43008</c:v>
                </c:pt>
                <c:pt idx="4389">
                  <c:v>43008</c:v>
                </c:pt>
                <c:pt idx="4390">
                  <c:v>43008</c:v>
                </c:pt>
              </c:numCache>
            </c:numRef>
          </c:cat>
          <c:val>
            <c:numRef>
              <c:f>WEBLinks!$AE$4370:$AE$8761</c:f>
              <c:numCache>
                <c:formatCode>General</c:formatCode>
                <c:ptCount val="4392"/>
                <c:pt idx="0">
                  <c:v>24.9</c:v>
                </c:pt>
                <c:pt idx="1">
                  <c:v>24.9</c:v>
                </c:pt>
                <c:pt idx="2">
                  <c:v>24.9</c:v>
                </c:pt>
                <c:pt idx="3">
                  <c:v>24.9</c:v>
                </c:pt>
                <c:pt idx="4">
                  <c:v>24.9</c:v>
                </c:pt>
                <c:pt idx="5">
                  <c:v>24.9</c:v>
                </c:pt>
                <c:pt idx="6">
                  <c:v>24.8</c:v>
                </c:pt>
                <c:pt idx="7">
                  <c:v>25.1</c:v>
                </c:pt>
                <c:pt idx="8">
                  <c:v>25.4</c:v>
                </c:pt>
                <c:pt idx="9">
                  <c:v>25.4</c:v>
                </c:pt>
                <c:pt idx="10">
                  <c:v>25.2</c:v>
                </c:pt>
                <c:pt idx="11">
                  <c:v>25.1</c:v>
                </c:pt>
                <c:pt idx="12">
                  <c:v>25.1</c:v>
                </c:pt>
                <c:pt idx="13">
                  <c:v>25.1</c:v>
                </c:pt>
                <c:pt idx="14">
                  <c:v>25</c:v>
                </c:pt>
                <c:pt idx="15">
                  <c:v>25.1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24.9</c:v>
                </c:pt>
                <c:pt idx="25">
                  <c:v>24.9</c:v>
                </c:pt>
                <c:pt idx="26">
                  <c:v>24.9</c:v>
                </c:pt>
                <c:pt idx="27">
                  <c:v>24.9</c:v>
                </c:pt>
                <c:pt idx="28">
                  <c:v>24.9</c:v>
                </c:pt>
                <c:pt idx="29">
                  <c:v>24.8</c:v>
                </c:pt>
                <c:pt idx="30">
                  <c:v>25.1</c:v>
                </c:pt>
                <c:pt idx="31">
                  <c:v>25.1</c:v>
                </c:pt>
                <c:pt idx="32">
                  <c:v>25.1</c:v>
                </c:pt>
                <c:pt idx="33">
                  <c:v>25</c:v>
                </c:pt>
                <c:pt idx="34">
                  <c:v>25.1</c:v>
                </c:pt>
                <c:pt idx="35">
                  <c:v>25</c:v>
                </c:pt>
                <c:pt idx="36">
                  <c:v>25.1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25</c:v>
                </c:pt>
                <c:pt idx="41">
                  <c:v>25</c:v>
                </c:pt>
                <c:pt idx="42">
                  <c:v>25.1</c:v>
                </c:pt>
                <c:pt idx="43">
                  <c:v>25.1</c:v>
                </c:pt>
                <c:pt idx="44">
                  <c:v>25.1</c:v>
                </c:pt>
                <c:pt idx="45">
                  <c:v>25</c:v>
                </c:pt>
                <c:pt idx="46">
                  <c:v>25</c:v>
                </c:pt>
                <c:pt idx="47">
                  <c:v>25</c:v>
                </c:pt>
                <c:pt idx="48">
                  <c:v>25</c:v>
                </c:pt>
                <c:pt idx="49">
                  <c:v>25</c:v>
                </c:pt>
                <c:pt idx="50">
                  <c:v>24.9</c:v>
                </c:pt>
                <c:pt idx="51">
                  <c:v>25</c:v>
                </c:pt>
                <c:pt idx="52">
                  <c:v>24.9</c:v>
                </c:pt>
                <c:pt idx="53">
                  <c:v>24.9</c:v>
                </c:pt>
                <c:pt idx="54">
                  <c:v>24.9</c:v>
                </c:pt>
                <c:pt idx="55">
                  <c:v>24.9</c:v>
                </c:pt>
                <c:pt idx="56">
                  <c:v>24.8</c:v>
                </c:pt>
                <c:pt idx="57">
                  <c:v>25</c:v>
                </c:pt>
                <c:pt idx="58">
                  <c:v>25.4</c:v>
                </c:pt>
                <c:pt idx="59">
                  <c:v>25.4</c:v>
                </c:pt>
                <c:pt idx="60">
                  <c:v>25.3</c:v>
                </c:pt>
                <c:pt idx="61">
                  <c:v>25.3</c:v>
                </c:pt>
                <c:pt idx="62">
                  <c:v>25.3</c:v>
                </c:pt>
                <c:pt idx="63">
                  <c:v>25.3</c:v>
                </c:pt>
                <c:pt idx="64">
                  <c:v>25.2</c:v>
                </c:pt>
                <c:pt idx="65">
                  <c:v>25.2</c:v>
                </c:pt>
                <c:pt idx="66">
                  <c:v>25.3</c:v>
                </c:pt>
                <c:pt idx="67">
                  <c:v>25.3</c:v>
                </c:pt>
                <c:pt idx="68">
                  <c:v>25.2</c:v>
                </c:pt>
                <c:pt idx="69">
                  <c:v>25.2</c:v>
                </c:pt>
                <c:pt idx="70">
                  <c:v>25.1</c:v>
                </c:pt>
                <c:pt idx="71">
                  <c:v>25.1</c:v>
                </c:pt>
                <c:pt idx="72">
                  <c:v>25.1</c:v>
                </c:pt>
                <c:pt idx="73">
                  <c:v>25.1</c:v>
                </c:pt>
                <c:pt idx="74">
                  <c:v>25</c:v>
                </c:pt>
                <c:pt idx="75">
                  <c:v>24.9</c:v>
                </c:pt>
                <c:pt idx="76">
                  <c:v>24.9</c:v>
                </c:pt>
                <c:pt idx="77">
                  <c:v>24.9</c:v>
                </c:pt>
                <c:pt idx="78">
                  <c:v>24.9</c:v>
                </c:pt>
                <c:pt idx="79">
                  <c:v>24.8</c:v>
                </c:pt>
                <c:pt idx="80">
                  <c:v>24.7</c:v>
                </c:pt>
                <c:pt idx="81">
                  <c:v>24.7</c:v>
                </c:pt>
                <c:pt idx="82">
                  <c:v>24.7</c:v>
                </c:pt>
                <c:pt idx="83">
                  <c:v>24.7</c:v>
                </c:pt>
                <c:pt idx="84">
                  <c:v>24.7</c:v>
                </c:pt>
                <c:pt idx="85">
                  <c:v>24.7</c:v>
                </c:pt>
                <c:pt idx="86">
                  <c:v>24.7</c:v>
                </c:pt>
                <c:pt idx="87">
                  <c:v>24.5</c:v>
                </c:pt>
                <c:pt idx="88">
                  <c:v>24.9</c:v>
                </c:pt>
                <c:pt idx="89">
                  <c:v>24.9</c:v>
                </c:pt>
                <c:pt idx="90">
                  <c:v>24.8</c:v>
                </c:pt>
                <c:pt idx="91">
                  <c:v>24.8</c:v>
                </c:pt>
                <c:pt idx="92">
                  <c:v>25</c:v>
                </c:pt>
                <c:pt idx="93">
                  <c:v>24.9</c:v>
                </c:pt>
                <c:pt idx="94">
                  <c:v>24.8</c:v>
                </c:pt>
                <c:pt idx="95">
                  <c:v>24.7</c:v>
                </c:pt>
                <c:pt idx="96">
                  <c:v>25</c:v>
                </c:pt>
                <c:pt idx="97">
                  <c:v>24.9</c:v>
                </c:pt>
                <c:pt idx="98">
                  <c:v>24.8</c:v>
                </c:pt>
                <c:pt idx="99">
                  <c:v>24.9</c:v>
                </c:pt>
                <c:pt idx="100">
                  <c:v>25.2</c:v>
                </c:pt>
                <c:pt idx="101">
                  <c:v>25.1</c:v>
                </c:pt>
                <c:pt idx="102">
                  <c:v>25</c:v>
                </c:pt>
                <c:pt idx="103">
                  <c:v>24.9</c:v>
                </c:pt>
                <c:pt idx="104">
                  <c:v>24.8</c:v>
                </c:pt>
                <c:pt idx="105">
                  <c:v>24.7</c:v>
                </c:pt>
                <c:pt idx="106">
                  <c:v>24.6</c:v>
                </c:pt>
                <c:pt idx="107">
                  <c:v>24.8</c:v>
                </c:pt>
                <c:pt idx="108">
                  <c:v>25.1</c:v>
                </c:pt>
                <c:pt idx="109">
                  <c:v>25</c:v>
                </c:pt>
                <c:pt idx="110">
                  <c:v>25</c:v>
                </c:pt>
                <c:pt idx="111">
                  <c:v>24.9</c:v>
                </c:pt>
                <c:pt idx="112">
                  <c:v>25</c:v>
                </c:pt>
                <c:pt idx="113">
                  <c:v>25</c:v>
                </c:pt>
                <c:pt idx="114">
                  <c:v>25</c:v>
                </c:pt>
                <c:pt idx="115">
                  <c:v>24.9</c:v>
                </c:pt>
                <c:pt idx="116">
                  <c:v>25</c:v>
                </c:pt>
                <c:pt idx="117">
                  <c:v>24.8</c:v>
                </c:pt>
                <c:pt idx="118">
                  <c:v>24.8</c:v>
                </c:pt>
                <c:pt idx="119">
                  <c:v>24.8</c:v>
                </c:pt>
                <c:pt idx="120">
                  <c:v>24.8</c:v>
                </c:pt>
                <c:pt idx="121">
                  <c:v>25.1</c:v>
                </c:pt>
                <c:pt idx="122">
                  <c:v>25.1</c:v>
                </c:pt>
                <c:pt idx="123">
                  <c:v>25</c:v>
                </c:pt>
                <c:pt idx="124">
                  <c:v>24.9</c:v>
                </c:pt>
                <c:pt idx="125">
                  <c:v>24.8</c:v>
                </c:pt>
                <c:pt idx="126">
                  <c:v>24.8</c:v>
                </c:pt>
                <c:pt idx="127">
                  <c:v>24.6</c:v>
                </c:pt>
                <c:pt idx="128">
                  <c:v>25.2</c:v>
                </c:pt>
                <c:pt idx="129">
                  <c:v>25</c:v>
                </c:pt>
                <c:pt idx="130">
                  <c:v>24.9</c:v>
                </c:pt>
                <c:pt idx="131">
                  <c:v>24.9</c:v>
                </c:pt>
                <c:pt idx="132">
                  <c:v>24.8</c:v>
                </c:pt>
                <c:pt idx="133">
                  <c:v>24.7</c:v>
                </c:pt>
                <c:pt idx="134">
                  <c:v>24.6</c:v>
                </c:pt>
                <c:pt idx="135">
                  <c:v>24.6</c:v>
                </c:pt>
                <c:pt idx="136">
                  <c:v>24.6</c:v>
                </c:pt>
                <c:pt idx="137">
                  <c:v>24.6</c:v>
                </c:pt>
                <c:pt idx="138">
                  <c:v>25.1</c:v>
                </c:pt>
                <c:pt idx="139">
                  <c:v>25</c:v>
                </c:pt>
                <c:pt idx="140">
                  <c:v>24.9</c:v>
                </c:pt>
                <c:pt idx="141">
                  <c:v>24.7</c:v>
                </c:pt>
                <c:pt idx="142">
                  <c:v>24.7</c:v>
                </c:pt>
                <c:pt idx="143">
                  <c:v>25.1</c:v>
                </c:pt>
                <c:pt idx="144">
                  <c:v>25.1</c:v>
                </c:pt>
                <c:pt idx="145">
                  <c:v>24.9</c:v>
                </c:pt>
                <c:pt idx="146">
                  <c:v>24.8</c:v>
                </c:pt>
                <c:pt idx="147">
                  <c:v>24.7</c:v>
                </c:pt>
                <c:pt idx="148">
                  <c:v>24.7</c:v>
                </c:pt>
                <c:pt idx="149">
                  <c:v>24.7</c:v>
                </c:pt>
                <c:pt idx="150">
                  <c:v>25</c:v>
                </c:pt>
                <c:pt idx="151">
                  <c:v>24.9</c:v>
                </c:pt>
                <c:pt idx="152">
                  <c:v>24.8</c:v>
                </c:pt>
                <c:pt idx="153">
                  <c:v>24.8</c:v>
                </c:pt>
                <c:pt idx="154">
                  <c:v>25</c:v>
                </c:pt>
                <c:pt idx="155">
                  <c:v>25</c:v>
                </c:pt>
                <c:pt idx="156">
                  <c:v>25</c:v>
                </c:pt>
                <c:pt idx="157">
                  <c:v>25</c:v>
                </c:pt>
                <c:pt idx="158">
                  <c:v>25</c:v>
                </c:pt>
                <c:pt idx="159">
                  <c:v>25</c:v>
                </c:pt>
                <c:pt idx="160">
                  <c:v>25</c:v>
                </c:pt>
                <c:pt idx="161">
                  <c:v>25</c:v>
                </c:pt>
                <c:pt idx="162">
                  <c:v>25</c:v>
                </c:pt>
                <c:pt idx="163">
                  <c:v>25</c:v>
                </c:pt>
                <c:pt idx="164">
                  <c:v>24.9</c:v>
                </c:pt>
                <c:pt idx="165">
                  <c:v>24.9</c:v>
                </c:pt>
                <c:pt idx="166">
                  <c:v>24.9</c:v>
                </c:pt>
                <c:pt idx="167">
                  <c:v>24.9</c:v>
                </c:pt>
                <c:pt idx="168">
                  <c:v>24.9</c:v>
                </c:pt>
                <c:pt idx="169">
                  <c:v>24.9</c:v>
                </c:pt>
                <c:pt idx="170">
                  <c:v>24.9</c:v>
                </c:pt>
                <c:pt idx="171">
                  <c:v>24.9</c:v>
                </c:pt>
                <c:pt idx="172">
                  <c:v>24.8</c:v>
                </c:pt>
                <c:pt idx="173">
                  <c:v>25.3</c:v>
                </c:pt>
                <c:pt idx="174">
                  <c:v>25.3</c:v>
                </c:pt>
                <c:pt idx="175">
                  <c:v>25.3</c:v>
                </c:pt>
                <c:pt idx="176">
                  <c:v>25.3</c:v>
                </c:pt>
                <c:pt idx="177">
                  <c:v>25.3</c:v>
                </c:pt>
                <c:pt idx="178">
                  <c:v>25.2</c:v>
                </c:pt>
                <c:pt idx="179">
                  <c:v>25.2</c:v>
                </c:pt>
                <c:pt idx="180">
                  <c:v>25.2</c:v>
                </c:pt>
                <c:pt idx="181">
                  <c:v>25.2</c:v>
                </c:pt>
                <c:pt idx="182">
                  <c:v>25.2</c:v>
                </c:pt>
                <c:pt idx="183">
                  <c:v>25.1</c:v>
                </c:pt>
                <c:pt idx="184">
                  <c:v>25.1</c:v>
                </c:pt>
                <c:pt idx="185">
                  <c:v>25.1</c:v>
                </c:pt>
                <c:pt idx="186">
                  <c:v>25.1</c:v>
                </c:pt>
                <c:pt idx="187">
                  <c:v>25.2</c:v>
                </c:pt>
                <c:pt idx="188">
                  <c:v>25.2</c:v>
                </c:pt>
                <c:pt idx="189">
                  <c:v>25.1</c:v>
                </c:pt>
                <c:pt idx="190">
                  <c:v>25.1</c:v>
                </c:pt>
                <c:pt idx="191">
                  <c:v>25.1</c:v>
                </c:pt>
                <c:pt idx="192">
                  <c:v>25</c:v>
                </c:pt>
                <c:pt idx="193">
                  <c:v>25</c:v>
                </c:pt>
                <c:pt idx="194">
                  <c:v>25.1</c:v>
                </c:pt>
                <c:pt idx="195">
                  <c:v>25</c:v>
                </c:pt>
                <c:pt idx="196">
                  <c:v>25</c:v>
                </c:pt>
                <c:pt idx="197">
                  <c:v>25</c:v>
                </c:pt>
                <c:pt idx="198">
                  <c:v>25</c:v>
                </c:pt>
                <c:pt idx="199">
                  <c:v>24.9</c:v>
                </c:pt>
                <c:pt idx="200">
                  <c:v>24.9</c:v>
                </c:pt>
                <c:pt idx="201">
                  <c:v>24.9</c:v>
                </c:pt>
                <c:pt idx="202">
                  <c:v>24.9</c:v>
                </c:pt>
                <c:pt idx="203">
                  <c:v>24.9</c:v>
                </c:pt>
                <c:pt idx="204">
                  <c:v>24.8</c:v>
                </c:pt>
                <c:pt idx="205">
                  <c:v>25.3</c:v>
                </c:pt>
                <c:pt idx="206">
                  <c:v>25.3</c:v>
                </c:pt>
                <c:pt idx="207">
                  <c:v>25.3</c:v>
                </c:pt>
                <c:pt idx="208">
                  <c:v>25.2</c:v>
                </c:pt>
                <c:pt idx="209">
                  <c:v>25.3</c:v>
                </c:pt>
                <c:pt idx="210">
                  <c:v>25.2</c:v>
                </c:pt>
                <c:pt idx="211">
                  <c:v>25.2</c:v>
                </c:pt>
                <c:pt idx="212">
                  <c:v>25.2</c:v>
                </c:pt>
                <c:pt idx="213">
                  <c:v>25.2</c:v>
                </c:pt>
                <c:pt idx="214">
                  <c:v>25.1</c:v>
                </c:pt>
                <c:pt idx="215">
                  <c:v>25.1</c:v>
                </c:pt>
                <c:pt idx="216">
                  <c:v>25.1</c:v>
                </c:pt>
                <c:pt idx="217">
                  <c:v>25.1</c:v>
                </c:pt>
                <c:pt idx="218">
                  <c:v>25.1</c:v>
                </c:pt>
                <c:pt idx="219">
                  <c:v>25</c:v>
                </c:pt>
                <c:pt idx="220">
                  <c:v>25</c:v>
                </c:pt>
                <c:pt idx="221">
                  <c:v>25</c:v>
                </c:pt>
                <c:pt idx="222">
                  <c:v>25</c:v>
                </c:pt>
                <c:pt idx="223">
                  <c:v>25</c:v>
                </c:pt>
                <c:pt idx="224">
                  <c:v>24.9</c:v>
                </c:pt>
                <c:pt idx="225">
                  <c:v>25.3</c:v>
                </c:pt>
                <c:pt idx="226">
                  <c:v>25.3</c:v>
                </c:pt>
                <c:pt idx="227">
                  <c:v>25.3</c:v>
                </c:pt>
                <c:pt idx="228">
                  <c:v>25.3</c:v>
                </c:pt>
                <c:pt idx="229">
                  <c:v>25.3</c:v>
                </c:pt>
                <c:pt idx="230">
                  <c:v>25.3</c:v>
                </c:pt>
                <c:pt idx="231">
                  <c:v>25.3</c:v>
                </c:pt>
                <c:pt idx="232">
                  <c:v>25.3</c:v>
                </c:pt>
                <c:pt idx="233">
                  <c:v>25.3</c:v>
                </c:pt>
                <c:pt idx="234">
                  <c:v>25.3</c:v>
                </c:pt>
                <c:pt idx="235">
                  <c:v>25.2</c:v>
                </c:pt>
                <c:pt idx="236">
                  <c:v>25.2</c:v>
                </c:pt>
                <c:pt idx="237">
                  <c:v>25.2</c:v>
                </c:pt>
                <c:pt idx="238">
                  <c:v>25.1</c:v>
                </c:pt>
                <c:pt idx="239">
                  <c:v>25.1</c:v>
                </c:pt>
                <c:pt idx="240">
                  <c:v>25.1</c:v>
                </c:pt>
                <c:pt idx="241">
                  <c:v>25.1</c:v>
                </c:pt>
                <c:pt idx="242">
                  <c:v>25.1</c:v>
                </c:pt>
                <c:pt idx="243">
                  <c:v>25.1</c:v>
                </c:pt>
                <c:pt idx="244">
                  <c:v>25.1</c:v>
                </c:pt>
                <c:pt idx="245">
                  <c:v>25</c:v>
                </c:pt>
                <c:pt idx="246">
                  <c:v>25</c:v>
                </c:pt>
                <c:pt idx="247">
                  <c:v>25</c:v>
                </c:pt>
                <c:pt idx="248">
                  <c:v>24.9</c:v>
                </c:pt>
                <c:pt idx="249">
                  <c:v>24.9</c:v>
                </c:pt>
                <c:pt idx="250">
                  <c:v>24.9</c:v>
                </c:pt>
                <c:pt idx="251">
                  <c:v>24.9</c:v>
                </c:pt>
                <c:pt idx="252">
                  <c:v>25</c:v>
                </c:pt>
                <c:pt idx="253">
                  <c:v>24.9</c:v>
                </c:pt>
                <c:pt idx="254">
                  <c:v>24.9</c:v>
                </c:pt>
                <c:pt idx="255">
                  <c:v>24.9</c:v>
                </c:pt>
                <c:pt idx="256">
                  <c:v>25</c:v>
                </c:pt>
                <c:pt idx="257">
                  <c:v>24.9</c:v>
                </c:pt>
                <c:pt idx="258">
                  <c:v>24.9</c:v>
                </c:pt>
                <c:pt idx="259">
                  <c:v>24.9</c:v>
                </c:pt>
                <c:pt idx="260">
                  <c:v>24.9</c:v>
                </c:pt>
                <c:pt idx="261">
                  <c:v>24.9</c:v>
                </c:pt>
                <c:pt idx="262">
                  <c:v>24.9</c:v>
                </c:pt>
                <c:pt idx="263">
                  <c:v>24.9</c:v>
                </c:pt>
                <c:pt idx="264">
                  <c:v>24.9</c:v>
                </c:pt>
                <c:pt idx="265">
                  <c:v>24.9</c:v>
                </c:pt>
                <c:pt idx="266">
                  <c:v>24.9</c:v>
                </c:pt>
                <c:pt idx="267">
                  <c:v>24.8</c:v>
                </c:pt>
                <c:pt idx="268">
                  <c:v>25</c:v>
                </c:pt>
                <c:pt idx="269">
                  <c:v>25.3</c:v>
                </c:pt>
                <c:pt idx="270">
                  <c:v>25.2</c:v>
                </c:pt>
                <c:pt idx="271">
                  <c:v>25.2</c:v>
                </c:pt>
                <c:pt idx="272">
                  <c:v>25.2</c:v>
                </c:pt>
                <c:pt idx="273">
                  <c:v>25.2</c:v>
                </c:pt>
                <c:pt idx="274">
                  <c:v>25.2</c:v>
                </c:pt>
                <c:pt idx="275">
                  <c:v>25.2</c:v>
                </c:pt>
                <c:pt idx="276">
                  <c:v>25.2</c:v>
                </c:pt>
                <c:pt idx="277">
                  <c:v>25.2</c:v>
                </c:pt>
                <c:pt idx="278">
                  <c:v>25.2</c:v>
                </c:pt>
                <c:pt idx="279">
                  <c:v>25.2</c:v>
                </c:pt>
                <c:pt idx="280">
                  <c:v>25.2</c:v>
                </c:pt>
                <c:pt idx="281">
                  <c:v>25.2</c:v>
                </c:pt>
                <c:pt idx="282">
                  <c:v>25.2</c:v>
                </c:pt>
                <c:pt idx="283">
                  <c:v>25.2</c:v>
                </c:pt>
                <c:pt idx="284">
                  <c:v>25.2</c:v>
                </c:pt>
                <c:pt idx="285">
                  <c:v>25.2</c:v>
                </c:pt>
                <c:pt idx="286">
                  <c:v>25.1</c:v>
                </c:pt>
                <c:pt idx="287">
                  <c:v>25.2</c:v>
                </c:pt>
                <c:pt idx="288">
                  <c:v>25.2</c:v>
                </c:pt>
                <c:pt idx="289">
                  <c:v>25.2</c:v>
                </c:pt>
                <c:pt idx="290">
                  <c:v>25.1</c:v>
                </c:pt>
                <c:pt idx="291">
                  <c:v>25.1</c:v>
                </c:pt>
                <c:pt idx="292">
                  <c:v>25.1</c:v>
                </c:pt>
                <c:pt idx="293">
                  <c:v>25.1</c:v>
                </c:pt>
                <c:pt idx="294">
                  <c:v>25.1</c:v>
                </c:pt>
                <c:pt idx="295">
                  <c:v>25.1</c:v>
                </c:pt>
                <c:pt idx="296">
                  <c:v>25.1</c:v>
                </c:pt>
                <c:pt idx="297">
                  <c:v>25.1</c:v>
                </c:pt>
                <c:pt idx="298">
                  <c:v>25.1</c:v>
                </c:pt>
                <c:pt idx="299">
                  <c:v>25.1</c:v>
                </c:pt>
                <c:pt idx="300">
                  <c:v>25.1</c:v>
                </c:pt>
                <c:pt idx="301">
                  <c:v>25.1</c:v>
                </c:pt>
                <c:pt idx="302">
                  <c:v>25.1</c:v>
                </c:pt>
                <c:pt idx="303">
                  <c:v>25.1</c:v>
                </c:pt>
                <c:pt idx="304">
                  <c:v>25</c:v>
                </c:pt>
                <c:pt idx="305">
                  <c:v>25</c:v>
                </c:pt>
                <c:pt idx="306">
                  <c:v>25.1</c:v>
                </c:pt>
                <c:pt idx="307">
                  <c:v>25.1</c:v>
                </c:pt>
                <c:pt idx="308">
                  <c:v>25.1</c:v>
                </c:pt>
                <c:pt idx="309">
                  <c:v>25.1</c:v>
                </c:pt>
                <c:pt idx="310">
                  <c:v>25</c:v>
                </c:pt>
                <c:pt idx="311">
                  <c:v>25</c:v>
                </c:pt>
                <c:pt idx="312">
                  <c:v>25</c:v>
                </c:pt>
                <c:pt idx="313">
                  <c:v>25</c:v>
                </c:pt>
                <c:pt idx="314">
                  <c:v>25</c:v>
                </c:pt>
                <c:pt idx="315">
                  <c:v>25</c:v>
                </c:pt>
                <c:pt idx="316">
                  <c:v>25</c:v>
                </c:pt>
                <c:pt idx="317">
                  <c:v>25</c:v>
                </c:pt>
                <c:pt idx="318">
                  <c:v>25</c:v>
                </c:pt>
                <c:pt idx="319">
                  <c:v>25</c:v>
                </c:pt>
                <c:pt idx="320">
                  <c:v>25</c:v>
                </c:pt>
                <c:pt idx="321">
                  <c:v>25</c:v>
                </c:pt>
                <c:pt idx="322">
                  <c:v>25</c:v>
                </c:pt>
                <c:pt idx="323">
                  <c:v>25</c:v>
                </c:pt>
                <c:pt idx="324">
                  <c:v>25</c:v>
                </c:pt>
                <c:pt idx="325">
                  <c:v>25</c:v>
                </c:pt>
                <c:pt idx="326">
                  <c:v>25</c:v>
                </c:pt>
                <c:pt idx="327">
                  <c:v>24.9</c:v>
                </c:pt>
                <c:pt idx="328">
                  <c:v>25</c:v>
                </c:pt>
                <c:pt idx="329">
                  <c:v>24.9</c:v>
                </c:pt>
                <c:pt idx="330">
                  <c:v>24.9</c:v>
                </c:pt>
                <c:pt idx="331">
                  <c:v>24.9</c:v>
                </c:pt>
                <c:pt idx="332">
                  <c:v>24.9</c:v>
                </c:pt>
                <c:pt idx="333">
                  <c:v>24.9</c:v>
                </c:pt>
                <c:pt idx="334">
                  <c:v>24.9</c:v>
                </c:pt>
                <c:pt idx="335">
                  <c:v>24.9</c:v>
                </c:pt>
                <c:pt idx="336">
                  <c:v>24.9</c:v>
                </c:pt>
                <c:pt idx="337">
                  <c:v>20.5</c:v>
                </c:pt>
                <c:pt idx="338">
                  <c:v>15.2</c:v>
                </c:pt>
                <c:pt idx="339">
                  <c:v>11.1</c:v>
                </c:pt>
                <c:pt idx="340">
                  <c:v>8.1999999999999993</c:v>
                </c:pt>
                <c:pt idx="341">
                  <c:v>8.1999999999999993</c:v>
                </c:pt>
                <c:pt idx="342">
                  <c:v>8.1999999999999993</c:v>
                </c:pt>
                <c:pt idx="343">
                  <c:v>8.1</c:v>
                </c:pt>
                <c:pt idx="344">
                  <c:v>8.1</c:v>
                </c:pt>
                <c:pt idx="345">
                  <c:v>8.1999999999999993</c:v>
                </c:pt>
                <c:pt idx="346">
                  <c:v>8.1999999999999993</c:v>
                </c:pt>
                <c:pt idx="347">
                  <c:v>8.1999999999999993</c:v>
                </c:pt>
                <c:pt idx="348">
                  <c:v>8.1999999999999993</c:v>
                </c:pt>
                <c:pt idx="349">
                  <c:v>8.1999999999999993</c:v>
                </c:pt>
                <c:pt idx="350">
                  <c:v>8.1999999999999993</c:v>
                </c:pt>
                <c:pt idx="351">
                  <c:v>8.1999999999999993</c:v>
                </c:pt>
                <c:pt idx="352">
                  <c:v>8.1999999999999993</c:v>
                </c:pt>
                <c:pt idx="353">
                  <c:v>8.1999999999999993</c:v>
                </c:pt>
                <c:pt idx="354">
                  <c:v>8.1999999999999993</c:v>
                </c:pt>
                <c:pt idx="355">
                  <c:v>8.1999999999999993</c:v>
                </c:pt>
                <c:pt idx="356">
                  <c:v>8.1999999999999993</c:v>
                </c:pt>
                <c:pt idx="357">
                  <c:v>8.1999999999999993</c:v>
                </c:pt>
                <c:pt idx="358">
                  <c:v>8.1999999999999993</c:v>
                </c:pt>
                <c:pt idx="359">
                  <c:v>8.1999999999999993</c:v>
                </c:pt>
                <c:pt idx="360">
                  <c:v>8.1</c:v>
                </c:pt>
                <c:pt idx="361">
                  <c:v>8.1999999999999993</c:v>
                </c:pt>
                <c:pt idx="362">
                  <c:v>8.1999999999999993</c:v>
                </c:pt>
                <c:pt idx="363">
                  <c:v>8.1</c:v>
                </c:pt>
                <c:pt idx="364">
                  <c:v>8.1</c:v>
                </c:pt>
                <c:pt idx="365">
                  <c:v>8.1999999999999993</c:v>
                </c:pt>
                <c:pt idx="366">
                  <c:v>8.1999999999999993</c:v>
                </c:pt>
                <c:pt idx="367">
                  <c:v>8.1</c:v>
                </c:pt>
                <c:pt idx="368">
                  <c:v>8.1</c:v>
                </c:pt>
                <c:pt idx="369">
                  <c:v>7.7</c:v>
                </c:pt>
                <c:pt idx="370">
                  <c:v>7.7</c:v>
                </c:pt>
                <c:pt idx="371">
                  <c:v>7.7</c:v>
                </c:pt>
                <c:pt idx="372">
                  <c:v>7.7</c:v>
                </c:pt>
                <c:pt idx="373">
                  <c:v>7.7</c:v>
                </c:pt>
                <c:pt idx="374">
                  <c:v>7.7</c:v>
                </c:pt>
                <c:pt idx="375">
                  <c:v>7.7</c:v>
                </c:pt>
                <c:pt idx="376">
                  <c:v>7.7</c:v>
                </c:pt>
                <c:pt idx="377">
                  <c:v>7.7</c:v>
                </c:pt>
                <c:pt idx="378">
                  <c:v>7.7</c:v>
                </c:pt>
                <c:pt idx="379">
                  <c:v>7.7</c:v>
                </c:pt>
                <c:pt idx="380">
                  <c:v>7.7</c:v>
                </c:pt>
                <c:pt idx="381">
                  <c:v>7.7</c:v>
                </c:pt>
                <c:pt idx="382">
                  <c:v>7.7</c:v>
                </c:pt>
                <c:pt idx="383">
                  <c:v>7.7</c:v>
                </c:pt>
                <c:pt idx="384">
                  <c:v>7.7</c:v>
                </c:pt>
                <c:pt idx="385">
                  <c:v>7.7</c:v>
                </c:pt>
                <c:pt idx="386">
                  <c:v>7.7</c:v>
                </c:pt>
                <c:pt idx="387">
                  <c:v>7.9</c:v>
                </c:pt>
                <c:pt idx="388">
                  <c:v>7.9</c:v>
                </c:pt>
                <c:pt idx="389">
                  <c:v>7.9</c:v>
                </c:pt>
                <c:pt idx="390">
                  <c:v>7.9</c:v>
                </c:pt>
                <c:pt idx="391">
                  <c:v>7.9</c:v>
                </c:pt>
                <c:pt idx="392">
                  <c:v>7.9</c:v>
                </c:pt>
                <c:pt idx="393">
                  <c:v>7.9</c:v>
                </c:pt>
                <c:pt idx="394">
                  <c:v>7.9</c:v>
                </c:pt>
                <c:pt idx="395">
                  <c:v>7.9</c:v>
                </c:pt>
                <c:pt idx="396">
                  <c:v>7.9</c:v>
                </c:pt>
                <c:pt idx="397">
                  <c:v>7.4</c:v>
                </c:pt>
                <c:pt idx="398">
                  <c:v>7.4</c:v>
                </c:pt>
                <c:pt idx="399">
                  <c:v>7.4</c:v>
                </c:pt>
                <c:pt idx="400">
                  <c:v>7.4</c:v>
                </c:pt>
                <c:pt idx="401">
                  <c:v>7.4</c:v>
                </c:pt>
                <c:pt idx="402">
                  <c:v>7.5</c:v>
                </c:pt>
                <c:pt idx="403">
                  <c:v>7.4</c:v>
                </c:pt>
                <c:pt idx="404">
                  <c:v>7.4</c:v>
                </c:pt>
                <c:pt idx="405">
                  <c:v>7.4</c:v>
                </c:pt>
                <c:pt idx="406">
                  <c:v>7.4</c:v>
                </c:pt>
                <c:pt idx="407">
                  <c:v>7.4</c:v>
                </c:pt>
                <c:pt idx="408">
                  <c:v>7.3</c:v>
                </c:pt>
                <c:pt idx="409">
                  <c:v>7.5</c:v>
                </c:pt>
                <c:pt idx="410">
                  <c:v>7.5</c:v>
                </c:pt>
                <c:pt idx="411">
                  <c:v>7.5</c:v>
                </c:pt>
                <c:pt idx="412">
                  <c:v>7.5</c:v>
                </c:pt>
                <c:pt idx="413">
                  <c:v>7.5</c:v>
                </c:pt>
                <c:pt idx="414">
                  <c:v>7.6</c:v>
                </c:pt>
                <c:pt idx="415">
                  <c:v>7.5</c:v>
                </c:pt>
                <c:pt idx="416">
                  <c:v>7.5</c:v>
                </c:pt>
                <c:pt idx="417">
                  <c:v>7.4</c:v>
                </c:pt>
                <c:pt idx="418">
                  <c:v>7.5</c:v>
                </c:pt>
                <c:pt idx="419">
                  <c:v>7.5</c:v>
                </c:pt>
                <c:pt idx="420">
                  <c:v>7.5</c:v>
                </c:pt>
                <c:pt idx="421">
                  <c:v>7.5</c:v>
                </c:pt>
                <c:pt idx="422">
                  <c:v>7.5</c:v>
                </c:pt>
                <c:pt idx="423">
                  <c:v>7.5</c:v>
                </c:pt>
                <c:pt idx="424">
                  <c:v>7.5</c:v>
                </c:pt>
                <c:pt idx="425">
                  <c:v>7.5</c:v>
                </c:pt>
                <c:pt idx="426">
                  <c:v>7.5</c:v>
                </c:pt>
                <c:pt idx="427">
                  <c:v>7.5</c:v>
                </c:pt>
                <c:pt idx="428">
                  <c:v>7.5</c:v>
                </c:pt>
                <c:pt idx="429">
                  <c:v>7.5</c:v>
                </c:pt>
                <c:pt idx="430">
                  <c:v>7.5</c:v>
                </c:pt>
                <c:pt idx="431">
                  <c:v>7.5</c:v>
                </c:pt>
                <c:pt idx="432">
                  <c:v>7.5</c:v>
                </c:pt>
                <c:pt idx="433">
                  <c:v>7.5</c:v>
                </c:pt>
                <c:pt idx="434">
                  <c:v>7.4</c:v>
                </c:pt>
                <c:pt idx="435">
                  <c:v>7.4</c:v>
                </c:pt>
                <c:pt idx="436">
                  <c:v>7.5</c:v>
                </c:pt>
                <c:pt idx="437">
                  <c:v>7.5</c:v>
                </c:pt>
                <c:pt idx="438">
                  <c:v>7.5</c:v>
                </c:pt>
                <c:pt idx="439">
                  <c:v>7.5</c:v>
                </c:pt>
                <c:pt idx="440">
                  <c:v>7.4</c:v>
                </c:pt>
                <c:pt idx="441">
                  <c:v>7.3</c:v>
                </c:pt>
                <c:pt idx="442">
                  <c:v>7.4</c:v>
                </c:pt>
                <c:pt idx="443">
                  <c:v>7.4</c:v>
                </c:pt>
                <c:pt idx="444">
                  <c:v>7.3</c:v>
                </c:pt>
                <c:pt idx="445">
                  <c:v>7.3</c:v>
                </c:pt>
                <c:pt idx="446">
                  <c:v>7.3</c:v>
                </c:pt>
                <c:pt idx="447">
                  <c:v>7.3</c:v>
                </c:pt>
                <c:pt idx="448">
                  <c:v>7.3</c:v>
                </c:pt>
                <c:pt idx="449">
                  <c:v>7.3</c:v>
                </c:pt>
                <c:pt idx="450">
                  <c:v>7.3</c:v>
                </c:pt>
                <c:pt idx="451">
                  <c:v>7.5</c:v>
                </c:pt>
                <c:pt idx="452">
                  <c:v>7.5</c:v>
                </c:pt>
                <c:pt idx="453">
                  <c:v>7.4</c:v>
                </c:pt>
                <c:pt idx="454">
                  <c:v>7.4</c:v>
                </c:pt>
                <c:pt idx="455">
                  <c:v>7.4</c:v>
                </c:pt>
                <c:pt idx="456">
                  <c:v>7.3</c:v>
                </c:pt>
                <c:pt idx="457">
                  <c:v>7.5</c:v>
                </c:pt>
                <c:pt idx="458">
                  <c:v>7.6</c:v>
                </c:pt>
                <c:pt idx="459">
                  <c:v>7.5</c:v>
                </c:pt>
                <c:pt idx="460">
                  <c:v>7.4</c:v>
                </c:pt>
                <c:pt idx="461">
                  <c:v>7.4</c:v>
                </c:pt>
                <c:pt idx="462">
                  <c:v>7.4</c:v>
                </c:pt>
                <c:pt idx="463">
                  <c:v>7.3</c:v>
                </c:pt>
                <c:pt idx="464">
                  <c:v>7.3</c:v>
                </c:pt>
                <c:pt idx="465">
                  <c:v>7.2</c:v>
                </c:pt>
                <c:pt idx="466">
                  <c:v>7.2</c:v>
                </c:pt>
                <c:pt idx="467">
                  <c:v>7.7</c:v>
                </c:pt>
                <c:pt idx="468">
                  <c:v>7.7</c:v>
                </c:pt>
                <c:pt idx="469">
                  <c:v>7.7</c:v>
                </c:pt>
                <c:pt idx="470">
                  <c:v>7.6</c:v>
                </c:pt>
                <c:pt idx="471">
                  <c:v>7.6</c:v>
                </c:pt>
                <c:pt idx="472">
                  <c:v>7.6</c:v>
                </c:pt>
                <c:pt idx="473">
                  <c:v>7.6</c:v>
                </c:pt>
                <c:pt idx="474">
                  <c:v>7.6</c:v>
                </c:pt>
                <c:pt idx="475">
                  <c:v>7.5</c:v>
                </c:pt>
                <c:pt idx="476">
                  <c:v>7.5</c:v>
                </c:pt>
                <c:pt idx="477">
                  <c:v>7.4</c:v>
                </c:pt>
                <c:pt idx="478">
                  <c:v>7.4</c:v>
                </c:pt>
                <c:pt idx="479">
                  <c:v>7.4</c:v>
                </c:pt>
                <c:pt idx="480">
                  <c:v>7.3</c:v>
                </c:pt>
                <c:pt idx="481">
                  <c:v>7.3</c:v>
                </c:pt>
                <c:pt idx="482">
                  <c:v>7.3</c:v>
                </c:pt>
                <c:pt idx="483">
                  <c:v>7.7</c:v>
                </c:pt>
                <c:pt idx="484">
                  <c:v>7.7</c:v>
                </c:pt>
                <c:pt idx="485">
                  <c:v>7.6</c:v>
                </c:pt>
                <c:pt idx="486">
                  <c:v>7.6</c:v>
                </c:pt>
                <c:pt idx="487">
                  <c:v>7.5</c:v>
                </c:pt>
                <c:pt idx="488">
                  <c:v>7.4</c:v>
                </c:pt>
                <c:pt idx="489">
                  <c:v>7.4</c:v>
                </c:pt>
                <c:pt idx="490">
                  <c:v>7.4</c:v>
                </c:pt>
                <c:pt idx="491">
                  <c:v>7.4</c:v>
                </c:pt>
                <c:pt idx="492">
                  <c:v>7.3</c:v>
                </c:pt>
                <c:pt idx="493">
                  <c:v>7.4</c:v>
                </c:pt>
                <c:pt idx="494">
                  <c:v>7.6</c:v>
                </c:pt>
                <c:pt idx="495">
                  <c:v>7.5</c:v>
                </c:pt>
                <c:pt idx="496">
                  <c:v>7.5</c:v>
                </c:pt>
                <c:pt idx="497">
                  <c:v>7.5</c:v>
                </c:pt>
                <c:pt idx="498">
                  <c:v>7.5</c:v>
                </c:pt>
                <c:pt idx="499">
                  <c:v>7.5</c:v>
                </c:pt>
                <c:pt idx="500">
                  <c:v>7.4</c:v>
                </c:pt>
                <c:pt idx="501">
                  <c:v>7.4</c:v>
                </c:pt>
                <c:pt idx="502">
                  <c:v>7.3</c:v>
                </c:pt>
                <c:pt idx="503">
                  <c:v>7.3</c:v>
                </c:pt>
                <c:pt idx="504">
                  <c:v>7.3</c:v>
                </c:pt>
                <c:pt idx="505">
                  <c:v>7.3</c:v>
                </c:pt>
                <c:pt idx="506">
                  <c:v>7.6</c:v>
                </c:pt>
                <c:pt idx="507">
                  <c:v>7.6</c:v>
                </c:pt>
                <c:pt idx="508">
                  <c:v>7.5</c:v>
                </c:pt>
                <c:pt idx="509">
                  <c:v>7.5</c:v>
                </c:pt>
                <c:pt idx="510">
                  <c:v>7.4</c:v>
                </c:pt>
                <c:pt idx="511">
                  <c:v>7.3</c:v>
                </c:pt>
                <c:pt idx="512">
                  <c:v>7.3</c:v>
                </c:pt>
                <c:pt idx="513">
                  <c:v>7.3</c:v>
                </c:pt>
                <c:pt idx="514">
                  <c:v>7.3</c:v>
                </c:pt>
                <c:pt idx="515">
                  <c:v>7.3</c:v>
                </c:pt>
                <c:pt idx="516">
                  <c:v>7.6</c:v>
                </c:pt>
                <c:pt idx="517">
                  <c:v>7.6</c:v>
                </c:pt>
                <c:pt idx="518">
                  <c:v>7.5</c:v>
                </c:pt>
                <c:pt idx="519">
                  <c:v>7.5</c:v>
                </c:pt>
                <c:pt idx="520">
                  <c:v>7.4</c:v>
                </c:pt>
                <c:pt idx="521">
                  <c:v>7.5</c:v>
                </c:pt>
                <c:pt idx="522">
                  <c:v>7.4</c:v>
                </c:pt>
                <c:pt idx="523">
                  <c:v>7.4</c:v>
                </c:pt>
                <c:pt idx="524">
                  <c:v>7.4</c:v>
                </c:pt>
                <c:pt idx="525">
                  <c:v>7.4</c:v>
                </c:pt>
                <c:pt idx="526">
                  <c:v>7.3</c:v>
                </c:pt>
                <c:pt idx="527">
                  <c:v>7.3</c:v>
                </c:pt>
                <c:pt idx="528">
                  <c:v>7.3</c:v>
                </c:pt>
                <c:pt idx="529">
                  <c:v>7.3</c:v>
                </c:pt>
                <c:pt idx="530">
                  <c:v>7.3</c:v>
                </c:pt>
                <c:pt idx="531">
                  <c:v>7.6</c:v>
                </c:pt>
                <c:pt idx="532">
                  <c:v>7.6</c:v>
                </c:pt>
                <c:pt idx="533">
                  <c:v>7.6</c:v>
                </c:pt>
                <c:pt idx="534">
                  <c:v>7.5</c:v>
                </c:pt>
                <c:pt idx="535">
                  <c:v>7.5</c:v>
                </c:pt>
                <c:pt idx="536">
                  <c:v>7.4</c:v>
                </c:pt>
                <c:pt idx="537">
                  <c:v>7.4</c:v>
                </c:pt>
                <c:pt idx="538">
                  <c:v>7.3</c:v>
                </c:pt>
                <c:pt idx="539">
                  <c:v>7.3</c:v>
                </c:pt>
                <c:pt idx="540">
                  <c:v>7.3</c:v>
                </c:pt>
                <c:pt idx="541">
                  <c:v>7.3</c:v>
                </c:pt>
                <c:pt idx="542">
                  <c:v>7.3</c:v>
                </c:pt>
                <c:pt idx="543">
                  <c:v>7.2</c:v>
                </c:pt>
                <c:pt idx="544">
                  <c:v>7.3</c:v>
                </c:pt>
                <c:pt idx="545">
                  <c:v>7.7</c:v>
                </c:pt>
                <c:pt idx="546">
                  <c:v>7.6</c:v>
                </c:pt>
                <c:pt idx="547">
                  <c:v>7.4</c:v>
                </c:pt>
                <c:pt idx="548">
                  <c:v>7.4</c:v>
                </c:pt>
                <c:pt idx="549">
                  <c:v>7.4</c:v>
                </c:pt>
                <c:pt idx="550">
                  <c:v>7.3</c:v>
                </c:pt>
                <c:pt idx="551">
                  <c:v>7.4</c:v>
                </c:pt>
                <c:pt idx="552">
                  <c:v>7.4</c:v>
                </c:pt>
                <c:pt idx="553">
                  <c:v>7.4</c:v>
                </c:pt>
                <c:pt idx="554">
                  <c:v>7.3</c:v>
                </c:pt>
                <c:pt idx="555">
                  <c:v>7.3</c:v>
                </c:pt>
                <c:pt idx="556">
                  <c:v>7.3</c:v>
                </c:pt>
                <c:pt idx="557">
                  <c:v>7.4</c:v>
                </c:pt>
                <c:pt idx="558">
                  <c:v>7.4</c:v>
                </c:pt>
                <c:pt idx="559">
                  <c:v>7.4</c:v>
                </c:pt>
                <c:pt idx="560">
                  <c:v>7.3</c:v>
                </c:pt>
                <c:pt idx="561">
                  <c:v>7.3</c:v>
                </c:pt>
                <c:pt idx="562">
                  <c:v>7.3</c:v>
                </c:pt>
                <c:pt idx="563">
                  <c:v>7.3</c:v>
                </c:pt>
                <c:pt idx="564">
                  <c:v>7.3</c:v>
                </c:pt>
                <c:pt idx="565">
                  <c:v>7.3</c:v>
                </c:pt>
                <c:pt idx="566">
                  <c:v>7.3</c:v>
                </c:pt>
                <c:pt idx="567">
                  <c:v>7.2</c:v>
                </c:pt>
                <c:pt idx="568">
                  <c:v>7.2</c:v>
                </c:pt>
                <c:pt idx="569">
                  <c:v>7.2</c:v>
                </c:pt>
                <c:pt idx="570">
                  <c:v>7.2</c:v>
                </c:pt>
                <c:pt idx="571">
                  <c:v>7.4</c:v>
                </c:pt>
                <c:pt idx="572">
                  <c:v>7.5</c:v>
                </c:pt>
                <c:pt idx="573">
                  <c:v>7.4</c:v>
                </c:pt>
                <c:pt idx="574">
                  <c:v>7.4</c:v>
                </c:pt>
                <c:pt idx="575">
                  <c:v>7.3</c:v>
                </c:pt>
                <c:pt idx="576">
                  <c:v>7.3</c:v>
                </c:pt>
                <c:pt idx="577">
                  <c:v>7.3</c:v>
                </c:pt>
                <c:pt idx="578">
                  <c:v>7.3</c:v>
                </c:pt>
                <c:pt idx="579">
                  <c:v>7.3</c:v>
                </c:pt>
                <c:pt idx="580">
                  <c:v>7.2</c:v>
                </c:pt>
                <c:pt idx="581">
                  <c:v>7.2</c:v>
                </c:pt>
                <c:pt idx="582">
                  <c:v>7.5</c:v>
                </c:pt>
                <c:pt idx="583">
                  <c:v>7.5</c:v>
                </c:pt>
                <c:pt idx="584">
                  <c:v>7.4</c:v>
                </c:pt>
                <c:pt idx="585">
                  <c:v>7.4</c:v>
                </c:pt>
                <c:pt idx="586">
                  <c:v>7.3</c:v>
                </c:pt>
                <c:pt idx="587">
                  <c:v>7.3</c:v>
                </c:pt>
                <c:pt idx="588">
                  <c:v>7.3</c:v>
                </c:pt>
                <c:pt idx="589">
                  <c:v>7.3</c:v>
                </c:pt>
                <c:pt idx="590">
                  <c:v>7.3</c:v>
                </c:pt>
                <c:pt idx="591">
                  <c:v>7.5</c:v>
                </c:pt>
                <c:pt idx="592">
                  <c:v>7.5</c:v>
                </c:pt>
                <c:pt idx="593">
                  <c:v>7.4</c:v>
                </c:pt>
                <c:pt idx="594">
                  <c:v>7.4</c:v>
                </c:pt>
                <c:pt idx="595">
                  <c:v>7.4</c:v>
                </c:pt>
                <c:pt idx="596">
                  <c:v>7.4</c:v>
                </c:pt>
                <c:pt idx="597">
                  <c:v>7.3</c:v>
                </c:pt>
                <c:pt idx="598">
                  <c:v>7.3</c:v>
                </c:pt>
                <c:pt idx="599">
                  <c:v>7.2</c:v>
                </c:pt>
                <c:pt idx="600">
                  <c:v>7.2</c:v>
                </c:pt>
                <c:pt idx="601">
                  <c:v>7.2</c:v>
                </c:pt>
                <c:pt idx="602">
                  <c:v>7.5</c:v>
                </c:pt>
                <c:pt idx="603">
                  <c:v>7.5</c:v>
                </c:pt>
                <c:pt idx="604">
                  <c:v>7.5</c:v>
                </c:pt>
                <c:pt idx="605">
                  <c:v>7.5</c:v>
                </c:pt>
                <c:pt idx="606">
                  <c:v>7.4</c:v>
                </c:pt>
                <c:pt idx="607">
                  <c:v>7.4</c:v>
                </c:pt>
                <c:pt idx="608">
                  <c:v>7.3</c:v>
                </c:pt>
                <c:pt idx="609">
                  <c:v>7.3</c:v>
                </c:pt>
                <c:pt idx="610">
                  <c:v>7.2</c:v>
                </c:pt>
                <c:pt idx="611">
                  <c:v>7.2</c:v>
                </c:pt>
                <c:pt idx="612">
                  <c:v>7.2</c:v>
                </c:pt>
                <c:pt idx="613">
                  <c:v>7.2</c:v>
                </c:pt>
                <c:pt idx="614">
                  <c:v>7.2</c:v>
                </c:pt>
                <c:pt idx="615">
                  <c:v>7.2</c:v>
                </c:pt>
                <c:pt idx="616">
                  <c:v>7.1</c:v>
                </c:pt>
                <c:pt idx="617">
                  <c:v>7.1</c:v>
                </c:pt>
                <c:pt idx="618">
                  <c:v>7.1</c:v>
                </c:pt>
                <c:pt idx="619">
                  <c:v>7.5</c:v>
                </c:pt>
                <c:pt idx="620">
                  <c:v>7.5</c:v>
                </c:pt>
                <c:pt idx="621">
                  <c:v>7.4</c:v>
                </c:pt>
                <c:pt idx="622">
                  <c:v>7.3</c:v>
                </c:pt>
                <c:pt idx="623">
                  <c:v>7.3</c:v>
                </c:pt>
                <c:pt idx="624">
                  <c:v>7.3</c:v>
                </c:pt>
                <c:pt idx="625">
                  <c:v>7.2</c:v>
                </c:pt>
                <c:pt idx="626">
                  <c:v>7.2</c:v>
                </c:pt>
                <c:pt idx="627">
                  <c:v>7.1</c:v>
                </c:pt>
                <c:pt idx="628">
                  <c:v>7.1</c:v>
                </c:pt>
                <c:pt idx="629">
                  <c:v>7.1</c:v>
                </c:pt>
                <c:pt idx="630">
                  <c:v>7.5</c:v>
                </c:pt>
                <c:pt idx="631">
                  <c:v>7.5</c:v>
                </c:pt>
                <c:pt idx="632">
                  <c:v>7.4</c:v>
                </c:pt>
                <c:pt idx="633">
                  <c:v>7.4</c:v>
                </c:pt>
                <c:pt idx="634">
                  <c:v>7.2</c:v>
                </c:pt>
                <c:pt idx="635">
                  <c:v>7.1</c:v>
                </c:pt>
                <c:pt idx="636">
                  <c:v>7.1</c:v>
                </c:pt>
                <c:pt idx="637">
                  <c:v>7.1</c:v>
                </c:pt>
                <c:pt idx="638">
                  <c:v>7.1</c:v>
                </c:pt>
                <c:pt idx="639">
                  <c:v>7</c:v>
                </c:pt>
                <c:pt idx="640">
                  <c:v>7</c:v>
                </c:pt>
                <c:pt idx="641">
                  <c:v>7</c:v>
                </c:pt>
                <c:pt idx="642">
                  <c:v>7</c:v>
                </c:pt>
                <c:pt idx="643">
                  <c:v>7</c:v>
                </c:pt>
                <c:pt idx="644">
                  <c:v>7.1</c:v>
                </c:pt>
                <c:pt idx="645">
                  <c:v>7.1</c:v>
                </c:pt>
                <c:pt idx="646">
                  <c:v>7.2</c:v>
                </c:pt>
                <c:pt idx="647">
                  <c:v>7.3</c:v>
                </c:pt>
                <c:pt idx="648">
                  <c:v>7.2</c:v>
                </c:pt>
                <c:pt idx="649">
                  <c:v>7.2</c:v>
                </c:pt>
                <c:pt idx="650">
                  <c:v>7.2</c:v>
                </c:pt>
                <c:pt idx="651">
                  <c:v>7.2</c:v>
                </c:pt>
                <c:pt idx="652">
                  <c:v>7.2</c:v>
                </c:pt>
                <c:pt idx="653">
                  <c:v>7.3</c:v>
                </c:pt>
                <c:pt idx="654">
                  <c:v>7.3</c:v>
                </c:pt>
                <c:pt idx="655">
                  <c:v>7.3</c:v>
                </c:pt>
                <c:pt idx="656">
                  <c:v>7.2</c:v>
                </c:pt>
                <c:pt idx="657">
                  <c:v>7.2</c:v>
                </c:pt>
                <c:pt idx="658">
                  <c:v>7.1</c:v>
                </c:pt>
                <c:pt idx="659">
                  <c:v>7.3</c:v>
                </c:pt>
                <c:pt idx="660">
                  <c:v>7.4</c:v>
                </c:pt>
                <c:pt idx="661">
                  <c:v>7.3</c:v>
                </c:pt>
                <c:pt idx="662">
                  <c:v>7.3</c:v>
                </c:pt>
                <c:pt idx="663">
                  <c:v>7.2</c:v>
                </c:pt>
                <c:pt idx="664">
                  <c:v>7.2</c:v>
                </c:pt>
                <c:pt idx="665">
                  <c:v>7.2</c:v>
                </c:pt>
                <c:pt idx="666">
                  <c:v>7.2</c:v>
                </c:pt>
                <c:pt idx="667">
                  <c:v>7.2</c:v>
                </c:pt>
                <c:pt idx="668">
                  <c:v>7.1</c:v>
                </c:pt>
                <c:pt idx="669">
                  <c:v>7.1</c:v>
                </c:pt>
                <c:pt idx="670">
                  <c:v>7.3</c:v>
                </c:pt>
                <c:pt idx="671">
                  <c:v>7.2</c:v>
                </c:pt>
                <c:pt idx="672">
                  <c:v>7.2</c:v>
                </c:pt>
                <c:pt idx="673">
                  <c:v>7.1</c:v>
                </c:pt>
                <c:pt idx="674">
                  <c:v>7.4</c:v>
                </c:pt>
                <c:pt idx="675">
                  <c:v>7.4</c:v>
                </c:pt>
                <c:pt idx="676">
                  <c:v>7.3</c:v>
                </c:pt>
                <c:pt idx="677">
                  <c:v>7.3</c:v>
                </c:pt>
                <c:pt idx="678">
                  <c:v>7.2</c:v>
                </c:pt>
                <c:pt idx="679">
                  <c:v>7.2</c:v>
                </c:pt>
                <c:pt idx="680">
                  <c:v>7.1</c:v>
                </c:pt>
                <c:pt idx="681">
                  <c:v>7.4</c:v>
                </c:pt>
                <c:pt idx="682">
                  <c:v>7.5</c:v>
                </c:pt>
                <c:pt idx="683">
                  <c:v>7.5</c:v>
                </c:pt>
                <c:pt idx="684">
                  <c:v>7.4</c:v>
                </c:pt>
                <c:pt idx="685">
                  <c:v>7.4</c:v>
                </c:pt>
                <c:pt idx="686">
                  <c:v>7.3</c:v>
                </c:pt>
                <c:pt idx="687">
                  <c:v>7.4</c:v>
                </c:pt>
                <c:pt idx="688">
                  <c:v>7.3</c:v>
                </c:pt>
                <c:pt idx="689">
                  <c:v>7.3</c:v>
                </c:pt>
                <c:pt idx="690">
                  <c:v>7.3</c:v>
                </c:pt>
                <c:pt idx="691">
                  <c:v>7.3</c:v>
                </c:pt>
                <c:pt idx="692">
                  <c:v>7.3</c:v>
                </c:pt>
                <c:pt idx="693">
                  <c:v>7.3</c:v>
                </c:pt>
                <c:pt idx="694">
                  <c:v>7.2</c:v>
                </c:pt>
                <c:pt idx="695">
                  <c:v>7.2</c:v>
                </c:pt>
                <c:pt idx="696">
                  <c:v>7.2</c:v>
                </c:pt>
                <c:pt idx="697">
                  <c:v>7.2</c:v>
                </c:pt>
                <c:pt idx="698">
                  <c:v>7.1</c:v>
                </c:pt>
                <c:pt idx="699">
                  <c:v>7.1</c:v>
                </c:pt>
                <c:pt idx="700">
                  <c:v>7.4</c:v>
                </c:pt>
                <c:pt idx="701">
                  <c:v>7.3</c:v>
                </c:pt>
                <c:pt idx="702">
                  <c:v>7.3</c:v>
                </c:pt>
                <c:pt idx="703">
                  <c:v>7.2</c:v>
                </c:pt>
                <c:pt idx="704">
                  <c:v>7.2</c:v>
                </c:pt>
                <c:pt idx="705">
                  <c:v>7.2</c:v>
                </c:pt>
                <c:pt idx="706">
                  <c:v>7.1</c:v>
                </c:pt>
                <c:pt idx="707">
                  <c:v>7.3</c:v>
                </c:pt>
                <c:pt idx="708">
                  <c:v>7.5</c:v>
                </c:pt>
                <c:pt idx="709">
                  <c:v>7.4</c:v>
                </c:pt>
                <c:pt idx="710">
                  <c:v>7.4</c:v>
                </c:pt>
                <c:pt idx="711">
                  <c:v>7.4</c:v>
                </c:pt>
                <c:pt idx="712">
                  <c:v>7.3</c:v>
                </c:pt>
                <c:pt idx="713">
                  <c:v>7.3</c:v>
                </c:pt>
                <c:pt idx="714">
                  <c:v>7.3</c:v>
                </c:pt>
                <c:pt idx="715">
                  <c:v>7.3</c:v>
                </c:pt>
                <c:pt idx="716">
                  <c:v>7.3</c:v>
                </c:pt>
                <c:pt idx="717">
                  <c:v>7.2</c:v>
                </c:pt>
                <c:pt idx="718">
                  <c:v>7.2</c:v>
                </c:pt>
                <c:pt idx="719">
                  <c:v>7.1</c:v>
                </c:pt>
                <c:pt idx="720">
                  <c:v>6.8</c:v>
                </c:pt>
                <c:pt idx="721">
                  <c:v>4.8</c:v>
                </c:pt>
                <c:pt idx="722">
                  <c:v>4.8</c:v>
                </c:pt>
                <c:pt idx="723">
                  <c:v>4.8</c:v>
                </c:pt>
                <c:pt idx="724">
                  <c:v>4.8</c:v>
                </c:pt>
                <c:pt idx="725">
                  <c:v>4.9000000000000004</c:v>
                </c:pt>
                <c:pt idx="726">
                  <c:v>4.8</c:v>
                </c:pt>
                <c:pt idx="727">
                  <c:v>4.8</c:v>
                </c:pt>
                <c:pt idx="728">
                  <c:v>4.7</c:v>
                </c:pt>
                <c:pt idx="729">
                  <c:v>4.7</c:v>
                </c:pt>
                <c:pt idx="730">
                  <c:v>4.7</c:v>
                </c:pt>
                <c:pt idx="731">
                  <c:v>4.8</c:v>
                </c:pt>
                <c:pt idx="732">
                  <c:v>4.8</c:v>
                </c:pt>
                <c:pt idx="733">
                  <c:v>4.7</c:v>
                </c:pt>
                <c:pt idx="734">
                  <c:v>4.8</c:v>
                </c:pt>
                <c:pt idx="735">
                  <c:v>4.8</c:v>
                </c:pt>
                <c:pt idx="736">
                  <c:v>4.8</c:v>
                </c:pt>
                <c:pt idx="737">
                  <c:v>4.8</c:v>
                </c:pt>
                <c:pt idx="738">
                  <c:v>4.8</c:v>
                </c:pt>
                <c:pt idx="739">
                  <c:v>4.7</c:v>
                </c:pt>
                <c:pt idx="740">
                  <c:v>4.8</c:v>
                </c:pt>
                <c:pt idx="741">
                  <c:v>4.7</c:v>
                </c:pt>
                <c:pt idx="742">
                  <c:v>4.7</c:v>
                </c:pt>
                <c:pt idx="743">
                  <c:v>4.7</c:v>
                </c:pt>
                <c:pt idx="744">
                  <c:v>4.7</c:v>
                </c:pt>
                <c:pt idx="745">
                  <c:v>4.7</c:v>
                </c:pt>
                <c:pt idx="746">
                  <c:v>4.8</c:v>
                </c:pt>
                <c:pt idx="747">
                  <c:v>4.7</c:v>
                </c:pt>
                <c:pt idx="748">
                  <c:v>4.7</c:v>
                </c:pt>
                <c:pt idx="749">
                  <c:v>4.7</c:v>
                </c:pt>
                <c:pt idx="750">
                  <c:v>4.8</c:v>
                </c:pt>
                <c:pt idx="751">
                  <c:v>4.8</c:v>
                </c:pt>
                <c:pt idx="752">
                  <c:v>4.7</c:v>
                </c:pt>
                <c:pt idx="753">
                  <c:v>4.7</c:v>
                </c:pt>
                <c:pt idx="754">
                  <c:v>4.7</c:v>
                </c:pt>
                <c:pt idx="755">
                  <c:v>4.7</c:v>
                </c:pt>
                <c:pt idx="756">
                  <c:v>4.7</c:v>
                </c:pt>
                <c:pt idx="757">
                  <c:v>4.8</c:v>
                </c:pt>
                <c:pt idx="758">
                  <c:v>4.7</c:v>
                </c:pt>
                <c:pt idx="759">
                  <c:v>4.8</c:v>
                </c:pt>
                <c:pt idx="760">
                  <c:v>4.7</c:v>
                </c:pt>
                <c:pt idx="761">
                  <c:v>4.7</c:v>
                </c:pt>
                <c:pt idx="762">
                  <c:v>4.7</c:v>
                </c:pt>
                <c:pt idx="763">
                  <c:v>4.8</c:v>
                </c:pt>
                <c:pt idx="764">
                  <c:v>4.7</c:v>
                </c:pt>
                <c:pt idx="765">
                  <c:v>4.7</c:v>
                </c:pt>
                <c:pt idx="766">
                  <c:v>4.7</c:v>
                </c:pt>
                <c:pt idx="767">
                  <c:v>4.7</c:v>
                </c:pt>
                <c:pt idx="768">
                  <c:v>4.7</c:v>
                </c:pt>
                <c:pt idx="769">
                  <c:v>4.7</c:v>
                </c:pt>
                <c:pt idx="770">
                  <c:v>4.7</c:v>
                </c:pt>
                <c:pt idx="771">
                  <c:v>4.7</c:v>
                </c:pt>
                <c:pt idx="772">
                  <c:v>4.7</c:v>
                </c:pt>
                <c:pt idx="773">
                  <c:v>4.7</c:v>
                </c:pt>
                <c:pt idx="774">
                  <c:v>4.7</c:v>
                </c:pt>
                <c:pt idx="775">
                  <c:v>4.7</c:v>
                </c:pt>
                <c:pt idx="776">
                  <c:v>4.7</c:v>
                </c:pt>
                <c:pt idx="777">
                  <c:v>4.7</c:v>
                </c:pt>
                <c:pt idx="778">
                  <c:v>4.7</c:v>
                </c:pt>
                <c:pt idx="779">
                  <c:v>4.7</c:v>
                </c:pt>
                <c:pt idx="780">
                  <c:v>4.7</c:v>
                </c:pt>
                <c:pt idx="781">
                  <c:v>4.7</c:v>
                </c:pt>
                <c:pt idx="782">
                  <c:v>4.7</c:v>
                </c:pt>
                <c:pt idx="783">
                  <c:v>4.7</c:v>
                </c:pt>
                <c:pt idx="784">
                  <c:v>4.7</c:v>
                </c:pt>
                <c:pt idx="785">
                  <c:v>4.7</c:v>
                </c:pt>
                <c:pt idx="786">
                  <c:v>4.7</c:v>
                </c:pt>
                <c:pt idx="787">
                  <c:v>4.8</c:v>
                </c:pt>
                <c:pt idx="788">
                  <c:v>4.7</c:v>
                </c:pt>
                <c:pt idx="789">
                  <c:v>4.7</c:v>
                </c:pt>
                <c:pt idx="790">
                  <c:v>4.7</c:v>
                </c:pt>
                <c:pt idx="791">
                  <c:v>4.7</c:v>
                </c:pt>
                <c:pt idx="792">
                  <c:v>4.7</c:v>
                </c:pt>
                <c:pt idx="793">
                  <c:v>4.7</c:v>
                </c:pt>
                <c:pt idx="794">
                  <c:v>4.7</c:v>
                </c:pt>
                <c:pt idx="795">
                  <c:v>4.7</c:v>
                </c:pt>
                <c:pt idx="796">
                  <c:v>4.7</c:v>
                </c:pt>
                <c:pt idx="797">
                  <c:v>4.7</c:v>
                </c:pt>
                <c:pt idx="798">
                  <c:v>4.7</c:v>
                </c:pt>
                <c:pt idx="799">
                  <c:v>4.7</c:v>
                </c:pt>
                <c:pt idx="800">
                  <c:v>4.7</c:v>
                </c:pt>
                <c:pt idx="801">
                  <c:v>4.7</c:v>
                </c:pt>
                <c:pt idx="802">
                  <c:v>4.7</c:v>
                </c:pt>
                <c:pt idx="803">
                  <c:v>4.7</c:v>
                </c:pt>
                <c:pt idx="804">
                  <c:v>4.7</c:v>
                </c:pt>
                <c:pt idx="805">
                  <c:v>4.7</c:v>
                </c:pt>
                <c:pt idx="806">
                  <c:v>4.7</c:v>
                </c:pt>
                <c:pt idx="807">
                  <c:v>4.7</c:v>
                </c:pt>
                <c:pt idx="808">
                  <c:v>4.7</c:v>
                </c:pt>
                <c:pt idx="809">
                  <c:v>4.7</c:v>
                </c:pt>
                <c:pt idx="810">
                  <c:v>4.7</c:v>
                </c:pt>
                <c:pt idx="811">
                  <c:v>4.7</c:v>
                </c:pt>
                <c:pt idx="812">
                  <c:v>4.7</c:v>
                </c:pt>
                <c:pt idx="813">
                  <c:v>4.7</c:v>
                </c:pt>
                <c:pt idx="814">
                  <c:v>4.7</c:v>
                </c:pt>
                <c:pt idx="815">
                  <c:v>4.7</c:v>
                </c:pt>
                <c:pt idx="816">
                  <c:v>4.7</c:v>
                </c:pt>
                <c:pt idx="817">
                  <c:v>4.7</c:v>
                </c:pt>
                <c:pt idx="818">
                  <c:v>4.7</c:v>
                </c:pt>
                <c:pt idx="819">
                  <c:v>4.7</c:v>
                </c:pt>
                <c:pt idx="820">
                  <c:v>4.7</c:v>
                </c:pt>
                <c:pt idx="821">
                  <c:v>4.7</c:v>
                </c:pt>
                <c:pt idx="822">
                  <c:v>4.7</c:v>
                </c:pt>
                <c:pt idx="823">
                  <c:v>4.7</c:v>
                </c:pt>
                <c:pt idx="824">
                  <c:v>4.7</c:v>
                </c:pt>
                <c:pt idx="825">
                  <c:v>4.7</c:v>
                </c:pt>
                <c:pt idx="826">
                  <c:v>4.7</c:v>
                </c:pt>
                <c:pt idx="827">
                  <c:v>4.7</c:v>
                </c:pt>
                <c:pt idx="828">
                  <c:v>4.7</c:v>
                </c:pt>
                <c:pt idx="829">
                  <c:v>4.7</c:v>
                </c:pt>
                <c:pt idx="830">
                  <c:v>4.7</c:v>
                </c:pt>
                <c:pt idx="831">
                  <c:v>4.7</c:v>
                </c:pt>
                <c:pt idx="832">
                  <c:v>4.7</c:v>
                </c:pt>
                <c:pt idx="833">
                  <c:v>4.7</c:v>
                </c:pt>
                <c:pt idx="834">
                  <c:v>4.7</c:v>
                </c:pt>
                <c:pt idx="835">
                  <c:v>4.7</c:v>
                </c:pt>
                <c:pt idx="836">
                  <c:v>4.7</c:v>
                </c:pt>
                <c:pt idx="837">
                  <c:v>4.7</c:v>
                </c:pt>
                <c:pt idx="838">
                  <c:v>4.7</c:v>
                </c:pt>
                <c:pt idx="839">
                  <c:v>4.7</c:v>
                </c:pt>
                <c:pt idx="840">
                  <c:v>4.7</c:v>
                </c:pt>
                <c:pt idx="841">
                  <c:v>4.7</c:v>
                </c:pt>
                <c:pt idx="842">
                  <c:v>4.7</c:v>
                </c:pt>
                <c:pt idx="843">
                  <c:v>4.7</c:v>
                </c:pt>
                <c:pt idx="844">
                  <c:v>4.7</c:v>
                </c:pt>
                <c:pt idx="845">
                  <c:v>4.7</c:v>
                </c:pt>
                <c:pt idx="846">
                  <c:v>4.7</c:v>
                </c:pt>
                <c:pt idx="847">
                  <c:v>4.7</c:v>
                </c:pt>
                <c:pt idx="848">
                  <c:v>4.7</c:v>
                </c:pt>
                <c:pt idx="849">
                  <c:v>4.7</c:v>
                </c:pt>
                <c:pt idx="850">
                  <c:v>4.7</c:v>
                </c:pt>
                <c:pt idx="851">
                  <c:v>4.7</c:v>
                </c:pt>
                <c:pt idx="852">
                  <c:v>4.7</c:v>
                </c:pt>
                <c:pt idx="853">
                  <c:v>4.7</c:v>
                </c:pt>
                <c:pt idx="854">
                  <c:v>4.7</c:v>
                </c:pt>
                <c:pt idx="855">
                  <c:v>4.5999999999999996</c:v>
                </c:pt>
                <c:pt idx="856">
                  <c:v>4.7</c:v>
                </c:pt>
                <c:pt idx="857">
                  <c:v>4.5999999999999996</c:v>
                </c:pt>
                <c:pt idx="858">
                  <c:v>4.5999999999999996</c:v>
                </c:pt>
                <c:pt idx="859">
                  <c:v>4.7</c:v>
                </c:pt>
                <c:pt idx="860">
                  <c:v>4.5999999999999996</c:v>
                </c:pt>
                <c:pt idx="861">
                  <c:v>4.5999999999999996</c:v>
                </c:pt>
                <c:pt idx="862">
                  <c:v>4.7</c:v>
                </c:pt>
                <c:pt idx="863">
                  <c:v>4.7</c:v>
                </c:pt>
                <c:pt idx="864">
                  <c:v>4.5999999999999996</c:v>
                </c:pt>
                <c:pt idx="865">
                  <c:v>4.7</c:v>
                </c:pt>
                <c:pt idx="866">
                  <c:v>4.7</c:v>
                </c:pt>
                <c:pt idx="867">
                  <c:v>4.7</c:v>
                </c:pt>
                <c:pt idx="868">
                  <c:v>4.7</c:v>
                </c:pt>
                <c:pt idx="869">
                  <c:v>4.7</c:v>
                </c:pt>
                <c:pt idx="870">
                  <c:v>4.7</c:v>
                </c:pt>
                <c:pt idx="871">
                  <c:v>4.7</c:v>
                </c:pt>
                <c:pt idx="872">
                  <c:v>4.7</c:v>
                </c:pt>
                <c:pt idx="873">
                  <c:v>4.7</c:v>
                </c:pt>
                <c:pt idx="874">
                  <c:v>4.5999999999999996</c:v>
                </c:pt>
                <c:pt idx="875">
                  <c:v>4.5999999999999996</c:v>
                </c:pt>
                <c:pt idx="876">
                  <c:v>4.7</c:v>
                </c:pt>
                <c:pt idx="877">
                  <c:v>4.7</c:v>
                </c:pt>
                <c:pt idx="878">
                  <c:v>4.7</c:v>
                </c:pt>
                <c:pt idx="879">
                  <c:v>4.5999999999999996</c:v>
                </c:pt>
                <c:pt idx="880">
                  <c:v>4.5999999999999996</c:v>
                </c:pt>
                <c:pt idx="881">
                  <c:v>4.5999999999999996</c:v>
                </c:pt>
                <c:pt idx="882">
                  <c:v>4.7</c:v>
                </c:pt>
                <c:pt idx="883">
                  <c:v>4.7</c:v>
                </c:pt>
                <c:pt idx="884">
                  <c:v>4.7</c:v>
                </c:pt>
                <c:pt idx="885">
                  <c:v>4.7</c:v>
                </c:pt>
                <c:pt idx="886">
                  <c:v>4.5999999999999996</c:v>
                </c:pt>
                <c:pt idx="887">
                  <c:v>4.5999999999999996</c:v>
                </c:pt>
                <c:pt idx="888">
                  <c:v>4.5999999999999996</c:v>
                </c:pt>
                <c:pt idx="889">
                  <c:v>4.5999999999999996</c:v>
                </c:pt>
                <c:pt idx="890">
                  <c:v>4.5999999999999996</c:v>
                </c:pt>
                <c:pt idx="891">
                  <c:v>4.5999999999999996</c:v>
                </c:pt>
                <c:pt idx="892">
                  <c:v>4.7</c:v>
                </c:pt>
                <c:pt idx="893">
                  <c:v>4.7</c:v>
                </c:pt>
                <c:pt idx="894">
                  <c:v>4.7</c:v>
                </c:pt>
                <c:pt idx="895">
                  <c:v>4.7</c:v>
                </c:pt>
                <c:pt idx="896">
                  <c:v>4.5999999999999996</c:v>
                </c:pt>
                <c:pt idx="897">
                  <c:v>4.5999999999999996</c:v>
                </c:pt>
                <c:pt idx="898">
                  <c:v>4.5999999999999996</c:v>
                </c:pt>
                <c:pt idx="899">
                  <c:v>4.5999999999999996</c:v>
                </c:pt>
                <c:pt idx="900">
                  <c:v>4.5999999999999996</c:v>
                </c:pt>
                <c:pt idx="901">
                  <c:v>4.5999999999999996</c:v>
                </c:pt>
                <c:pt idx="902">
                  <c:v>4.7</c:v>
                </c:pt>
                <c:pt idx="903">
                  <c:v>4.5999999999999996</c:v>
                </c:pt>
                <c:pt idx="904">
                  <c:v>4.5999999999999996</c:v>
                </c:pt>
                <c:pt idx="905">
                  <c:v>4.5999999999999996</c:v>
                </c:pt>
                <c:pt idx="906">
                  <c:v>4.7</c:v>
                </c:pt>
                <c:pt idx="907">
                  <c:v>4.5999999999999996</c:v>
                </c:pt>
                <c:pt idx="908">
                  <c:v>4.5999999999999996</c:v>
                </c:pt>
                <c:pt idx="909">
                  <c:v>4.5999999999999996</c:v>
                </c:pt>
                <c:pt idx="910">
                  <c:v>4.5999999999999996</c:v>
                </c:pt>
                <c:pt idx="911">
                  <c:v>4.5999999999999996</c:v>
                </c:pt>
                <c:pt idx="912">
                  <c:v>4.5999999999999996</c:v>
                </c:pt>
                <c:pt idx="913">
                  <c:v>4.5999999999999996</c:v>
                </c:pt>
                <c:pt idx="914">
                  <c:v>4.5999999999999996</c:v>
                </c:pt>
                <c:pt idx="915">
                  <c:v>4.5999999999999996</c:v>
                </c:pt>
                <c:pt idx="916">
                  <c:v>4.5999999999999996</c:v>
                </c:pt>
                <c:pt idx="917">
                  <c:v>4.7</c:v>
                </c:pt>
                <c:pt idx="918">
                  <c:v>4.5999999999999996</c:v>
                </c:pt>
                <c:pt idx="919">
                  <c:v>4.5999999999999996</c:v>
                </c:pt>
                <c:pt idx="920">
                  <c:v>4.4000000000000004</c:v>
                </c:pt>
                <c:pt idx="921">
                  <c:v>3.6</c:v>
                </c:pt>
                <c:pt idx="922">
                  <c:v>4.5999999999999996</c:v>
                </c:pt>
                <c:pt idx="923">
                  <c:v>4.5999999999999996</c:v>
                </c:pt>
                <c:pt idx="924">
                  <c:v>4.5999999999999996</c:v>
                </c:pt>
                <c:pt idx="925">
                  <c:v>4.5999999999999996</c:v>
                </c:pt>
                <c:pt idx="926">
                  <c:v>4.5999999999999996</c:v>
                </c:pt>
                <c:pt idx="927">
                  <c:v>4.5999999999999996</c:v>
                </c:pt>
                <c:pt idx="928">
                  <c:v>4.5999999999999996</c:v>
                </c:pt>
                <c:pt idx="929">
                  <c:v>4.5999999999999996</c:v>
                </c:pt>
                <c:pt idx="930">
                  <c:v>4.5999999999999996</c:v>
                </c:pt>
                <c:pt idx="931">
                  <c:v>4.5999999999999996</c:v>
                </c:pt>
                <c:pt idx="932">
                  <c:v>4.5999999999999996</c:v>
                </c:pt>
                <c:pt idx="933">
                  <c:v>4.5999999999999996</c:v>
                </c:pt>
                <c:pt idx="934">
                  <c:v>4.5999999999999996</c:v>
                </c:pt>
                <c:pt idx="935">
                  <c:v>4.5999999999999996</c:v>
                </c:pt>
                <c:pt idx="936">
                  <c:v>4.5999999999999996</c:v>
                </c:pt>
                <c:pt idx="937">
                  <c:v>4.5999999999999996</c:v>
                </c:pt>
                <c:pt idx="938">
                  <c:v>4.5999999999999996</c:v>
                </c:pt>
                <c:pt idx="939">
                  <c:v>4.5999999999999996</c:v>
                </c:pt>
                <c:pt idx="940">
                  <c:v>4.5999999999999996</c:v>
                </c:pt>
                <c:pt idx="941">
                  <c:v>4.5999999999999996</c:v>
                </c:pt>
                <c:pt idx="942">
                  <c:v>4.8</c:v>
                </c:pt>
                <c:pt idx="943">
                  <c:v>4.5999999999999996</c:v>
                </c:pt>
                <c:pt idx="944">
                  <c:v>4.5999999999999996</c:v>
                </c:pt>
                <c:pt idx="945">
                  <c:v>4.5999999999999996</c:v>
                </c:pt>
                <c:pt idx="946">
                  <c:v>4.5999999999999996</c:v>
                </c:pt>
                <c:pt idx="947">
                  <c:v>4.5999999999999996</c:v>
                </c:pt>
                <c:pt idx="948">
                  <c:v>4.5999999999999996</c:v>
                </c:pt>
                <c:pt idx="949">
                  <c:v>4.5999999999999996</c:v>
                </c:pt>
                <c:pt idx="950">
                  <c:v>4.5999999999999996</c:v>
                </c:pt>
                <c:pt idx="951">
                  <c:v>4.5999999999999996</c:v>
                </c:pt>
                <c:pt idx="952">
                  <c:v>4.5999999999999996</c:v>
                </c:pt>
                <c:pt idx="953">
                  <c:v>4.5999999999999996</c:v>
                </c:pt>
                <c:pt idx="954">
                  <c:v>4.5999999999999996</c:v>
                </c:pt>
                <c:pt idx="955">
                  <c:v>4.5999999999999996</c:v>
                </c:pt>
                <c:pt idx="956">
                  <c:v>4.5999999999999996</c:v>
                </c:pt>
                <c:pt idx="957">
                  <c:v>4.5999999999999996</c:v>
                </c:pt>
                <c:pt idx="958">
                  <c:v>4.5999999999999996</c:v>
                </c:pt>
                <c:pt idx="959">
                  <c:v>4.5999999999999996</c:v>
                </c:pt>
                <c:pt idx="960">
                  <c:v>4.5999999999999996</c:v>
                </c:pt>
                <c:pt idx="961">
                  <c:v>4.5999999999999996</c:v>
                </c:pt>
                <c:pt idx="962">
                  <c:v>4.5999999999999996</c:v>
                </c:pt>
                <c:pt idx="963">
                  <c:v>4.5999999999999996</c:v>
                </c:pt>
                <c:pt idx="964">
                  <c:v>4.5999999999999996</c:v>
                </c:pt>
                <c:pt idx="965">
                  <c:v>4.5999999999999996</c:v>
                </c:pt>
                <c:pt idx="966">
                  <c:v>4.5999999999999996</c:v>
                </c:pt>
                <c:pt idx="967">
                  <c:v>4.5999999999999996</c:v>
                </c:pt>
                <c:pt idx="968">
                  <c:v>4.5999999999999996</c:v>
                </c:pt>
                <c:pt idx="969">
                  <c:v>4.5999999999999996</c:v>
                </c:pt>
                <c:pt idx="970">
                  <c:v>4.5999999999999996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4.5999999999999996</c:v>
                </c:pt>
                <c:pt idx="974">
                  <c:v>4.5999999999999996</c:v>
                </c:pt>
                <c:pt idx="975">
                  <c:v>4.5999999999999996</c:v>
                </c:pt>
                <c:pt idx="976">
                  <c:v>4.5999999999999996</c:v>
                </c:pt>
                <c:pt idx="977">
                  <c:v>4.5999999999999996</c:v>
                </c:pt>
                <c:pt idx="978">
                  <c:v>4.5999999999999996</c:v>
                </c:pt>
                <c:pt idx="979">
                  <c:v>4.5999999999999996</c:v>
                </c:pt>
                <c:pt idx="980">
                  <c:v>4.5999999999999996</c:v>
                </c:pt>
                <c:pt idx="981">
                  <c:v>4.5999999999999996</c:v>
                </c:pt>
                <c:pt idx="982">
                  <c:v>4.5999999999999996</c:v>
                </c:pt>
                <c:pt idx="983">
                  <c:v>4.5</c:v>
                </c:pt>
                <c:pt idx="984">
                  <c:v>4.7</c:v>
                </c:pt>
                <c:pt idx="985">
                  <c:v>4.5999999999999996</c:v>
                </c:pt>
                <c:pt idx="986">
                  <c:v>4.5999999999999996</c:v>
                </c:pt>
                <c:pt idx="987">
                  <c:v>4.5999999999999996</c:v>
                </c:pt>
                <c:pt idx="988">
                  <c:v>4.5999999999999996</c:v>
                </c:pt>
                <c:pt idx="989">
                  <c:v>4.5999999999999996</c:v>
                </c:pt>
                <c:pt idx="990">
                  <c:v>4.5999999999999996</c:v>
                </c:pt>
                <c:pt idx="991">
                  <c:v>4.5999999999999996</c:v>
                </c:pt>
                <c:pt idx="992">
                  <c:v>4.5999999999999996</c:v>
                </c:pt>
                <c:pt idx="993">
                  <c:v>4.5999999999999996</c:v>
                </c:pt>
                <c:pt idx="994">
                  <c:v>4.5999999999999996</c:v>
                </c:pt>
                <c:pt idx="995">
                  <c:v>4.5</c:v>
                </c:pt>
                <c:pt idx="996">
                  <c:v>4.5999999999999996</c:v>
                </c:pt>
                <c:pt idx="997">
                  <c:v>4.5999999999999996</c:v>
                </c:pt>
                <c:pt idx="998">
                  <c:v>4.5999999999999996</c:v>
                </c:pt>
                <c:pt idx="999">
                  <c:v>4.5</c:v>
                </c:pt>
                <c:pt idx="1000">
                  <c:v>4.5999999999999996</c:v>
                </c:pt>
                <c:pt idx="1001">
                  <c:v>4.5999999999999996</c:v>
                </c:pt>
                <c:pt idx="1002">
                  <c:v>4.5999999999999996</c:v>
                </c:pt>
                <c:pt idx="1003">
                  <c:v>4.5999999999999996</c:v>
                </c:pt>
                <c:pt idx="1004">
                  <c:v>4.5999999999999996</c:v>
                </c:pt>
                <c:pt idx="1005">
                  <c:v>4.5999999999999996</c:v>
                </c:pt>
                <c:pt idx="1006">
                  <c:v>4.5999999999999996</c:v>
                </c:pt>
                <c:pt idx="1007">
                  <c:v>4.5999999999999996</c:v>
                </c:pt>
                <c:pt idx="1008">
                  <c:v>4.5999999999999996</c:v>
                </c:pt>
                <c:pt idx="1009">
                  <c:v>5.8</c:v>
                </c:pt>
                <c:pt idx="1010">
                  <c:v>5.8</c:v>
                </c:pt>
                <c:pt idx="1011">
                  <c:v>5.8</c:v>
                </c:pt>
                <c:pt idx="1012">
                  <c:v>5.8</c:v>
                </c:pt>
                <c:pt idx="1013">
                  <c:v>5.8</c:v>
                </c:pt>
                <c:pt idx="1014">
                  <c:v>6</c:v>
                </c:pt>
                <c:pt idx="1015">
                  <c:v>6</c:v>
                </c:pt>
                <c:pt idx="1016">
                  <c:v>6</c:v>
                </c:pt>
                <c:pt idx="1017">
                  <c:v>6</c:v>
                </c:pt>
                <c:pt idx="1018">
                  <c:v>6</c:v>
                </c:pt>
                <c:pt idx="1019">
                  <c:v>6</c:v>
                </c:pt>
                <c:pt idx="1020">
                  <c:v>6</c:v>
                </c:pt>
                <c:pt idx="1021">
                  <c:v>6</c:v>
                </c:pt>
                <c:pt idx="1022">
                  <c:v>5.9</c:v>
                </c:pt>
                <c:pt idx="1023">
                  <c:v>6</c:v>
                </c:pt>
                <c:pt idx="1024">
                  <c:v>6.1</c:v>
                </c:pt>
                <c:pt idx="1025">
                  <c:v>6</c:v>
                </c:pt>
                <c:pt idx="1026">
                  <c:v>6.1</c:v>
                </c:pt>
                <c:pt idx="1027">
                  <c:v>6.1</c:v>
                </c:pt>
                <c:pt idx="1028">
                  <c:v>6.1</c:v>
                </c:pt>
                <c:pt idx="1029">
                  <c:v>6.1</c:v>
                </c:pt>
                <c:pt idx="1030">
                  <c:v>6</c:v>
                </c:pt>
                <c:pt idx="1031">
                  <c:v>6</c:v>
                </c:pt>
                <c:pt idx="1032">
                  <c:v>6</c:v>
                </c:pt>
                <c:pt idx="1033">
                  <c:v>5.9</c:v>
                </c:pt>
                <c:pt idx="1034">
                  <c:v>6</c:v>
                </c:pt>
                <c:pt idx="1035">
                  <c:v>6</c:v>
                </c:pt>
                <c:pt idx="1036">
                  <c:v>5.9</c:v>
                </c:pt>
                <c:pt idx="1037">
                  <c:v>5.9</c:v>
                </c:pt>
                <c:pt idx="1038">
                  <c:v>5.9</c:v>
                </c:pt>
                <c:pt idx="1039">
                  <c:v>5.8</c:v>
                </c:pt>
                <c:pt idx="1040">
                  <c:v>5.9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6</c:v>
                </c:pt>
                <c:pt idx="1047">
                  <c:v>5.9</c:v>
                </c:pt>
                <c:pt idx="1048">
                  <c:v>6</c:v>
                </c:pt>
                <c:pt idx="1049">
                  <c:v>5.9</c:v>
                </c:pt>
                <c:pt idx="1050">
                  <c:v>5.9</c:v>
                </c:pt>
                <c:pt idx="1051">
                  <c:v>5.9</c:v>
                </c:pt>
                <c:pt idx="1052">
                  <c:v>5.9</c:v>
                </c:pt>
                <c:pt idx="1053">
                  <c:v>5.9</c:v>
                </c:pt>
                <c:pt idx="1054">
                  <c:v>5.9</c:v>
                </c:pt>
                <c:pt idx="1055">
                  <c:v>5.9</c:v>
                </c:pt>
                <c:pt idx="1056">
                  <c:v>5.9</c:v>
                </c:pt>
                <c:pt idx="1057">
                  <c:v>5.9</c:v>
                </c:pt>
                <c:pt idx="1058">
                  <c:v>5.9</c:v>
                </c:pt>
                <c:pt idx="1059">
                  <c:v>5.9</c:v>
                </c:pt>
                <c:pt idx="1060">
                  <c:v>5.9</c:v>
                </c:pt>
                <c:pt idx="1061">
                  <c:v>5.8</c:v>
                </c:pt>
                <c:pt idx="1062">
                  <c:v>6.1</c:v>
                </c:pt>
                <c:pt idx="1063">
                  <c:v>6.1</c:v>
                </c:pt>
                <c:pt idx="1064">
                  <c:v>6.1</c:v>
                </c:pt>
                <c:pt idx="1065">
                  <c:v>6.1</c:v>
                </c:pt>
                <c:pt idx="1066">
                  <c:v>6.1</c:v>
                </c:pt>
                <c:pt idx="1067">
                  <c:v>6.1</c:v>
                </c:pt>
                <c:pt idx="1068">
                  <c:v>6</c:v>
                </c:pt>
                <c:pt idx="1069">
                  <c:v>6.1</c:v>
                </c:pt>
                <c:pt idx="1070">
                  <c:v>6.1</c:v>
                </c:pt>
                <c:pt idx="1071">
                  <c:v>6</c:v>
                </c:pt>
                <c:pt idx="1072">
                  <c:v>6</c:v>
                </c:pt>
                <c:pt idx="1073">
                  <c:v>6</c:v>
                </c:pt>
                <c:pt idx="1074">
                  <c:v>6</c:v>
                </c:pt>
                <c:pt idx="1075">
                  <c:v>6</c:v>
                </c:pt>
                <c:pt idx="1076">
                  <c:v>6</c:v>
                </c:pt>
                <c:pt idx="1077">
                  <c:v>6</c:v>
                </c:pt>
                <c:pt idx="1078">
                  <c:v>6</c:v>
                </c:pt>
                <c:pt idx="1079">
                  <c:v>6</c:v>
                </c:pt>
                <c:pt idx="1080">
                  <c:v>6</c:v>
                </c:pt>
                <c:pt idx="1081">
                  <c:v>6.5</c:v>
                </c:pt>
                <c:pt idx="1082">
                  <c:v>6.5</c:v>
                </c:pt>
                <c:pt idx="1083">
                  <c:v>6.5</c:v>
                </c:pt>
                <c:pt idx="1084">
                  <c:v>6.4</c:v>
                </c:pt>
                <c:pt idx="1085">
                  <c:v>6.4</c:v>
                </c:pt>
                <c:pt idx="1086">
                  <c:v>6.4</c:v>
                </c:pt>
                <c:pt idx="1087">
                  <c:v>6.4</c:v>
                </c:pt>
                <c:pt idx="1088">
                  <c:v>6.4</c:v>
                </c:pt>
                <c:pt idx="1089">
                  <c:v>6.4</c:v>
                </c:pt>
                <c:pt idx="1090">
                  <c:v>6.4</c:v>
                </c:pt>
                <c:pt idx="1091">
                  <c:v>6</c:v>
                </c:pt>
                <c:pt idx="1092">
                  <c:v>6.4</c:v>
                </c:pt>
                <c:pt idx="1093">
                  <c:v>6.3</c:v>
                </c:pt>
                <c:pt idx="1094">
                  <c:v>6.3</c:v>
                </c:pt>
                <c:pt idx="1095">
                  <c:v>6.4</c:v>
                </c:pt>
                <c:pt idx="1096">
                  <c:v>6.4</c:v>
                </c:pt>
                <c:pt idx="1097">
                  <c:v>6.3</c:v>
                </c:pt>
                <c:pt idx="1098">
                  <c:v>6.3</c:v>
                </c:pt>
                <c:pt idx="1099">
                  <c:v>6.3</c:v>
                </c:pt>
                <c:pt idx="1100">
                  <c:v>6.5</c:v>
                </c:pt>
                <c:pt idx="1101">
                  <c:v>6.5</c:v>
                </c:pt>
                <c:pt idx="1102">
                  <c:v>6.4</c:v>
                </c:pt>
                <c:pt idx="1103">
                  <c:v>6.4</c:v>
                </c:pt>
                <c:pt idx="1104">
                  <c:v>6.4</c:v>
                </c:pt>
                <c:pt idx="1105">
                  <c:v>6.4</c:v>
                </c:pt>
                <c:pt idx="1106">
                  <c:v>6.4</c:v>
                </c:pt>
                <c:pt idx="1107">
                  <c:v>6.3</c:v>
                </c:pt>
                <c:pt idx="1108">
                  <c:v>6.3</c:v>
                </c:pt>
                <c:pt idx="1109">
                  <c:v>6.4</c:v>
                </c:pt>
                <c:pt idx="1110">
                  <c:v>6.5</c:v>
                </c:pt>
                <c:pt idx="1111">
                  <c:v>6.4</c:v>
                </c:pt>
                <c:pt idx="1112">
                  <c:v>6.4</c:v>
                </c:pt>
                <c:pt idx="1113">
                  <c:v>6.3</c:v>
                </c:pt>
                <c:pt idx="1114">
                  <c:v>6.3</c:v>
                </c:pt>
                <c:pt idx="1115">
                  <c:v>6.3</c:v>
                </c:pt>
                <c:pt idx="1116">
                  <c:v>6.3</c:v>
                </c:pt>
                <c:pt idx="1117">
                  <c:v>6.3</c:v>
                </c:pt>
                <c:pt idx="1118">
                  <c:v>6.3</c:v>
                </c:pt>
                <c:pt idx="1119">
                  <c:v>6.3</c:v>
                </c:pt>
                <c:pt idx="1120">
                  <c:v>6.3</c:v>
                </c:pt>
                <c:pt idx="1121">
                  <c:v>6.3</c:v>
                </c:pt>
                <c:pt idx="1122">
                  <c:v>6.3</c:v>
                </c:pt>
                <c:pt idx="1123">
                  <c:v>6.3</c:v>
                </c:pt>
                <c:pt idx="1124">
                  <c:v>6.6</c:v>
                </c:pt>
                <c:pt idx="1125">
                  <c:v>6.5</c:v>
                </c:pt>
                <c:pt idx="1126">
                  <c:v>6.5</c:v>
                </c:pt>
                <c:pt idx="1127">
                  <c:v>6.4</c:v>
                </c:pt>
                <c:pt idx="1128">
                  <c:v>6.4</c:v>
                </c:pt>
                <c:pt idx="1129">
                  <c:v>6.4</c:v>
                </c:pt>
                <c:pt idx="1130">
                  <c:v>6.4</c:v>
                </c:pt>
                <c:pt idx="1131">
                  <c:v>6.4</c:v>
                </c:pt>
                <c:pt idx="1132">
                  <c:v>6.3</c:v>
                </c:pt>
                <c:pt idx="1133">
                  <c:v>6.4</c:v>
                </c:pt>
                <c:pt idx="1134">
                  <c:v>6.4</c:v>
                </c:pt>
                <c:pt idx="1135">
                  <c:v>6.3</c:v>
                </c:pt>
                <c:pt idx="1136">
                  <c:v>6.3</c:v>
                </c:pt>
                <c:pt idx="1137">
                  <c:v>6.3</c:v>
                </c:pt>
                <c:pt idx="1138">
                  <c:v>6.3</c:v>
                </c:pt>
                <c:pt idx="1139">
                  <c:v>6.3</c:v>
                </c:pt>
                <c:pt idx="1140">
                  <c:v>6.3</c:v>
                </c:pt>
                <c:pt idx="1141">
                  <c:v>6.3</c:v>
                </c:pt>
                <c:pt idx="1142">
                  <c:v>6.3</c:v>
                </c:pt>
                <c:pt idx="1143">
                  <c:v>6.3</c:v>
                </c:pt>
                <c:pt idx="1144">
                  <c:v>6.3</c:v>
                </c:pt>
                <c:pt idx="1145">
                  <c:v>6.3</c:v>
                </c:pt>
                <c:pt idx="1146">
                  <c:v>6.3</c:v>
                </c:pt>
                <c:pt idx="1147">
                  <c:v>6.3</c:v>
                </c:pt>
                <c:pt idx="1148">
                  <c:v>6.3</c:v>
                </c:pt>
                <c:pt idx="1149">
                  <c:v>6.3</c:v>
                </c:pt>
                <c:pt idx="1150">
                  <c:v>6.3</c:v>
                </c:pt>
                <c:pt idx="1151">
                  <c:v>6.3</c:v>
                </c:pt>
                <c:pt idx="1152">
                  <c:v>6.3</c:v>
                </c:pt>
                <c:pt idx="1153">
                  <c:v>6.3</c:v>
                </c:pt>
                <c:pt idx="1154">
                  <c:v>6.3</c:v>
                </c:pt>
                <c:pt idx="1155">
                  <c:v>6.3</c:v>
                </c:pt>
                <c:pt idx="1156">
                  <c:v>6.3</c:v>
                </c:pt>
                <c:pt idx="1157">
                  <c:v>6.3</c:v>
                </c:pt>
                <c:pt idx="1158">
                  <c:v>6.3</c:v>
                </c:pt>
                <c:pt idx="1159">
                  <c:v>6.3</c:v>
                </c:pt>
                <c:pt idx="1160">
                  <c:v>6.3</c:v>
                </c:pt>
                <c:pt idx="1161">
                  <c:v>6.3</c:v>
                </c:pt>
                <c:pt idx="1162">
                  <c:v>6.3</c:v>
                </c:pt>
                <c:pt idx="1163">
                  <c:v>6.3</c:v>
                </c:pt>
                <c:pt idx="1164">
                  <c:v>6.3</c:v>
                </c:pt>
                <c:pt idx="1165">
                  <c:v>6.3</c:v>
                </c:pt>
                <c:pt idx="1166">
                  <c:v>6.3</c:v>
                </c:pt>
                <c:pt idx="1167">
                  <c:v>6.3</c:v>
                </c:pt>
                <c:pt idx="1168">
                  <c:v>6.2</c:v>
                </c:pt>
                <c:pt idx="1169">
                  <c:v>6.2</c:v>
                </c:pt>
                <c:pt idx="1170">
                  <c:v>6.4</c:v>
                </c:pt>
                <c:pt idx="1171">
                  <c:v>6.4</c:v>
                </c:pt>
                <c:pt idx="1172">
                  <c:v>6.3</c:v>
                </c:pt>
                <c:pt idx="1173">
                  <c:v>6.3</c:v>
                </c:pt>
                <c:pt idx="1174">
                  <c:v>6.3</c:v>
                </c:pt>
                <c:pt idx="1175">
                  <c:v>6.3</c:v>
                </c:pt>
                <c:pt idx="1176">
                  <c:v>6.3</c:v>
                </c:pt>
                <c:pt idx="1177">
                  <c:v>6.3</c:v>
                </c:pt>
                <c:pt idx="1178">
                  <c:v>6.3</c:v>
                </c:pt>
                <c:pt idx="1179">
                  <c:v>6.3</c:v>
                </c:pt>
                <c:pt idx="1180">
                  <c:v>6.4</c:v>
                </c:pt>
                <c:pt idx="1181">
                  <c:v>6.3</c:v>
                </c:pt>
                <c:pt idx="1182">
                  <c:v>6.3</c:v>
                </c:pt>
                <c:pt idx="1183">
                  <c:v>6.3</c:v>
                </c:pt>
                <c:pt idx="1184">
                  <c:v>6.2</c:v>
                </c:pt>
                <c:pt idx="1185">
                  <c:v>6.3</c:v>
                </c:pt>
                <c:pt idx="1186">
                  <c:v>6.2</c:v>
                </c:pt>
                <c:pt idx="1187">
                  <c:v>6.2</c:v>
                </c:pt>
                <c:pt idx="1188">
                  <c:v>6.2</c:v>
                </c:pt>
                <c:pt idx="1189">
                  <c:v>6.2</c:v>
                </c:pt>
                <c:pt idx="1190">
                  <c:v>6.3</c:v>
                </c:pt>
                <c:pt idx="1191">
                  <c:v>6.4</c:v>
                </c:pt>
                <c:pt idx="1192">
                  <c:v>6.4</c:v>
                </c:pt>
                <c:pt idx="1193">
                  <c:v>6.4</c:v>
                </c:pt>
                <c:pt idx="1194">
                  <c:v>6.4</c:v>
                </c:pt>
                <c:pt idx="1195">
                  <c:v>6.4</c:v>
                </c:pt>
                <c:pt idx="1196">
                  <c:v>6.4</c:v>
                </c:pt>
                <c:pt idx="1197">
                  <c:v>6.4</c:v>
                </c:pt>
                <c:pt idx="1198">
                  <c:v>6.4</c:v>
                </c:pt>
                <c:pt idx="1199">
                  <c:v>6.3</c:v>
                </c:pt>
                <c:pt idx="1200">
                  <c:v>6.3</c:v>
                </c:pt>
                <c:pt idx="1201">
                  <c:v>6.3</c:v>
                </c:pt>
                <c:pt idx="1202">
                  <c:v>6.3</c:v>
                </c:pt>
                <c:pt idx="1203">
                  <c:v>6.3</c:v>
                </c:pt>
                <c:pt idx="1204">
                  <c:v>6.3</c:v>
                </c:pt>
                <c:pt idx="1205">
                  <c:v>6.3</c:v>
                </c:pt>
                <c:pt idx="1206">
                  <c:v>6.2</c:v>
                </c:pt>
                <c:pt idx="1207">
                  <c:v>6.3</c:v>
                </c:pt>
                <c:pt idx="1208">
                  <c:v>6.2</c:v>
                </c:pt>
                <c:pt idx="1209">
                  <c:v>6.3</c:v>
                </c:pt>
                <c:pt idx="1210">
                  <c:v>6.2</c:v>
                </c:pt>
                <c:pt idx="1211">
                  <c:v>6.3</c:v>
                </c:pt>
                <c:pt idx="1212">
                  <c:v>6.2</c:v>
                </c:pt>
                <c:pt idx="1213">
                  <c:v>6.2</c:v>
                </c:pt>
                <c:pt idx="1214">
                  <c:v>6.2</c:v>
                </c:pt>
                <c:pt idx="1215">
                  <c:v>6.2</c:v>
                </c:pt>
                <c:pt idx="1216">
                  <c:v>6.3</c:v>
                </c:pt>
                <c:pt idx="1217">
                  <c:v>6.3</c:v>
                </c:pt>
                <c:pt idx="1218">
                  <c:v>6.3</c:v>
                </c:pt>
                <c:pt idx="1219">
                  <c:v>6.2</c:v>
                </c:pt>
                <c:pt idx="1220">
                  <c:v>6.2</c:v>
                </c:pt>
                <c:pt idx="1221">
                  <c:v>6.3</c:v>
                </c:pt>
                <c:pt idx="1222">
                  <c:v>6.2</c:v>
                </c:pt>
                <c:pt idx="1223">
                  <c:v>6.2</c:v>
                </c:pt>
                <c:pt idx="1224">
                  <c:v>6.3</c:v>
                </c:pt>
                <c:pt idx="1225">
                  <c:v>6.2</c:v>
                </c:pt>
                <c:pt idx="1226">
                  <c:v>6.2</c:v>
                </c:pt>
                <c:pt idx="1227">
                  <c:v>6.2</c:v>
                </c:pt>
                <c:pt idx="1228">
                  <c:v>6.2</c:v>
                </c:pt>
                <c:pt idx="1229">
                  <c:v>6.2</c:v>
                </c:pt>
                <c:pt idx="1230">
                  <c:v>6.2</c:v>
                </c:pt>
                <c:pt idx="1231">
                  <c:v>6.2</c:v>
                </c:pt>
                <c:pt idx="1232">
                  <c:v>6.2</c:v>
                </c:pt>
                <c:pt idx="1233">
                  <c:v>6.2</c:v>
                </c:pt>
                <c:pt idx="1234">
                  <c:v>6.2</c:v>
                </c:pt>
                <c:pt idx="1235">
                  <c:v>6.2</c:v>
                </c:pt>
                <c:pt idx="1236">
                  <c:v>6.2</c:v>
                </c:pt>
                <c:pt idx="1237">
                  <c:v>6.2</c:v>
                </c:pt>
                <c:pt idx="1238">
                  <c:v>6.2</c:v>
                </c:pt>
                <c:pt idx="1239">
                  <c:v>6.2</c:v>
                </c:pt>
                <c:pt idx="1240">
                  <c:v>6.2</c:v>
                </c:pt>
                <c:pt idx="1241">
                  <c:v>6.2</c:v>
                </c:pt>
                <c:pt idx="1242">
                  <c:v>6.2</c:v>
                </c:pt>
                <c:pt idx="1243">
                  <c:v>6.2</c:v>
                </c:pt>
                <c:pt idx="1244">
                  <c:v>6.3</c:v>
                </c:pt>
                <c:pt idx="1245">
                  <c:v>6.3</c:v>
                </c:pt>
                <c:pt idx="1246">
                  <c:v>6.3</c:v>
                </c:pt>
                <c:pt idx="1247">
                  <c:v>6.3</c:v>
                </c:pt>
                <c:pt idx="1248">
                  <c:v>6.3</c:v>
                </c:pt>
                <c:pt idx="1249">
                  <c:v>6.3</c:v>
                </c:pt>
                <c:pt idx="1250">
                  <c:v>6.3</c:v>
                </c:pt>
                <c:pt idx="1251">
                  <c:v>6.2</c:v>
                </c:pt>
                <c:pt idx="1252">
                  <c:v>6.2</c:v>
                </c:pt>
                <c:pt idx="1253">
                  <c:v>6.3</c:v>
                </c:pt>
                <c:pt idx="1254">
                  <c:v>6.2</c:v>
                </c:pt>
                <c:pt idx="1255">
                  <c:v>6.2</c:v>
                </c:pt>
                <c:pt idx="1256">
                  <c:v>6.2</c:v>
                </c:pt>
                <c:pt idx="1257">
                  <c:v>6.4</c:v>
                </c:pt>
                <c:pt idx="1258">
                  <c:v>6.4</c:v>
                </c:pt>
                <c:pt idx="1259">
                  <c:v>6.3</c:v>
                </c:pt>
                <c:pt idx="1260">
                  <c:v>6.3</c:v>
                </c:pt>
                <c:pt idx="1261">
                  <c:v>6.3</c:v>
                </c:pt>
                <c:pt idx="1262">
                  <c:v>6.2</c:v>
                </c:pt>
                <c:pt idx="1263">
                  <c:v>6.3</c:v>
                </c:pt>
                <c:pt idx="1264">
                  <c:v>6.2</c:v>
                </c:pt>
                <c:pt idx="1265">
                  <c:v>6.2</c:v>
                </c:pt>
                <c:pt idx="1266">
                  <c:v>6.3</c:v>
                </c:pt>
                <c:pt idx="1267">
                  <c:v>6.2</c:v>
                </c:pt>
                <c:pt idx="1268">
                  <c:v>6.2</c:v>
                </c:pt>
                <c:pt idx="1269">
                  <c:v>6.2</c:v>
                </c:pt>
                <c:pt idx="1270">
                  <c:v>6.2</c:v>
                </c:pt>
                <c:pt idx="1271">
                  <c:v>6.2</c:v>
                </c:pt>
                <c:pt idx="1272">
                  <c:v>6.2</c:v>
                </c:pt>
                <c:pt idx="1273">
                  <c:v>6.4</c:v>
                </c:pt>
                <c:pt idx="1274">
                  <c:v>6.4</c:v>
                </c:pt>
                <c:pt idx="1275">
                  <c:v>6.3</c:v>
                </c:pt>
                <c:pt idx="1276">
                  <c:v>6.3</c:v>
                </c:pt>
                <c:pt idx="1277">
                  <c:v>6.3</c:v>
                </c:pt>
                <c:pt idx="1278">
                  <c:v>6.3</c:v>
                </c:pt>
                <c:pt idx="1279">
                  <c:v>6.2</c:v>
                </c:pt>
                <c:pt idx="1280">
                  <c:v>6.2</c:v>
                </c:pt>
                <c:pt idx="1281">
                  <c:v>6.1</c:v>
                </c:pt>
                <c:pt idx="1282">
                  <c:v>5.6</c:v>
                </c:pt>
                <c:pt idx="1283">
                  <c:v>4.5</c:v>
                </c:pt>
                <c:pt idx="1284">
                  <c:v>4.5</c:v>
                </c:pt>
                <c:pt idx="1285">
                  <c:v>4.5</c:v>
                </c:pt>
                <c:pt idx="1286">
                  <c:v>5.8</c:v>
                </c:pt>
                <c:pt idx="1287">
                  <c:v>6.3</c:v>
                </c:pt>
                <c:pt idx="1288">
                  <c:v>6.3</c:v>
                </c:pt>
                <c:pt idx="1289">
                  <c:v>6.3</c:v>
                </c:pt>
                <c:pt idx="1290">
                  <c:v>6.3</c:v>
                </c:pt>
                <c:pt idx="1291">
                  <c:v>6.3</c:v>
                </c:pt>
                <c:pt idx="1292">
                  <c:v>6.3</c:v>
                </c:pt>
                <c:pt idx="1293">
                  <c:v>6.2</c:v>
                </c:pt>
                <c:pt idx="1294">
                  <c:v>6.2</c:v>
                </c:pt>
                <c:pt idx="1295">
                  <c:v>6.3</c:v>
                </c:pt>
                <c:pt idx="1296">
                  <c:v>6.2</c:v>
                </c:pt>
                <c:pt idx="1297">
                  <c:v>6.2</c:v>
                </c:pt>
                <c:pt idx="1298">
                  <c:v>6.2</c:v>
                </c:pt>
                <c:pt idx="1299">
                  <c:v>6.2</c:v>
                </c:pt>
                <c:pt idx="1300">
                  <c:v>6.2</c:v>
                </c:pt>
                <c:pt idx="1301">
                  <c:v>6.1</c:v>
                </c:pt>
                <c:pt idx="1302">
                  <c:v>6.3</c:v>
                </c:pt>
                <c:pt idx="1303">
                  <c:v>6.3</c:v>
                </c:pt>
                <c:pt idx="1304">
                  <c:v>6.2</c:v>
                </c:pt>
                <c:pt idx="1305">
                  <c:v>6.2</c:v>
                </c:pt>
                <c:pt idx="1306">
                  <c:v>6.2</c:v>
                </c:pt>
                <c:pt idx="1307">
                  <c:v>6.2</c:v>
                </c:pt>
                <c:pt idx="1308">
                  <c:v>6.2</c:v>
                </c:pt>
                <c:pt idx="1309">
                  <c:v>6.2</c:v>
                </c:pt>
                <c:pt idx="1310">
                  <c:v>6.2</c:v>
                </c:pt>
                <c:pt idx="1311">
                  <c:v>6.2</c:v>
                </c:pt>
                <c:pt idx="1312">
                  <c:v>6.2</c:v>
                </c:pt>
                <c:pt idx="1313">
                  <c:v>6.2</c:v>
                </c:pt>
                <c:pt idx="1314">
                  <c:v>6.2</c:v>
                </c:pt>
                <c:pt idx="1315">
                  <c:v>6.2</c:v>
                </c:pt>
                <c:pt idx="1316">
                  <c:v>6.2</c:v>
                </c:pt>
                <c:pt idx="1317">
                  <c:v>6.2</c:v>
                </c:pt>
                <c:pt idx="1318">
                  <c:v>6.2</c:v>
                </c:pt>
                <c:pt idx="1319">
                  <c:v>6.2</c:v>
                </c:pt>
                <c:pt idx="1320">
                  <c:v>6.2</c:v>
                </c:pt>
                <c:pt idx="1321">
                  <c:v>6.1</c:v>
                </c:pt>
                <c:pt idx="1322">
                  <c:v>6.1</c:v>
                </c:pt>
                <c:pt idx="1323">
                  <c:v>6.1</c:v>
                </c:pt>
                <c:pt idx="1324">
                  <c:v>6.1</c:v>
                </c:pt>
                <c:pt idx="1325">
                  <c:v>6.1</c:v>
                </c:pt>
                <c:pt idx="1326">
                  <c:v>6.1</c:v>
                </c:pt>
                <c:pt idx="1327">
                  <c:v>6</c:v>
                </c:pt>
                <c:pt idx="1328">
                  <c:v>6</c:v>
                </c:pt>
                <c:pt idx="1329">
                  <c:v>6.4</c:v>
                </c:pt>
                <c:pt idx="1330">
                  <c:v>6.4</c:v>
                </c:pt>
                <c:pt idx="1331">
                  <c:v>6.4</c:v>
                </c:pt>
                <c:pt idx="1332">
                  <c:v>6.4</c:v>
                </c:pt>
                <c:pt idx="1333">
                  <c:v>6.4</c:v>
                </c:pt>
                <c:pt idx="1334">
                  <c:v>6.3</c:v>
                </c:pt>
                <c:pt idx="1335">
                  <c:v>6.3</c:v>
                </c:pt>
                <c:pt idx="1336">
                  <c:v>6.3</c:v>
                </c:pt>
                <c:pt idx="1337">
                  <c:v>6.3</c:v>
                </c:pt>
                <c:pt idx="1338">
                  <c:v>6.3</c:v>
                </c:pt>
                <c:pt idx="1339">
                  <c:v>6.3</c:v>
                </c:pt>
                <c:pt idx="1340">
                  <c:v>6.3</c:v>
                </c:pt>
                <c:pt idx="1341">
                  <c:v>6.3</c:v>
                </c:pt>
                <c:pt idx="1342">
                  <c:v>6.3</c:v>
                </c:pt>
                <c:pt idx="1343">
                  <c:v>6.3</c:v>
                </c:pt>
                <c:pt idx="1344">
                  <c:v>6.3</c:v>
                </c:pt>
                <c:pt idx="1345">
                  <c:v>6.2</c:v>
                </c:pt>
                <c:pt idx="1346">
                  <c:v>6.2</c:v>
                </c:pt>
                <c:pt idx="1347">
                  <c:v>6.3</c:v>
                </c:pt>
                <c:pt idx="1348">
                  <c:v>6.2</c:v>
                </c:pt>
                <c:pt idx="1349">
                  <c:v>6.2</c:v>
                </c:pt>
                <c:pt idx="1350">
                  <c:v>6.2</c:v>
                </c:pt>
                <c:pt idx="1351">
                  <c:v>6.2</c:v>
                </c:pt>
                <c:pt idx="1352">
                  <c:v>6.2</c:v>
                </c:pt>
                <c:pt idx="1353">
                  <c:v>6.2</c:v>
                </c:pt>
                <c:pt idx="1354">
                  <c:v>6.2</c:v>
                </c:pt>
                <c:pt idx="1355">
                  <c:v>6.2</c:v>
                </c:pt>
                <c:pt idx="1356">
                  <c:v>6.2</c:v>
                </c:pt>
                <c:pt idx="1357">
                  <c:v>6.2</c:v>
                </c:pt>
                <c:pt idx="1358">
                  <c:v>6.2</c:v>
                </c:pt>
                <c:pt idx="1359">
                  <c:v>6.2</c:v>
                </c:pt>
                <c:pt idx="1360">
                  <c:v>6.2</c:v>
                </c:pt>
                <c:pt idx="1361">
                  <c:v>6.2</c:v>
                </c:pt>
                <c:pt idx="1362">
                  <c:v>6.2</c:v>
                </c:pt>
                <c:pt idx="1363">
                  <c:v>6.2</c:v>
                </c:pt>
                <c:pt idx="1364">
                  <c:v>6.2</c:v>
                </c:pt>
                <c:pt idx="1365">
                  <c:v>6.2</c:v>
                </c:pt>
                <c:pt idx="1366">
                  <c:v>6.2</c:v>
                </c:pt>
                <c:pt idx="1367">
                  <c:v>6.2</c:v>
                </c:pt>
                <c:pt idx="1368">
                  <c:v>6.2</c:v>
                </c:pt>
                <c:pt idx="1369">
                  <c:v>6.2</c:v>
                </c:pt>
                <c:pt idx="1370">
                  <c:v>6.2</c:v>
                </c:pt>
                <c:pt idx="1371">
                  <c:v>6.2</c:v>
                </c:pt>
                <c:pt idx="1372">
                  <c:v>6.2</c:v>
                </c:pt>
                <c:pt idx="1373">
                  <c:v>6.1</c:v>
                </c:pt>
                <c:pt idx="1374">
                  <c:v>6.2</c:v>
                </c:pt>
                <c:pt idx="1375">
                  <c:v>6.2</c:v>
                </c:pt>
                <c:pt idx="1376">
                  <c:v>6.1</c:v>
                </c:pt>
                <c:pt idx="1377">
                  <c:v>6.1</c:v>
                </c:pt>
                <c:pt idx="1378">
                  <c:v>6.1</c:v>
                </c:pt>
                <c:pt idx="1379">
                  <c:v>6.3</c:v>
                </c:pt>
                <c:pt idx="1380">
                  <c:v>6.2</c:v>
                </c:pt>
                <c:pt idx="1381">
                  <c:v>6.2</c:v>
                </c:pt>
                <c:pt idx="1382">
                  <c:v>6.2</c:v>
                </c:pt>
                <c:pt idx="1383">
                  <c:v>6.2</c:v>
                </c:pt>
                <c:pt idx="1384">
                  <c:v>6.2</c:v>
                </c:pt>
                <c:pt idx="1385">
                  <c:v>6.2</c:v>
                </c:pt>
                <c:pt idx="1386">
                  <c:v>6.1</c:v>
                </c:pt>
                <c:pt idx="1387">
                  <c:v>6.2</c:v>
                </c:pt>
                <c:pt idx="1388">
                  <c:v>6.2</c:v>
                </c:pt>
                <c:pt idx="1389">
                  <c:v>6.1</c:v>
                </c:pt>
                <c:pt idx="1390">
                  <c:v>6.1</c:v>
                </c:pt>
                <c:pt idx="1391">
                  <c:v>6.1</c:v>
                </c:pt>
                <c:pt idx="1392">
                  <c:v>6.1</c:v>
                </c:pt>
                <c:pt idx="1393">
                  <c:v>6.1</c:v>
                </c:pt>
                <c:pt idx="1394">
                  <c:v>6.1</c:v>
                </c:pt>
                <c:pt idx="1395">
                  <c:v>6.1</c:v>
                </c:pt>
                <c:pt idx="1396">
                  <c:v>6.1</c:v>
                </c:pt>
                <c:pt idx="1397">
                  <c:v>6.1</c:v>
                </c:pt>
                <c:pt idx="1398">
                  <c:v>6.2</c:v>
                </c:pt>
                <c:pt idx="1399">
                  <c:v>6.2</c:v>
                </c:pt>
                <c:pt idx="1400">
                  <c:v>6.2</c:v>
                </c:pt>
                <c:pt idx="1401">
                  <c:v>6.2</c:v>
                </c:pt>
                <c:pt idx="1402">
                  <c:v>6.2</c:v>
                </c:pt>
                <c:pt idx="1403">
                  <c:v>6.2</c:v>
                </c:pt>
                <c:pt idx="1404">
                  <c:v>6.2</c:v>
                </c:pt>
                <c:pt idx="1405">
                  <c:v>6.2</c:v>
                </c:pt>
                <c:pt idx="1406">
                  <c:v>6.2</c:v>
                </c:pt>
                <c:pt idx="1407">
                  <c:v>6.1</c:v>
                </c:pt>
                <c:pt idx="1408">
                  <c:v>6.1</c:v>
                </c:pt>
                <c:pt idx="1409">
                  <c:v>6.1</c:v>
                </c:pt>
                <c:pt idx="1410">
                  <c:v>6.1</c:v>
                </c:pt>
                <c:pt idx="1411">
                  <c:v>6.2</c:v>
                </c:pt>
                <c:pt idx="1412">
                  <c:v>6.1</c:v>
                </c:pt>
                <c:pt idx="1413">
                  <c:v>6.1</c:v>
                </c:pt>
                <c:pt idx="1414">
                  <c:v>6.1</c:v>
                </c:pt>
                <c:pt idx="1415">
                  <c:v>6.1</c:v>
                </c:pt>
                <c:pt idx="1416">
                  <c:v>6.1</c:v>
                </c:pt>
                <c:pt idx="1417">
                  <c:v>6.1</c:v>
                </c:pt>
                <c:pt idx="1418">
                  <c:v>6.1</c:v>
                </c:pt>
                <c:pt idx="1419">
                  <c:v>6.1</c:v>
                </c:pt>
                <c:pt idx="1420">
                  <c:v>6.1</c:v>
                </c:pt>
                <c:pt idx="1421">
                  <c:v>6.1</c:v>
                </c:pt>
                <c:pt idx="1422">
                  <c:v>6.1</c:v>
                </c:pt>
                <c:pt idx="1423">
                  <c:v>6.2</c:v>
                </c:pt>
                <c:pt idx="1424">
                  <c:v>6.1</c:v>
                </c:pt>
                <c:pt idx="1425">
                  <c:v>6.2</c:v>
                </c:pt>
                <c:pt idx="1426">
                  <c:v>6.2</c:v>
                </c:pt>
                <c:pt idx="1427">
                  <c:v>6.1</c:v>
                </c:pt>
                <c:pt idx="1428">
                  <c:v>6.1</c:v>
                </c:pt>
                <c:pt idx="1429">
                  <c:v>6.2</c:v>
                </c:pt>
                <c:pt idx="1430">
                  <c:v>6.1</c:v>
                </c:pt>
                <c:pt idx="1431">
                  <c:v>6.1</c:v>
                </c:pt>
                <c:pt idx="1432">
                  <c:v>6.1</c:v>
                </c:pt>
                <c:pt idx="1433">
                  <c:v>6.1</c:v>
                </c:pt>
                <c:pt idx="1434">
                  <c:v>6.2</c:v>
                </c:pt>
                <c:pt idx="1435">
                  <c:v>6.2</c:v>
                </c:pt>
                <c:pt idx="1436">
                  <c:v>6.2</c:v>
                </c:pt>
                <c:pt idx="1437">
                  <c:v>6.2</c:v>
                </c:pt>
                <c:pt idx="1438">
                  <c:v>6.2</c:v>
                </c:pt>
                <c:pt idx="1439">
                  <c:v>6.1</c:v>
                </c:pt>
                <c:pt idx="1440">
                  <c:v>6.1</c:v>
                </c:pt>
                <c:pt idx="1441">
                  <c:v>6.1</c:v>
                </c:pt>
                <c:pt idx="1442">
                  <c:v>6.1</c:v>
                </c:pt>
                <c:pt idx="1443">
                  <c:v>6.1</c:v>
                </c:pt>
                <c:pt idx="1444">
                  <c:v>6</c:v>
                </c:pt>
                <c:pt idx="1445">
                  <c:v>6</c:v>
                </c:pt>
                <c:pt idx="1446">
                  <c:v>6</c:v>
                </c:pt>
                <c:pt idx="1447">
                  <c:v>5</c:v>
                </c:pt>
                <c:pt idx="1448">
                  <c:v>4</c:v>
                </c:pt>
                <c:pt idx="1449">
                  <c:v>4</c:v>
                </c:pt>
                <c:pt idx="1450">
                  <c:v>5.4</c:v>
                </c:pt>
                <c:pt idx="1451">
                  <c:v>5.2</c:v>
                </c:pt>
                <c:pt idx="1452">
                  <c:v>4.7</c:v>
                </c:pt>
                <c:pt idx="1453">
                  <c:v>4.7</c:v>
                </c:pt>
                <c:pt idx="1454">
                  <c:v>4</c:v>
                </c:pt>
                <c:pt idx="1455">
                  <c:v>4</c:v>
                </c:pt>
                <c:pt idx="1456">
                  <c:v>4.3</c:v>
                </c:pt>
                <c:pt idx="1457">
                  <c:v>6.1</c:v>
                </c:pt>
                <c:pt idx="1458">
                  <c:v>6.1</c:v>
                </c:pt>
                <c:pt idx="1459">
                  <c:v>6.1</c:v>
                </c:pt>
                <c:pt idx="1460">
                  <c:v>6.1</c:v>
                </c:pt>
                <c:pt idx="1461">
                  <c:v>6</c:v>
                </c:pt>
                <c:pt idx="1462">
                  <c:v>6</c:v>
                </c:pt>
                <c:pt idx="1463">
                  <c:v>6</c:v>
                </c:pt>
                <c:pt idx="1464">
                  <c:v>6</c:v>
                </c:pt>
                <c:pt idx="1465">
                  <c:v>4.7</c:v>
                </c:pt>
                <c:pt idx="1466">
                  <c:v>4.4000000000000004</c:v>
                </c:pt>
                <c:pt idx="1467">
                  <c:v>4.4000000000000004</c:v>
                </c:pt>
                <c:pt idx="1468">
                  <c:v>4.4000000000000004</c:v>
                </c:pt>
                <c:pt idx="1469">
                  <c:v>4.4000000000000004</c:v>
                </c:pt>
                <c:pt idx="1470">
                  <c:v>4.4000000000000004</c:v>
                </c:pt>
                <c:pt idx="1471">
                  <c:v>3.3</c:v>
                </c:pt>
                <c:pt idx="1472">
                  <c:v>2.4</c:v>
                </c:pt>
                <c:pt idx="1473">
                  <c:v>2.8</c:v>
                </c:pt>
                <c:pt idx="1474">
                  <c:v>2.2000000000000002</c:v>
                </c:pt>
                <c:pt idx="1475">
                  <c:v>2.2000000000000002</c:v>
                </c:pt>
                <c:pt idx="1476">
                  <c:v>2.2000000000000002</c:v>
                </c:pt>
                <c:pt idx="1477">
                  <c:v>2.9</c:v>
                </c:pt>
                <c:pt idx="1478">
                  <c:v>3.3</c:v>
                </c:pt>
                <c:pt idx="1479">
                  <c:v>2.8</c:v>
                </c:pt>
                <c:pt idx="1480">
                  <c:v>3</c:v>
                </c:pt>
                <c:pt idx="1481">
                  <c:v>4.3</c:v>
                </c:pt>
                <c:pt idx="1482">
                  <c:v>4.3</c:v>
                </c:pt>
                <c:pt idx="1483">
                  <c:v>4.3</c:v>
                </c:pt>
                <c:pt idx="1484">
                  <c:v>4.3</c:v>
                </c:pt>
                <c:pt idx="1485">
                  <c:v>4.4000000000000004</c:v>
                </c:pt>
                <c:pt idx="1486">
                  <c:v>4.3</c:v>
                </c:pt>
                <c:pt idx="1487">
                  <c:v>4.4000000000000004</c:v>
                </c:pt>
                <c:pt idx="1488">
                  <c:v>4.3</c:v>
                </c:pt>
                <c:pt idx="1489">
                  <c:v>4.4000000000000004</c:v>
                </c:pt>
                <c:pt idx="1490">
                  <c:v>4.3</c:v>
                </c:pt>
                <c:pt idx="1491">
                  <c:v>4.4000000000000004</c:v>
                </c:pt>
                <c:pt idx="1492">
                  <c:v>4.4000000000000004</c:v>
                </c:pt>
                <c:pt idx="1493">
                  <c:v>4.4000000000000004</c:v>
                </c:pt>
                <c:pt idx="1494">
                  <c:v>4.4000000000000004</c:v>
                </c:pt>
                <c:pt idx="1495">
                  <c:v>4.4000000000000004</c:v>
                </c:pt>
                <c:pt idx="1496">
                  <c:v>4.3</c:v>
                </c:pt>
                <c:pt idx="1497">
                  <c:v>4.4000000000000004</c:v>
                </c:pt>
                <c:pt idx="1498">
                  <c:v>4.4000000000000004</c:v>
                </c:pt>
                <c:pt idx="1499">
                  <c:v>4.4000000000000004</c:v>
                </c:pt>
                <c:pt idx="1500">
                  <c:v>4.3</c:v>
                </c:pt>
                <c:pt idx="1501">
                  <c:v>4.4000000000000004</c:v>
                </c:pt>
                <c:pt idx="1502">
                  <c:v>4.4000000000000004</c:v>
                </c:pt>
                <c:pt idx="1503">
                  <c:v>4.4000000000000004</c:v>
                </c:pt>
                <c:pt idx="1504">
                  <c:v>4.3</c:v>
                </c:pt>
                <c:pt idx="1505">
                  <c:v>4.4000000000000004</c:v>
                </c:pt>
                <c:pt idx="1506">
                  <c:v>4.4000000000000004</c:v>
                </c:pt>
                <c:pt idx="1507">
                  <c:v>4.4000000000000004</c:v>
                </c:pt>
                <c:pt idx="1508">
                  <c:v>4.4000000000000004</c:v>
                </c:pt>
                <c:pt idx="1509">
                  <c:v>4.4000000000000004</c:v>
                </c:pt>
                <c:pt idx="1510">
                  <c:v>4.3</c:v>
                </c:pt>
                <c:pt idx="1511">
                  <c:v>4.4000000000000004</c:v>
                </c:pt>
                <c:pt idx="1512">
                  <c:v>4.3</c:v>
                </c:pt>
                <c:pt idx="1513">
                  <c:v>4.3</c:v>
                </c:pt>
                <c:pt idx="1514">
                  <c:v>4.3</c:v>
                </c:pt>
                <c:pt idx="1515">
                  <c:v>4.3</c:v>
                </c:pt>
                <c:pt idx="1516">
                  <c:v>4.3</c:v>
                </c:pt>
                <c:pt idx="1517">
                  <c:v>4.3</c:v>
                </c:pt>
                <c:pt idx="1518">
                  <c:v>4.3</c:v>
                </c:pt>
                <c:pt idx="1519">
                  <c:v>4.3</c:v>
                </c:pt>
                <c:pt idx="1520">
                  <c:v>4.3</c:v>
                </c:pt>
                <c:pt idx="1521">
                  <c:v>4.3</c:v>
                </c:pt>
                <c:pt idx="1522">
                  <c:v>4.3</c:v>
                </c:pt>
                <c:pt idx="1523">
                  <c:v>4.3</c:v>
                </c:pt>
                <c:pt idx="1524">
                  <c:v>4.3</c:v>
                </c:pt>
                <c:pt idx="1525">
                  <c:v>4.3</c:v>
                </c:pt>
                <c:pt idx="1526">
                  <c:v>4.3</c:v>
                </c:pt>
                <c:pt idx="1527">
                  <c:v>4.3</c:v>
                </c:pt>
                <c:pt idx="1528">
                  <c:v>4.3</c:v>
                </c:pt>
                <c:pt idx="1529">
                  <c:v>4.3</c:v>
                </c:pt>
                <c:pt idx="1530">
                  <c:v>4.3</c:v>
                </c:pt>
                <c:pt idx="1531">
                  <c:v>4.3</c:v>
                </c:pt>
                <c:pt idx="1532">
                  <c:v>4.3</c:v>
                </c:pt>
                <c:pt idx="1533">
                  <c:v>4.3</c:v>
                </c:pt>
                <c:pt idx="1534">
                  <c:v>4.3</c:v>
                </c:pt>
                <c:pt idx="1535">
                  <c:v>4.3</c:v>
                </c:pt>
                <c:pt idx="1536">
                  <c:v>4.3</c:v>
                </c:pt>
                <c:pt idx="1537">
                  <c:v>4.3</c:v>
                </c:pt>
                <c:pt idx="1538">
                  <c:v>4.3</c:v>
                </c:pt>
                <c:pt idx="1539">
                  <c:v>4.5999999999999996</c:v>
                </c:pt>
                <c:pt idx="1540">
                  <c:v>4.5999999999999996</c:v>
                </c:pt>
                <c:pt idx="1541">
                  <c:v>4.5999999999999996</c:v>
                </c:pt>
                <c:pt idx="1542">
                  <c:v>4.5</c:v>
                </c:pt>
                <c:pt idx="1543">
                  <c:v>4.5</c:v>
                </c:pt>
                <c:pt idx="1544">
                  <c:v>4.5</c:v>
                </c:pt>
                <c:pt idx="1545">
                  <c:v>4.5</c:v>
                </c:pt>
                <c:pt idx="1546">
                  <c:v>4.5</c:v>
                </c:pt>
                <c:pt idx="1547">
                  <c:v>4.5</c:v>
                </c:pt>
                <c:pt idx="1548">
                  <c:v>4.5</c:v>
                </c:pt>
                <c:pt idx="1549">
                  <c:v>4.3</c:v>
                </c:pt>
                <c:pt idx="1550">
                  <c:v>4.3</c:v>
                </c:pt>
                <c:pt idx="1551">
                  <c:v>4.3</c:v>
                </c:pt>
                <c:pt idx="1552">
                  <c:v>4.3</c:v>
                </c:pt>
                <c:pt idx="1553">
                  <c:v>4.3</c:v>
                </c:pt>
                <c:pt idx="1554">
                  <c:v>4.3</c:v>
                </c:pt>
                <c:pt idx="1555">
                  <c:v>4.3</c:v>
                </c:pt>
                <c:pt idx="1556">
                  <c:v>4.5</c:v>
                </c:pt>
                <c:pt idx="1557">
                  <c:v>4.3</c:v>
                </c:pt>
                <c:pt idx="1558">
                  <c:v>4.3</c:v>
                </c:pt>
                <c:pt idx="1559">
                  <c:v>4.3</c:v>
                </c:pt>
                <c:pt idx="1560">
                  <c:v>4.5</c:v>
                </c:pt>
                <c:pt idx="1561">
                  <c:v>4.5</c:v>
                </c:pt>
                <c:pt idx="1562">
                  <c:v>4.5</c:v>
                </c:pt>
                <c:pt idx="1563">
                  <c:v>4.5</c:v>
                </c:pt>
                <c:pt idx="1564">
                  <c:v>4.4000000000000004</c:v>
                </c:pt>
                <c:pt idx="1565">
                  <c:v>4.4000000000000004</c:v>
                </c:pt>
                <c:pt idx="1566">
                  <c:v>4.3</c:v>
                </c:pt>
                <c:pt idx="1567">
                  <c:v>4.3</c:v>
                </c:pt>
                <c:pt idx="1568">
                  <c:v>4.3</c:v>
                </c:pt>
                <c:pt idx="1569">
                  <c:v>4.3</c:v>
                </c:pt>
                <c:pt idx="1570">
                  <c:v>4.3</c:v>
                </c:pt>
                <c:pt idx="1571">
                  <c:v>4.3</c:v>
                </c:pt>
                <c:pt idx="1572">
                  <c:v>4.3</c:v>
                </c:pt>
                <c:pt idx="1573">
                  <c:v>4.3</c:v>
                </c:pt>
                <c:pt idx="1574">
                  <c:v>4.3</c:v>
                </c:pt>
                <c:pt idx="1575">
                  <c:v>4.3</c:v>
                </c:pt>
                <c:pt idx="1576">
                  <c:v>4.3</c:v>
                </c:pt>
                <c:pt idx="1577">
                  <c:v>4.3</c:v>
                </c:pt>
                <c:pt idx="1578">
                  <c:v>4.3</c:v>
                </c:pt>
                <c:pt idx="1579">
                  <c:v>4.3</c:v>
                </c:pt>
                <c:pt idx="1580">
                  <c:v>4.3</c:v>
                </c:pt>
                <c:pt idx="1581">
                  <c:v>4.3</c:v>
                </c:pt>
                <c:pt idx="1582">
                  <c:v>4.3</c:v>
                </c:pt>
                <c:pt idx="1583">
                  <c:v>4.3</c:v>
                </c:pt>
                <c:pt idx="1584">
                  <c:v>4.0999999999999996</c:v>
                </c:pt>
                <c:pt idx="1585">
                  <c:v>2.2000000000000002</c:v>
                </c:pt>
                <c:pt idx="1586">
                  <c:v>2.2000000000000002</c:v>
                </c:pt>
                <c:pt idx="1587">
                  <c:v>2.2000000000000002</c:v>
                </c:pt>
                <c:pt idx="1588">
                  <c:v>2.2000000000000002</c:v>
                </c:pt>
                <c:pt idx="1589">
                  <c:v>2.2000000000000002</c:v>
                </c:pt>
                <c:pt idx="1590">
                  <c:v>2.2000000000000002</c:v>
                </c:pt>
                <c:pt idx="1591">
                  <c:v>2.2000000000000002</c:v>
                </c:pt>
                <c:pt idx="1592">
                  <c:v>2.2000000000000002</c:v>
                </c:pt>
                <c:pt idx="1593">
                  <c:v>2.2000000000000002</c:v>
                </c:pt>
                <c:pt idx="1594">
                  <c:v>2.2000000000000002</c:v>
                </c:pt>
                <c:pt idx="1595">
                  <c:v>2.2000000000000002</c:v>
                </c:pt>
                <c:pt idx="1596">
                  <c:v>2.2000000000000002</c:v>
                </c:pt>
                <c:pt idx="1597">
                  <c:v>2.2000000000000002</c:v>
                </c:pt>
                <c:pt idx="1598">
                  <c:v>2.2000000000000002</c:v>
                </c:pt>
                <c:pt idx="1599">
                  <c:v>2.2000000000000002</c:v>
                </c:pt>
                <c:pt idx="1600">
                  <c:v>2.2000000000000002</c:v>
                </c:pt>
                <c:pt idx="1601">
                  <c:v>2.2000000000000002</c:v>
                </c:pt>
                <c:pt idx="1602">
                  <c:v>2.2000000000000002</c:v>
                </c:pt>
                <c:pt idx="1603">
                  <c:v>2.2000000000000002</c:v>
                </c:pt>
                <c:pt idx="1604">
                  <c:v>2.2000000000000002</c:v>
                </c:pt>
                <c:pt idx="1605">
                  <c:v>2.2000000000000002</c:v>
                </c:pt>
                <c:pt idx="1606">
                  <c:v>2.2000000000000002</c:v>
                </c:pt>
                <c:pt idx="1607">
                  <c:v>2.2000000000000002</c:v>
                </c:pt>
                <c:pt idx="1608">
                  <c:v>2.2000000000000002</c:v>
                </c:pt>
                <c:pt idx="1609">
                  <c:v>2.2000000000000002</c:v>
                </c:pt>
                <c:pt idx="1610">
                  <c:v>2.2000000000000002</c:v>
                </c:pt>
                <c:pt idx="1611">
                  <c:v>2.2000000000000002</c:v>
                </c:pt>
                <c:pt idx="1612">
                  <c:v>2.2000000000000002</c:v>
                </c:pt>
                <c:pt idx="1613">
                  <c:v>2.2000000000000002</c:v>
                </c:pt>
                <c:pt idx="1614">
                  <c:v>2.2999999999999998</c:v>
                </c:pt>
                <c:pt idx="1615">
                  <c:v>2.2000000000000002</c:v>
                </c:pt>
                <c:pt idx="1616">
                  <c:v>2.2000000000000002</c:v>
                </c:pt>
                <c:pt idx="1617">
                  <c:v>2.2000000000000002</c:v>
                </c:pt>
                <c:pt idx="1618">
                  <c:v>2.2000000000000002</c:v>
                </c:pt>
                <c:pt idx="1619">
                  <c:v>2.2000000000000002</c:v>
                </c:pt>
                <c:pt idx="1620">
                  <c:v>2.2000000000000002</c:v>
                </c:pt>
                <c:pt idx="1621">
                  <c:v>2.2000000000000002</c:v>
                </c:pt>
                <c:pt idx="1622">
                  <c:v>2.2000000000000002</c:v>
                </c:pt>
                <c:pt idx="1623">
                  <c:v>2.2000000000000002</c:v>
                </c:pt>
                <c:pt idx="1624">
                  <c:v>2.2000000000000002</c:v>
                </c:pt>
                <c:pt idx="1625">
                  <c:v>2.2999999999999998</c:v>
                </c:pt>
                <c:pt idx="1626">
                  <c:v>4.3</c:v>
                </c:pt>
                <c:pt idx="1627">
                  <c:v>4.3</c:v>
                </c:pt>
                <c:pt idx="1628">
                  <c:v>4.3</c:v>
                </c:pt>
                <c:pt idx="1629">
                  <c:v>4.3</c:v>
                </c:pt>
                <c:pt idx="1630">
                  <c:v>4.3</c:v>
                </c:pt>
                <c:pt idx="1631">
                  <c:v>4.3</c:v>
                </c:pt>
                <c:pt idx="1632">
                  <c:v>4.4000000000000004</c:v>
                </c:pt>
                <c:pt idx="1633">
                  <c:v>6.9</c:v>
                </c:pt>
                <c:pt idx="1634">
                  <c:v>6.9</c:v>
                </c:pt>
                <c:pt idx="1635">
                  <c:v>6.9</c:v>
                </c:pt>
                <c:pt idx="1636">
                  <c:v>6.6</c:v>
                </c:pt>
                <c:pt idx="1637">
                  <c:v>6.5</c:v>
                </c:pt>
                <c:pt idx="1638">
                  <c:v>6.6</c:v>
                </c:pt>
                <c:pt idx="1639">
                  <c:v>6.5</c:v>
                </c:pt>
                <c:pt idx="1640">
                  <c:v>6.5</c:v>
                </c:pt>
                <c:pt idx="1641">
                  <c:v>6.5</c:v>
                </c:pt>
                <c:pt idx="1642">
                  <c:v>6.4</c:v>
                </c:pt>
                <c:pt idx="1643">
                  <c:v>6.4</c:v>
                </c:pt>
                <c:pt idx="1644">
                  <c:v>6.4</c:v>
                </c:pt>
                <c:pt idx="1645">
                  <c:v>6.4</c:v>
                </c:pt>
                <c:pt idx="1646">
                  <c:v>6.4</c:v>
                </c:pt>
                <c:pt idx="1647">
                  <c:v>6.4</c:v>
                </c:pt>
                <c:pt idx="1648">
                  <c:v>6.4</c:v>
                </c:pt>
                <c:pt idx="1649">
                  <c:v>6.4</c:v>
                </c:pt>
                <c:pt idx="1650">
                  <c:v>6.4</c:v>
                </c:pt>
                <c:pt idx="1651">
                  <c:v>6.4</c:v>
                </c:pt>
                <c:pt idx="1652">
                  <c:v>6.4</c:v>
                </c:pt>
                <c:pt idx="1653">
                  <c:v>6.3</c:v>
                </c:pt>
                <c:pt idx="1654">
                  <c:v>6.3</c:v>
                </c:pt>
                <c:pt idx="1655">
                  <c:v>6.3</c:v>
                </c:pt>
                <c:pt idx="1656">
                  <c:v>6.3</c:v>
                </c:pt>
                <c:pt idx="1657">
                  <c:v>6.2</c:v>
                </c:pt>
                <c:pt idx="1658">
                  <c:v>6.3</c:v>
                </c:pt>
                <c:pt idx="1659">
                  <c:v>6.3</c:v>
                </c:pt>
                <c:pt idx="1660">
                  <c:v>6.3</c:v>
                </c:pt>
                <c:pt idx="1661">
                  <c:v>6.4</c:v>
                </c:pt>
                <c:pt idx="1662">
                  <c:v>6.4</c:v>
                </c:pt>
                <c:pt idx="1663">
                  <c:v>6.4</c:v>
                </c:pt>
                <c:pt idx="1664">
                  <c:v>6.3</c:v>
                </c:pt>
                <c:pt idx="1665">
                  <c:v>6.3</c:v>
                </c:pt>
                <c:pt idx="1666">
                  <c:v>6.1</c:v>
                </c:pt>
                <c:pt idx="1667">
                  <c:v>6.1</c:v>
                </c:pt>
                <c:pt idx="1668">
                  <c:v>6.1</c:v>
                </c:pt>
                <c:pt idx="1669">
                  <c:v>6.3</c:v>
                </c:pt>
                <c:pt idx="1670">
                  <c:v>6.3</c:v>
                </c:pt>
                <c:pt idx="1671">
                  <c:v>6.3</c:v>
                </c:pt>
                <c:pt idx="1672">
                  <c:v>6.3</c:v>
                </c:pt>
                <c:pt idx="1673">
                  <c:v>6.2</c:v>
                </c:pt>
                <c:pt idx="1674">
                  <c:v>6.2</c:v>
                </c:pt>
                <c:pt idx="1675">
                  <c:v>6.2</c:v>
                </c:pt>
                <c:pt idx="1676">
                  <c:v>6.2</c:v>
                </c:pt>
                <c:pt idx="1677">
                  <c:v>6.1</c:v>
                </c:pt>
                <c:pt idx="1678">
                  <c:v>6.1</c:v>
                </c:pt>
                <c:pt idx="1679">
                  <c:v>6.1</c:v>
                </c:pt>
                <c:pt idx="1680">
                  <c:v>6.1</c:v>
                </c:pt>
                <c:pt idx="1681">
                  <c:v>6.1</c:v>
                </c:pt>
                <c:pt idx="1682">
                  <c:v>6.1</c:v>
                </c:pt>
                <c:pt idx="1683">
                  <c:v>6</c:v>
                </c:pt>
                <c:pt idx="1684">
                  <c:v>6</c:v>
                </c:pt>
                <c:pt idx="1685">
                  <c:v>6</c:v>
                </c:pt>
                <c:pt idx="1686">
                  <c:v>6</c:v>
                </c:pt>
                <c:pt idx="1687">
                  <c:v>6</c:v>
                </c:pt>
                <c:pt idx="1688">
                  <c:v>5.9</c:v>
                </c:pt>
                <c:pt idx="1689">
                  <c:v>5.9</c:v>
                </c:pt>
                <c:pt idx="1690">
                  <c:v>5.9</c:v>
                </c:pt>
                <c:pt idx="1691">
                  <c:v>5.9</c:v>
                </c:pt>
                <c:pt idx="1692">
                  <c:v>5.9</c:v>
                </c:pt>
                <c:pt idx="1693">
                  <c:v>5.9</c:v>
                </c:pt>
                <c:pt idx="1694">
                  <c:v>5.9</c:v>
                </c:pt>
                <c:pt idx="1695">
                  <c:v>5.9</c:v>
                </c:pt>
                <c:pt idx="1696">
                  <c:v>5.9</c:v>
                </c:pt>
                <c:pt idx="1697">
                  <c:v>5.9</c:v>
                </c:pt>
                <c:pt idx="1698">
                  <c:v>5.9</c:v>
                </c:pt>
                <c:pt idx="1699">
                  <c:v>6.1</c:v>
                </c:pt>
                <c:pt idx="1700">
                  <c:v>6.1</c:v>
                </c:pt>
                <c:pt idx="1701">
                  <c:v>6.1</c:v>
                </c:pt>
                <c:pt idx="1702">
                  <c:v>6.1</c:v>
                </c:pt>
                <c:pt idx="1703">
                  <c:v>6.1</c:v>
                </c:pt>
                <c:pt idx="1704">
                  <c:v>6</c:v>
                </c:pt>
                <c:pt idx="1705">
                  <c:v>6</c:v>
                </c:pt>
                <c:pt idx="1706">
                  <c:v>6</c:v>
                </c:pt>
                <c:pt idx="1707">
                  <c:v>6</c:v>
                </c:pt>
                <c:pt idx="1708">
                  <c:v>5.9</c:v>
                </c:pt>
                <c:pt idx="1709">
                  <c:v>5.9</c:v>
                </c:pt>
                <c:pt idx="1710">
                  <c:v>5.9</c:v>
                </c:pt>
                <c:pt idx="1711">
                  <c:v>5.8</c:v>
                </c:pt>
                <c:pt idx="1712">
                  <c:v>5.8</c:v>
                </c:pt>
                <c:pt idx="1713">
                  <c:v>5.8</c:v>
                </c:pt>
                <c:pt idx="1714">
                  <c:v>5.8</c:v>
                </c:pt>
                <c:pt idx="1715">
                  <c:v>5.8</c:v>
                </c:pt>
                <c:pt idx="1716">
                  <c:v>5.8</c:v>
                </c:pt>
                <c:pt idx="1717">
                  <c:v>5.8</c:v>
                </c:pt>
                <c:pt idx="1718">
                  <c:v>5.8</c:v>
                </c:pt>
                <c:pt idx="1719">
                  <c:v>5.8</c:v>
                </c:pt>
                <c:pt idx="1720">
                  <c:v>5.8</c:v>
                </c:pt>
                <c:pt idx="1721">
                  <c:v>5.8</c:v>
                </c:pt>
                <c:pt idx="1722">
                  <c:v>5.9</c:v>
                </c:pt>
                <c:pt idx="1723">
                  <c:v>6</c:v>
                </c:pt>
                <c:pt idx="1724">
                  <c:v>5.9</c:v>
                </c:pt>
                <c:pt idx="1725">
                  <c:v>5.9</c:v>
                </c:pt>
                <c:pt idx="1726">
                  <c:v>5.9</c:v>
                </c:pt>
                <c:pt idx="1727">
                  <c:v>5.9</c:v>
                </c:pt>
                <c:pt idx="1728">
                  <c:v>6</c:v>
                </c:pt>
                <c:pt idx="1729">
                  <c:v>6</c:v>
                </c:pt>
                <c:pt idx="1730">
                  <c:v>6</c:v>
                </c:pt>
                <c:pt idx="1731">
                  <c:v>5.9</c:v>
                </c:pt>
                <c:pt idx="1732">
                  <c:v>5.9</c:v>
                </c:pt>
                <c:pt idx="1733">
                  <c:v>5.9</c:v>
                </c:pt>
                <c:pt idx="1734">
                  <c:v>6</c:v>
                </c:pt>
                <c:pt idx="1735">
                  <c:v>6</c:v>
                </c:pt>
                <c:pt idx="1736">
                  <c:v>5.9</c:v>
                </c:pt>
                <c:pt idx="1737">
                  <c:v>5.9</c:v>
                </c:pt>
                <c:pt idx="1738">
                  <c:v>5.9</c:v>
                </c:pt>
                <c:pt idx="1739">
                  <c:v>5.9</c:v>
                </c:pt>
                <c:pt idx="1740">
                  <c:v>5.9</c:v>
                </c:pt>
                <c:pt idx="1741">
                  <c:v>5.9</c:v>
                </c:pt>
                <c:pt idx="1742">
                  <c:v>5.9</c:v>
                </c:pt>
                <c:pt idx="1743">
                  <c:v>5.9</c:v>
                </c:pt>
                <c:pt idx="1744">
                  <c:v>5.9</c:v>
                </c:pt>
                <c:pt idx="1745">
                  <c:v>6.1</c:v>
                </c:pt>
                <c:pt idx="1746">
                  <c:v>6.1</c:v>
                </c:pt>
                <c:pt idx="1747">
                  <c:v>6</c:v>
                </c:pt>
                <c:pt idx="1748">
                  <c:v>5.9</c:v>
                </c:pt>
                <c:pt idx="1749">
                  <c:v>5.9</c:v>
                </c:pt>
                <c:pt idx="1750">
                  <c:v>5.9</c:v>
                </c:pt>
                <c:pt idx="1751">
                  <c:v>5.9</c:v>
                </c:pt>
                <c:pt idx="1752">
                  <c:v>6</c:v>
                </c:pt>
                <c:pt idx="1753">
                  <c:v>6</c:v>
                </c:pt>
                <c:pt idx="1754">
                  <c:v>6</c:v>
                </c:pt>
                <c:pt idx="1755">
                  <c:v>6</c:v>
                </c:pt>
                <c:pt idx="1756">
                  <c:v>6</c:v>
                </c:pt>
                <c:pt idx="1757">
                  <c:v>6</c:v>
                </c:pt>
                <c:pt idx="1758">
                  <c:v>5.9</c:v>
                </c:pt>
                <c:pt idx="1759">
                  <c:v>5.9</c:v>
                </c:pt>
                <c:pt idx="1760">
                  <c:v>4.5</c:v>
                </c:pt>
                <c:pt idx="1761">
                  <c:v>4.5</c:v>
                </c:pt>
                <c:pt idx="1762">
                  <c:v>5.6</c:v>
                </c:pt>
                <c:pt idx="1763">
                  <c:v>6.1</c:v>
                </c:pt>
                <c:pt idx="1764">
                  <c:v>5</c:v>
                </c:pt>
                <c:pt idx="1765">
                  <c:v>5.0999999999999996</c:v>
                </c:pt>
                <c:pt idx="1766">
                  <c:v>5.0999999999999996</c:v>
                </c:pt>
                <c:pt idx="1767">
                  <c:v>5.8</c:v>
                </c:pt>
                <c:pt idx="1768">
                  <c:v>6</c:v>
                </c:pt>
                <c:pt idx="1769">
                  <c:v>6.1</c:v>
                </c:pt>
                <c:pt idx="1770">
                  <c:v>6.1</c:v>
                </c:pt>
                <c:pt idx="1771">
                  <c:v>6</c:v>
                </c:pt>
                <c:pt idx="1772">
                  <c:v>6</c:v>
                </c:pt>
                <c:pt idx="1773">
                  <c:v>6.1</c:v>
                </c:pt>
                <c:pt idx="1774">
                  <c:v>6.1</c:v>
                </c:pt>
                <c:pt idx="1775">
                  <c:v>6</c:v>
                </c:pt>
                <c:pt idx="1776">
                  <c:v>6</c:v>
                </c:pt>
                <c:pt idx="1777">
                  <c:v>6</c:v>
                </c:pt>
                <c:pt idx="1778">
                  <c:v>6</c:v>
                </c:pt>
                <c:pt idx="1779">
                  <c:v>5.9</c:v>
                </c:pt>
                <c:pt idx="1780">
                  <c:v>5.9</c:v>
                </c:pt>
                <c:pt idx="1781">
                  <c:v>5.9</c:v>
                </c:pt>
                <c:pt idx="1782">
                  <c:v>5.9</c:v>
                </c:pt>
                <c:pt idx="1783">
                  <c:v>5.2</c:v>
                </c:pt>
                <c:pt idx="1784">
                  <c:v>4</c:v>
                </c:pt>
                <c:pt idx="1785">
                  <c:v>5.9</c:v>
                </c:pt>
                <c:pt idx="1786">
                  <c:v>6</c:v>
                </c:pt>
                <c:pt idx="1787">
                  <c:v>5.9</c:v>
                </c:pt>
                <c:pt idx="1788">
                  <c:v>5.9</c:v>
                </c:pt>
                <c:pt idx="1789">
                  <c:v>5.9</c:v>
                </c:pt>
                <c:pt idx="1790">
                  <c:v>5.9</c:v>
                </c:pt>
                <c:pt idx="1791">
                  <c:v>6</c:v>
                </c:pt>
                <c:pt idx="1792">
                  <c:v>5.9</c:v>
                </c:pt>
                <c:pt idx="1793">
                  <c:v>5.9</c:v>
                </c:pt>
                <c:pt idx="1794">
                  <c:v>5.9</c:v>
                </c:pt>
                <c:pt idx="1795">
                  <c:v>5.9</c:v>
                </c:pt>
                <c:pt idx="1796">
                  <c:v>5.9</c:v>
                </c:pt>
                <c:pt idx="1797">
                  <c:v>5.9</c:v>
                </c:pt>
                <c:pt idx="1798">
                  <c:v>5.9</c:v>
                </c:pt>
                <c:pt idx="1799">
                  <c:v>5.9</c:v>
                </c:pt>
                <c:pt idx="1800">
                  <c:v>5.9</c:v>
                </c:pt>
                <c:pt idx="1801">
                  <c:v>5.9</c:v>
                </c:pt>
                <c:pt idx="1802">
                  <c:v>5.9</c:v>
                </c:pt>
                <c:pt idx="1803">
                  <c:v>6</c:v>
                </c:pt>
                <c:pt idx="1804">
                  <c:v>6</c:v>
                </c:pt>
                <c:pt idx="1805">
                  <c:v>6.1</c:v>
                </c:pt>
                <c:pt idx="1806">
                  <c:v>6</c:v>
                </c:pt>
                <c:pt idx="1807">
                  <c:v>5.9</c:v>
                </c:pt>
                <c:pt idx="1808">
                  <c:v>5.9</c:v>
                </c:pt>
                <c:pt idx="1809">
                  <c:v>5.9</c:v>
                </c:pt>
                <c:pt idx="1810">
                  <c:v>5.9</c:v>
                </c:pt>
                <c:pt idx="1811">
                  <c:v>5.9</c:v>
                </c:pt>
                <c:pt idx="1812">
                  <c:v>4.3</c:v>
                </c:pt>
                <c:pt idx="1813">
                  <c:v>4.3</c:v>
                </c:pt>
                <c:pt idx="1814">
                  <c:v>4.3</c:v>
                </c:pt>
                <c:pt idx="1815">
                  <c:v>4.3</c:v>
                </c:pt>
                <c:pt idx="1816">
                  <c:v>4.3</c:v>
                </c:pt>
                <c:pt idx="1817">
                  <c:v>4.3</c:v>
                </c:pt>
                <c:pt idx="1818">
                  <c:v>4.3</c:v>
                </c:pt>
                <c:pt idx="1819">
                  <c:v>4.3</c:v>
                </c:pt>
                <c:pt idx="1820">
                  <c:v>4.3</c:v>
                </c:pt>
                <c:pt idx="1821">
                  <c:v>4.3</c:v>
                </c:pt>
                <c:pt idx="1822">
                  <c:v>4.3</c:v>
                </c:pt>
                <c:pt idx="1823">
                  <c:v>4.3</c:v>
                </c:pt>
                <c:pt idx="1824">
                  <c:v>4.3</c:v>
                </c:pt>
                <c:pt idx="1825">
                  <c:v>4.3</c:v>
                </c:pt>
                <c:pt idx="1826">
                  <c:v>4.3</c:v>
                </c:pt>
                <c:pt idx="1827">
                  <c:v>4.3</c:v>
                </c:pt>
                <c:pt idx="1828">
                  <c:v>4.3</c:v>
                </c:pt>
                <c:pt idx="1829">
                  <c:v>4.3</c:v>
                </c:pt>
                <c:pt idx="1830">
                  <c:v>4.3</c:v>
                </c:pt>
                <c:pt idx="1831">
                  <c:v>4.3</c:v>
                </c:pt>
                <c:pt idx="1832">
                  <c:v>4.3</c:v>
                </c:pt>
                <c:pt idx="1833">
                  <c:v>4.3</c:v>
                </c:pt>
                <c:pt idx="1834">
                  <c:v>4.3</c:v>
                </c:pt>
                <c:pt idx="1835">
                  <c:v>4.3</c:v>
                </c:pt>
                <c:pt idx="1836">
                  <c:v>4.3</c:v>
                </c:pt>
                <c:pt idx="1837">
                  <c:v>4.3</c:v>
                </c:pt>
                <c:pt idx="1838">
                  <c:v>4.3</c:v>
                </c:pt>
                <c:pt idx="1839">
                  <c:v>4.3</c:v>
                </c:pt>
                <c:pt idx="1840">
                  <c:v>4.3</c:v>
                </c:pt>
                <c:pt idx="1841">
                  <c:v>4.3</c:v>
                </c:pt>
                <c:pt idx="1842">
                  <c:v>4.3</c:v>
                </c:pt>
                <c:pt idx="1843">
                  <c:v>4.3</c:v>
                </c:pt>
                <c:pt idx="1844">
                  <c:v>4.3</c:v>
                </c:pt>
                <c:pt idx="1845">
                  <c:v>4.3</c:v>
                </c:pt>
                <c:pt idx="1846">
                  <c:v>4.3</c:v>
                </c:pt>
                <c:pt idx="1847">
                  <c:v>4.3</c:v>
                </c:pt>
                <c:pt idx="1848">
                  <c:v>4.0999999999999996</c:v>
                </c:pt>
                <c:pt idx="1849">
                  <c:v>2.2000000000000002</c:v>
                </c:pt>
                <c:pt idx="1850">
                  <c:v>2.2000000000000002</c:v>
                </c:pt>
                <c:pt idx="1851">
                  <c:v>2.2000000000000002</c:v>
                </c:pt>
                <c:pt idx="1852">
                  <c:v>2.2000000000000002</c:v>
                </c:pt>
                <c:pt idx="1853">
                  <c:v>2.2000000000000002</c:v>
                </c:pt>
                <c:pt idx="1854">
                  <c:v>2.2000000000000002</c:v>
                </c:pt>
                <c:pt idx="1855">
                  <c:v>2.2000000000000002</c:v>
                </c:pt>
                <c:pt idx="1856">
                  <c:v>2.2000000000000002</c:v>
                </c:pt>
                <c:pt idx="1857">
                  <c:v>2.2000000000000002</c:v>
                </c:pt>
                <c:pt idx="1858">
                  <c:v>2.2999999999999998</c:v>
                </c:pt>
                <c:pt idx="1859">
                  <c:v>4.3</c:v>
                </c:pt>
                <c:pt idx="1860">
                  <c:v>4.3</c:v>
                </c:pt>
                <c:pt idx="1861">
                  <c:v>4.3</c:v>
                </c:pt>
                <c:pt idx="1862">
                  <c:v>4.3</c:v>
                </c:pt>
                <c:pt idx="1863">
                  <c:v>4.3</c:v>
                </c:pt>
                <c:pt idx="1864">
                  <c:v>4.3</c:v>
                </c:pt>
                <c:pt idx="1865">
                  <c:v>4.3</c:v>
                </c:pt>
                <c:pt idx="1866">
                  <c:v>4.3</c:v>
                </c:pt>
                <c:pt idx="1867">
                  <c:v>4.3</c:v>
                </c:pt>
                <c:pt idx="1868">
                  <c:v>4.3</c:v>
                </c:pt>
                <c:pt idx="1869">
                  <c:v>4.3</c:v>
                </c:pt>
                <c:pt idx="1870">
                  <c:v>4.3</c:v>
                </c:pt>
                <c:pt idx="1871">
                  <c:v>4.3</c:v>
                </c:pt>
                <c:pt idx="1872">
                  <c:v>4.2</c:v>
                </c:pt>
                <c:pt idx="1873">
                  <c:v>4.2</c:v>
                </c:pt>
                <c:pt idx="1874">
                  <c:v>4.2</c:v>
                </c:pt>
                <c:pt idx="1875">
                  <c:v>4.2</c:v>
                </c:pt>
                <c:pt idx="1876">
                  <c:v>4.2</c:v>
                </c:pt>
                <c:pt idx="1877">
                  <c:v>4.2</c:v>
                </c:pt>
                <c:pt idx="1878">
                  <c:v>4.2</c:v>
                </c:pt>
                <c:pt idx="1879">
                  <c:v>4.2</c:v>
                </c:pt>
                <c:pt idx="1880">
                  <c:v>4.0999999999999996</c:v>
                </c:pt>
                <c:pt idx="1881">
                  <c:v>4.2</c:v>
                </c:pt>
                <c:pt idx="1882">
                  <c:v>4.3</c:v>
                </c:pt>
                <c:pt idx="1883">
                  <c:v>4.3</c:v>
                </c:pt>
                <c:pt idx="1884">
                  <c:v>4.3</c:v>
                </c:pt>
                <c:pt idx="1885">
                  <c:v>4.3</c:v>
                </c:pt>
                <c:pt idx="1886">
                  <c:v>4.3</c:v>
                </c:pt>
                <c:pt idx="1887">
                  <c:v>4.3</c:v>
                </c:pt>
                <c:pt idx="1888">
                  <c:v>4.3</c:v>
                </c:pt>
                <c:pt idx="1889">
                  <c:v>4.3</c:v>
                </c:pt>
                <c:pt idx="1890">
                  <c:v>4.3</c:v>
                </c:pt>
                <c:pt idx="1891">
                  <c:v>4.3</c:v>
                </c:pt>
                <c:pt idx="1892">
                  <c:v>4.3</c:v>
                </c:pt>
                <c:pt idx="1893">
                  <c:v>4.3</c:v>
                </c:pt>
                <c:pt idx="1894">
                  <c:v>4.3</c:v>
                </c:pt>
                <c:pt idx="1895">
                  <c:v>4.3</c:v>
                </c:pt>
                <c:pt idx="1896">
                  <c:v>4.3</c:v>
                </c:pt>
                <c:pt idx="1897">
                  <c:v>4.3</c:v>
                </c:pt>
                <c:pt idx="1898">
                  <c:v>4.3</c:v>
                </c:pt>
                <c:pt idx="1899">
                  <c:v>4.3</c:v>
                </c:pt>
                <c:pt idx="1900">
                  <c:v>4.3</c:v>
                </c:pt>
                <c:pt idx="1901">
                  <c:v>4.3</c:v>
                </c:pt>
                <c:pt idx="1902">
                  <c:v>4.3</c:v>
                </c:pt>
                <c:pt idx="1903">
                  <c:v>4.3</c:v>
                </c:pt>
                <c:pt idx="1904">
                  <c:v>4.3</c:v>
                </c:pt>
                <c:pt idx="1905">
                  <c:v>4.3</c:v>
                </c:pt>
                <c:pt idx="1906">
                  <c:v>4.3</c:v>
                </c:pt>
                <c:pt idx="1907">
                  <c:v>4.3</c:v>
                </c:pt>
                <c:pt idx="1908">
                  <c:v>5.6</c:v>
                </c:pt>
                <c:pt idx="1909">
                  <c:v>7</c:v>
                </c:pt>
                <c:pt idx="1910">
                  <c:v>7</c:v>
                </c:pt>
                <c:pt idx="1911">
                  <c:v>7</c:v>
                </c:pt>
                <c:pt idx="1912">
                  <c:v>7</c:v>
                </c:pt>
                <c:pt idx="1913">
                  <c:v>7</c:v>
                </c:pt>
                <c:pt idx="1914">
                  <c:v>7</c:v>
                </c:pt>
                <c:pt idx="1915">
                  <c:v>7</c:v>
                </c:pt>
                <c:pt idx="1916">
                  <c:v>7</c:v>
                </c:pt>
                <c:pt idx="1917">
                  <c:v>7</c:v>
                </c:pt>
                <c:pt idx="1918">
                  <c:v>7</c:v>
                </c:pt>
                <c:pt idx="1919">
                  <c:v>7</c:v>
                </c:pt>
                <c:pt idx="1920">
                  <c:v>7</c:v>
                </c:pt>
                <c:pt idx="1921">
                  <c:v>7</c:v>
                </c:pt>
                <c:pt idx="1922">
                  <c:v>7</c:v>
                </c:pt>
                <c:pt idx="1923">
                  <c:v>7</c:v>
                </c:pt>
                <c:pt idx="1924">
                  <c:v>7</c:v>
                </c:pt>
                <c:pt idx="1925">
                  <c:v>7</c:v>
                </c:pt>
                <c:pt idx="1926">
                  <c:v>7</c:v>
                </c:pt>
                <c:pt idx="1927">
                  <c:v>7</c:v>
                </c:pt>
                <c:pt idx="1928">
                  <c:v>7</c:v>
                </c:pt>
                <c:pt idx="1929">
                  <c:v>7</c:v>
                </c:pt>
                <c:pt idx="1930">
                  <c:v>7</c:v>
                </c:pt>
                <c:pt idx="1931">
                  <c:v>7</c:v>
                </c:pt>
                <c:pt idx="1932">
                  <c:v>7</c:v>
                </c:pt>
                <c:pt idx="1933">
                  <c:v>7</c:v>
                </c:pt>
                <c:pt idx="1934">
                  <c:v>7</c:v>
                </c:pt>
                <c:pt idx="1935">
                  <c:v>7</c:v>
                </c:pt>
                <c:pt idx="1936">
                  <c:v>7</c:v>
                </c:pt>
                <c:pt idx="1937">
                  <c:v>7</c:v>
                </c:pt>
                <c:pt idx="1938">
                  <c:v>7</c:v>
                </c:pt>
                <c:pt idx="1939">
                  <c:v>7</c:v>
                </c:pt>
                <c:pt idx="1940">
                  <c:v>7</c:v>
                </c:pt>
                <c:pt idx="1941">
                  <c:v>7.6</c:v>
                </c:pt>
                <c:pt idx="1942">
                  <c:v>7.6</c:v>
                </c:pt>
                <c:pt idx="1943">
                  <c:v>7.6</c:v>
                </c:pt>
                <c:pt idx="1944">
                  <c:v>7.6</c:v>
                </c:pt>
                <c:pt idx="1945">
                  <c:v>7.6</c:v>
                </c:pt>
                <c:pt idx="1946">
                  <c:v>7.8</c:v>
                </c:pt>
                <c:pt idx="1947">
                  <c:v>7.8</c:v>
                </c:pt>
                <c:pt idx="1948">
                  <c:v>7.8</c:v>
                </c:pt>
                <c:pt idx="1949">
                  <c:v>8.4</c:v>
                </c:pt>
                <c:pt idx="1950">
                  <c:v>8.4</c:v>
                </c:pt>
                <c:pt idx="1951">
                  <c:v>8.8000000000000007</c:v>
                </c:pt>
                <c:pt idx="1952">
                  <c:v>9</c:v>
                </c:pt>
                <c:pt idx="1953">
                  <c:v>9.1</c:v>
                </c:pt>
                <c:pt idx="1954">
                  <c:v>9.3000000000000007</c:v>
                </c:pt>
                <c:pt idx="1955">
                  <c:v>9.6</c:v>
                </c:pt>
                <c:pt idx="1956">
                  <c:v>10</c:v>
                </c:pt>
                <c:pt idx="1957">
                  <c:v>10.6</c:v>
                </c:pt>
                <c:pt idx="1958">
                  <c:v>11.1</c:v>
                </c:pt>
                <c:pt idx="1959">
                  <c:v>11.2</c:v>
                </c:pt>
                <c:pt idx="1960">
                  <c:v>11.2</c:v>
                </c:pt>
                <c:pt idx="1961">
                  <c:v>11.2</c:v>
                </c:pt>
                <c:pt idx="1962">
                  <c:v>11.2</c:v>
                </c:pt>
                <c:pt idx="1963">
                  <c:v>11.2</c:v>
                </c:pt>
                <c:pt idx="1964">
                  <c:v>11.2</c:v>
                </c:pt>
                <c:pt idx="1965">
                  <c:v>11.2</c:v>
                </c:pt>
                <c:pt idx="1966">
                  <c:v>11.3</c:v>
                </c:pt>
                <c:pt idx="1967">
                  <c:v>11.3</c:v>
                </c:pt>
                <c:pt idx="1968">
                  <c:v>11.3</c:v>
                </c:pt>
                <c:pt idx="1969">
                  <c:v>11.4</c:v>
                </c:pt>
                <c:pt idx="1970">
                  <c:v>11.4</c:v>
                </c:pt>
                <c:pt idx="1971">
                  <c:v>11.3</c:v>
                </c:pt>
                <c:pt idx="1972">
                  <c:v>11.3</c:v>
                </c:pt>
                <c:pt idx="1973">
                  <c:v>11.1</c:v>
                </c:pt>
                <c:pt idx="1974">
                  <c:v>11.1</c:v>
                </c:pt>
                <c:pt idx="1975">
                  <c:v>11.2</c:v>
                </c:pt>
                <c:pt idx="1976">
                  <c:v>11.3</c:v>
                </c:pt>
                <c:pt idx="1977">
                  <c:v>10.9</c:v>
                </c:pt>
                <c:pt idx="1978">
                  <c:v>10.8</c:v>
                </c:pt>
                <c:pt idx="1979">
                  <c:v>10.4</c:v>
                </c:pt>
                <c:pt idx="1980">
                  <c:v>10.5</c:v>
                </c:pt>
                <c:pt idx="1981">
                  <c:v>10.5</c:v>
                </c:pt>
                <c:pt idx="1982">
                  <c:v>10.6</c:v>
                </c:pt>
                <c:pt idx="1983">
                  <c:v>10.4</c:v>
                </c:pt>
                <c:pt idx="1984">
                  <c:v>10.5</c:v>
                </c:pt>
                <c:pt idx="1985">
                  <c:v>10.4</c:v>
                </c:pt>
                <c:pt idx="1986">
                  <c:v>10.6</c:v>
                </c:pt>
                <c:pt idx="1987">
                  <c:v>10.5</c:v>
                </c:pt>
                <c:pt idx="1988">
                  <c:v>10.5</c:v>
                </c:pt>
                <c:pt idx="1989">
                  <c:v>10.6</c:v>
                </c:pt>
                <c:pt idx="1990">
                  <c:v>10.6</c:v>
                </c:pt>
                <c:pt idx="1991">
                  <c:v>10.6</c:v>
                </c:pt>
                <c:pt idx="1992">
                  <c:v>10.5</c:v>
                </c:pt>
                <c:pt idx="1993">
                  <c:v>10.6</c:v>
                </c:pt>
                <c:pt idx="1994">
                  <c:v>10.6</c:v>
                </c:pt>
                <c:pt idx="1995">
                  <c:v>10.6</c:v>
                </c:pt>
                <c:pt idx="1996">
                  <c:v>10.6</c:v>
                </c:pt>
                <c:pt idx="1997">
                  <c:v>10.6</c:v>
                </c:pt>
                <c:pt idx="1998">
                  <c:v>10.6</c:v>
                </c:pt>
                <c:pt idx="1999">
                  <c:v>10.6</c:v>
                </c:pt>
                <c:pt idx="2000">
                  <c:v>10.5</c:v>
                </c:pt>
                <c:pt idx="2001">
                  <c:v>10.6</c:v>
                </c:pt>
                <c:pt idx="2002">
                  <c:v>10.6</c:v>
                </c:pt>
                <c:pt idx="2003">
                  <c:v>10.6</c:v>
                </c:pt>
                <c:pt idx="2004">
                  <c:v>10.5</c:v>
                </c:pt>
                <c:pt idx="2005">
                  <c:v>10.5</c:v>
                </c:pt>
                <c:pt idx="2006">
                  <c:v>10.5</c:v>
                </c:pt>
                <c:pt idx="2007">
                  <c:v>10.5</c:v>
                </c:pt>
                <c:pt idx="2008">
                  <c:v>10.5</c:v>
                </c:pt>
                <c:pt idx="2009">
                  <c:v>10.5</c:v>
                </c:pt>
                <c:pt idx="2010">
                  <c:v>10.5</c:v>
                </c:pt>
                <c:pt idx="2011">
                  <c:v>10.5</c:v>
                </c:pt>
                <c:pt idx="2012">
                  <c:v>10.5</c:v>
                </c:pt>
                <c:pt idx="2013">
                  <c:v>10.4</c:v>
                </c:pt>
                <c:pt idx="2014">
                  <c:v>10.5</c:v>
                </c:pt>
                <c:pt idx="2015">
                  <c:v>10.5</c:v>
                </c:pt>
                <c:pt idx="2016">
                  <c:v>10.3</c:v>
                </c:pt>
                <c:pt idx="2017">
                  <c:v>9.6</c:v>
                </c:pt>
                <c:pt idx="2018">
                  <c:v>8.6</c:v>
                </c:pt>
                <c:pt idx="2019">
                  <c:v>8.6</c:v>
                </c:pt>
                <c:pt idx="2020">
                  <c:v>8.5</c:v>
                </c:pt>
                <c:pt idx="2021">
                  <c:v>8.5</c:v>
                </c:pt>
                <c:pt idx="2022">
                  <c:v>8.5</c:v>
                </c:pt>
                <c:pt idx="2023">
                  <c:v>8.4</c:v>
                </c:pt>
                <c:pt idx="2024">
                  <c:v>8.4</c:v>
                </c:pt>
                <c:pt idx="2025">
                  <c:v>8.4</c:v>
                </c:pt>
                <c:pt idx="2026">
                  <c:v>8.4</c:v>
                </c:pt>
                <c:pt idx="2027">
                  <c:v>8.3000000000000007</c:v>
                </c:pt>
                <c:pt idx="2028">
                  <c:v>8.3000000000000007</c:v>
                </c:pt>
                <c:pt idx="2029">
                  <c:v>8.4</c:v>
                </c:pt>
                <c:pt idx="2030">
                  <c:v>8.6</c:v>
                </c:pt>
                <c:pt idx="2031">
                  <c:v>8.5</c:v>
                </c:pt>
                <c:pt idx="2032">
                  <c:v>8.4</c:v>
                </c:pt>
                <c:pt idx="2033">
                  <c:v>8.4</c:v>
                </c:pt>
                <c:pt idx="2034">
                  <c:v>8.4</c:v>
                </c:pt>
                <c:pt idx="2035">
                  <c:v>8.4</c:v>
                </c:pt>
                <c:pt idx="2036">
                  <c:v>8.4</c:v>
                </c:pt>
                <c:pt idx="2037">
                  <c:v>8.3000000000000007</c:v>
                </c:pt>
                <c:pt idx="2038">
                  <c:v>8.1999999999999993</c:v>
                </c:pt>
                <c:pt idx="2039">
                  <c:v>8.1999999999999993</c:v>
                </c:pt>
                <c:pt idx="2040">
                  <c:v>8.1999999999999993</c:v>
                </c:pt>
                <c:pt idx="2041">
                  <c:v>8.3000000000000007</c:v>
                </c:pt>
                <c:pt idx="2042">
                  <c:v>8.3000000000000007</c:v>
                </c:pt>
                <c:pt idx="2043">
                  <c:v>8.3000000000000007</c:v>
                </c:pt>
                <c:pt idx="2044">
                  <c:v>8.3000000000000007</c:v>
                </c:pt>
                <c:pt idx="2045">
                  <c:v>8.4</c:v>
                </c:pt>
                <c:pt idx="2046">
                  <c:v>8.5</c:v>
                </c:pt>
                <c:pt idx="2047">
                  <c:v>8.4</c:v>
                </c:pt>
                <c:pt idx="2048">
                  <c:v>8.4</c:v>
                </c:pt>
                <c:pt idx="2049">
                  <c:v>8.3000000000000007</c:v>
                </c:pt>
                <c:pt idx="2050">
                  <c:v>8.5</c:v>
                </c:pt>
                <c:pt idx="2051">
                  <c:v>8.4</c:v>
                </c:pt>
                <c:pt idx="2052">
                  <c:v>8.4</c:v>
                </c:pt>
                <c:pt idx="2053">
                  <c:v>8.1999999999999993</c:v>
                </c:pt>
                <c:pt idx="2054">
                  <c:v>8.4</c:v>
                </c:pt>
                <c:pt idx="2055">
                  <c:v>8.6</c:v>
                </c:pt>
                <c:pt idx="2056">
                  <c:v>8.6</c:v>
                </c:pt>
                <c:pt idx="2057">
                  <c:v>8.6</c:v>
                </c:pt>
                <c:pt idx="2058">
                  <c:v>8.6999999999999993</c:v>
                </c:pt>
                <c:pt idx="2059">
                  <c:v>8.6</c:v>
                </c:pt>
                <c:pt idx="2060">
                  <c:v>8.5</c:v>
                </c:pt>
                <c:pt idx="2061">
                  <c:v>8.5</c:v>
                </c:pt>
                <c:pt idx="2062">
                  <c:v>8.3000000000000007</c:v>
                </c:pt>
                <c:pt idx="2063">
                  <c:v>8.3000000000000007</c:v>
                </c:pt>
                <c:pt idx="2064">
                  <c:v>7.9</c:v>
                </c:pt>
                <c:pt idx="2065">
                  <c:v>6</c:v>
                </c:pt>
                <c:pt idx="2066">
                  <c:v>5.9</c:v>
                </c:pt>
                <c:pt idx="2067">
                  <c:v>6</c:v>
                </c:pt>
                <c:pt idx="2068">
                  <c:v>5.9</c:v>
                </c:pt>
                <c:pt idx="2069">
                  <c:v>6</c:v>
                </c:pt>
                <c:pt idx="2070">
                  <c:v>5.9</c:v>
                </c:pt>
                <c:pt idx="2071">
                  <c:v>5.9</c:v>
                </c:pt>
                <c:pt idx="2072">
                  <c:v>5.9</c:v>
                </c:pt>
                <c:pt idx="2073">
                  <c:v>5.9</c:v>
                </c:pt>
                <c:pt idx="2074">
                  <c:v>5.9</c:v>
                </c:pt>
                <c:pt idx="2075">
                  <c:v>5.9</c:v>
                </c:pt>
                <c:pt idx="2076">
                  <c:v>5.9</c:v>
                </c:pt>
                <c:pt idx="2077">
                  <c:v>5.9</c:v>
                </c:pt>
                <c:pt idx="2078">
                  <c:v>5.9</c:v>
                </c:pt>
                <c:pt idx="2079">
                  <c:v>5.9</c:v>
                </c:pt>
                <c:pt idx="2080">
                  <c:v>5.9</c:v>
                </c:pt>
                <c:pt idx="2081">
                  <c:v>5.9</c:v>
                </c:pt>
                <c:pt idx="2082">
                  <c:v>5.9</c:v>
                </c:pt>
                <c:pt idx="2083">
                  <c:v>5.9</c:v>
                </c:pt>
                <c:pt idx="2084">
                  <c:v>5.9</c:v>
                </c:pt>
                <c:pt idx="2085">
                  <c:v>5.9</c:v>
                </c:pt>
                <c:pt idx="2086">
                  <c:v>5.9</c:v>
                </c:pt>
                <c:pt idx="2087">
                  <c:v>5.9</c:v>
                </c:pt>
                <c:pt idx="2088">
                  <c:v>5.9</c:v>
                </c:pt>
                <c:pt idx="2089">
                  <c:v>5.9</c:v>
                </c:pt>
                <c:pt idx="2090">
                  <c:v>5.9</c:v>
                </c:pt>
                <c:pt idx="2091">
                  <c:v>5.9</c:v>
                </c:pt>
                <c:pt idx="2092">
                  <c:v>5.9</c:v>
                </c:pt>
                <c:pt idx="2093">
                  <c:v>5.9</c:v>
                </c:pt>
                <c:pt idx="2094">
                  <c:v>5.9</c:v>
                </c:pt>
                <c:pt idx="2095">
                  <c:v>5.9</c:v>
                </c:pt>
                <c:pt idx="2096">
                  <c:v>5.9</c:v>
                </c:pt>
                <c:pt idx="2097">
                  <c:v>5.9</c:v>
                </c:pt>
                <c:pt idx="2098">
                  <c:v>5.9</c:v>
                </c:pt>
                <c:pt idx="2099">
                  <c:v>5.9</c:v>
                </c:pt>
                <c:pt idx="2100">
                  <c:v>5.9</c:v>
                </c:pt>
                <c:pt idx="2101">
                  <c:v>5.9</c:v>
                </c:pt>
                <c:pt idx="2102">
                  <c:v>5.9</c:v>
                </c:pt>
                <c:pt idx="2103">
                  <c:v>5.9</c:v>
                </c:pt>
                <c:pt idx="2104">
                  <c:v>5.9</c:v>
                </c:pt>
                <c:pt idx="2105">
                  <c:v>5.9</c:v>
                </c:pt>
                <c:pt idx="2106">
                  <c:v>5.9</c:v>
                </c:pt>
                <c:pt idx="2107">
                  <c:v>5.8</c:v>
                </c:pt>
                <c:pt idx="2108">
                  <c:v>5.9</c:v>
                </c:pt>
                <c:pt idx="2109">
                  <c:v>5.8</c:v>
                </c:pt>
                <c:pt idx="2110">
                  <c:v>5.9</c:v>
                </c:pt>
                <c:pt idx="2111">
                  <c:v>5.9</c:v>
                </c:pt>
                <c:pt idx="2112">
                  <c:v>5.9</c:v>
                </c:pt>
                <c:pt idx="2113">
                  <c:v>5.9</c:v>
                </c:pt>
                <c:pt idx="2114">
                  <c:v>5.9</c:v>
                </c:pt>
                <c:pt idx="2115">
                  <c:v>5.8</c:v>
                </c:pt>
                <c:pt idx="2116">
                  <c:v>5.8</c:v>
                </c:pt>
                <c:pt idx="2117">
                  <c:v>5.8</c:v>
                </c:pt>
                <c:pt idx="2118">
                  <c:v>5.8</c:v>
                </c:pt>
                <c:pt idx="2119">
                  <c:v>5.7</c:v>
                </c:pt>
                <c:pt idx="2120">
                  <c:v>5.6</c:v>
                </c:pt>
                <c:pt idx="2121">
                  <c:v>5.6</c:v>
                </c:pt>
                <c:pt idx="2122">
                  <c:v>5.6</c:v>
                </c:pt>
                <c:pt idx="2123">
                  <c:v>5.6</c:v>
                </c:pt>
                <c:pt idx="2124">
                  <c:v>5.6</c:v>
                </c:pt>
                <c:pt idx="2125">
                  <c:v>5.6</c:v>
                </c:pt>
                <c:pt idx="2126">
                  <c:v>5.6</c:v>
                </c:pt>
                <c:pt idx="2127">
                  <c:v>5.6</c:v>
                </c:pt>
                <c:pt idx="2128">
                  <c:v>5.6</c:v>
                </c:pt>
                <c:pt idx="2129">
                  <c:v>5.6</c:v>
                </c:pt>
                <c:pt idx="2130">
                  <c:v>5.6</c:v>
                </c:pt>
                <c:pt idx="2131">
                  <c:v>5.6</c:v>
                </c:pt>
                <c:pt idx="2132">
                  <c:v>5.6</c:v>
                </c:pt>
                <c:pt idx="2133">
                  <c:v>5.6</c:v>
                </c:pt>
                <c:pt idx="2134">
                  <c:v>5.6</c:v>
                </c:pt>
                <c:pt idx="2135">
                  <c:v>5.6</c:v>
                </c:pt>
                <c:pt idx="2136">
                  <c:v>5.6</c:v>
                </c:pt>
                <c:pt idx="2137">
                  <c:v>5.6</c:v>
                </c:pt>
                <c:pt idx="2138">
                  <c:v>5.6</c:v>
                </c:pt>
                <c:pt idx="2139">
                  <c:v>5.6</c:v>
                </c:pt>
                <c:pt idx="2140">
                  <c:v>5.6</c:v>
                </c:pt>
                <c:pt idx="2141">
                  <c:v>5.6</c:v>
                </c:pt>
                <c:pt idx="2142">
                  <c:v>5.5</c:v>
                </c:pt>
                <c:pt idx="2143">
                  <c:v>5.5</c:v>
                </c:pt>
                <c:pt idx="2144">
                  <c:v>5.5</c:v>
                </c:pt>
                <c:pt idx="2145">
                  <c:v>5.5</c:v>
                </c:pt>
                <c:pt idx="2146">
                  <c:v>5.5</c:v>
                </c:pt>
                <c:pt idx="2147">
                  <c:v>5.5</c:v>
                </c:pt>
                <c:pt idx="2148">
                  <c:v>5.5</c:v>
                </c:pt>
                <c:pt idx="2149">
                  <c:v>5.4</c:v>
                </c:pt>
                <c:pt idx="2150">
                  <c:v>5.4</c:v>
                </c:pt>
                <c:pt idx="2151">
                  <c:v>5.5</c:v>
                </c:pt>
                <c:pt idx="2152">
                  <c:v>5.5</c:v>
                </c:pt>
                <c:pt idx="2153">
                  <c:v>5.5</c:v>
                </c:pt>
                <c:pt idx="2154">
                  <c:v>5.5</c:v>
                </c:pt>
                <c:pt idx="2155">
                  <c:v>5.5</c:v>
                </c:pt>
                <c:pt idx="2156">
                  <c:v>5.5</c:v>
                </c:pt>
                <c:pt idx="2157">
                  <c:v>5.5</c:v>
                </c:pt>
                <c:pt idx="2158">
                  <c:v>5.5</c:v>
                </c:pt>
                <c:pt idx="2159">
                  <c:v>5.5</c:v>
                </c:pt>
                <c:pt idx="2160">
                  <c:v>5.5</c:v>
                </c:pt>
                <c:pt idx="2161">
                  <c:v>5.5</c:v>
                </c:pt>
                <c:pt idx="2162">
                  <c:v>5.4</c:v>
                </c:pt>
                <c:pt idx="2163">
                  <c:v>5.4</c:v>
                </c:pt>
                <c:pt idx="2164">
                  <c:v>5.4</c:v>
                </c:pt>
                <c:pt idx="2165">
                  <c:v>5.4</c:v>
                </c:pt>
                <c:pt idx="2166">
                  <c:v>5.4</c:v>
                </c:pt>
                <c:pt idx="2167">
                  <c:v>5.3</c:v>
                </c:pt>
                <c:pt idx="2168">
                  <c:v>5.3</c:v>
                </c:pt>
                <c:pt idx="2169">
                  <c:v>5.3</c:v>
                </c:pt>
                <c:pt idx="2170">
                  <c:v>5.3</c:v>
                </c:pt>
                <c:pt idx="2171">
                  <c:v>5.3</c:v>
                </c:pt>
                <c:pt idx="2172">
                  <c:v>5.3</c:v>
                </c:pt>
                <c:pt idx="2173">
                  <c:v>5.3</c:v>
                </c:pt>
                <c:pt idx="2174">
                  <c:v>5.3</c:v>
                </c:pt>
                <c:pt idx="2175">
                  <c:v>5.3</c:v>
                </c:pt>
                <c:pt idx="2176">
                  <c:v>5.3</c:v>
                </c:pt>
                <c:pt idx="2177">
                  <c:v>5.3</c:v>
                </c:pt>
                <c:pt idx="2178">
                  <c:v>5.3</c:v>
                </c:pt>
                <c:pt idx="2179">
                  <c:v>5.3</c:v>
                </c:pt>
                <c:pt idx="2180">
                  <c:v>5.3</c:v>
                </c:pt>
                <c:pt idx="2181">
                  <c:v>5.2</c:v>
                </c:pt>
                <c:pt idx="2182">
                  <c:v>5.3</c:v>
                </c:pt>
                <c:pt idx="2183">
                  <c:v>5.3</c:v>
                </c:pt>
                <c:pt idx="2184">
                  <c:v>5.3</c:v>
                </c:pt>
                <c:pt idx="2185">
                  <c:v>6.9</c:v>
                </c:pt>
                <c:pt idx="2186">
                  <c:v>6.9</c:v>
                </c:pt>
                <c:pt idx="2187">
                  <c:v>6.9</c:v>
                </c:pt>
                <c:pt idx="2188">
                  <c:v>7</c:v>
                </c:pt>
                <c:pt idx="2189">
                  <c:v>6.9</c:v>
                </c:pt>
                <c:pt idx="2190">
                  <c:v>7</c:v>
                </c:pt>
                <c:pt idx="2191">
                  <c:v>6.9</c:v>
                </c:pt>
                <c:pt idx="2192">
                  <c:v>6.9</c:v>
                </c:pt>
                <c:pt idx="2193">
                  <c:v>6.9</c:v>
                </c:pt>
                <c:pt idx="2194">
                  <c:v>7</c:v>
                </c:pt>
                <c:pt idx="2195">
                  <c:v>6.9</c:v>
                </c:pt>
                <c:pt idx="2196">
                  <c:v>6.9</c:v>
                </c:pt>
                <c:pt idx="2197">
                  <c:v>7</c:v>
                </c:pt>
                <c:pt idx="2198">
                  <c:v>6.9</c:v>
                </c:pt>
                <c:pt idx="2199">
                  <c:v>6.9</c:v>
                </c:pt>
                <c:pt idx="2200">
                  <c:v>6.9</c:v>
                </c:pt>
                <c:pt idx="2201">
                  <c:v>6.9</c:v>
                </c:pt>
                <c:pt idx="2202">
                  <c:v>6.9</c:v>
                </c:pt>
                <c:pt idx="2203">
                  <c:v>6.9</c:v>
                </c:pt>
                <c:pt idx="2204">
                  <c:v>6.9</c:v>
                </c:pt>
                <c:pt idx="2205">
                  <c:v>6.9</c:v>
                </c:pt>
                <c:pt idx="2206">
                  <c:v>6.9</c:v>
                </c:pt>
                <c:pt idx="2207">
                  <c:v>6.9</c:v>
                </c:pt>
                <c:pt idx="2208">
                  <c:v>7.2</c:v>
                </c:pt>
                <c:pt idx="2209">
                  <c:v>9</c:v>
                </c:pt>
                <c:pt idx="2210">
                  <c:v>9</c:v>
                </c:pt>
                <c:pt idx="2211">
                  <c:v>9</c:v>
                </c:pt>
                <c:pt idx="2212">
                  <c:v>9</c:v>
                </c:pt>
                <c:pt idx="2213">
                  <c:v>9</c:v>
                </c:pt>
                <c:pt idx="2214">
                  <c:v>9</c:v>
                </c:pt>
                <c:pt idx="2215">
                  <c:v>9</c:v>
                </c:pt>
                <c:pt idx="2216">
                  <c:v>8.9</c:v>
                </c:pt>
                <c:pt idx="2217">
                  <c:v>8.9</c:v>
                </c:pt>
                <c:pt idx="2218">
                  <c:v>9</c:v>
                </c:pt>
                <c:pt idx="2219">
                  <c:v>9</c:v>
                </c:pt>
                <c:pt idx="2220">
                  <c:v>9</c:v>
                </c:pt>
                <c:pt idx="2221">
                  <c:v>9.1</c:v>
                </c:pt>
                <c:pt idx="2222">
                  <c:v>9.1</c:v>
                </c:pt>
                <c:pt idx="2223">
                  <c:v>9</c:v>
                </c:pt>
                <c:pt idx="2224">
                  <c:v>9</c:v>
                </c:pt>
                <c:pt idx="2225">
                  <c:v>9</c:v>
                </c:pt>
                <c:pt idx="2226">
                  <c:v>9</c:v>
                </c:pt>
                <c:pt idx="2227">
                  <c:v>9</c:v>
                </c:pt>
                <c:pt idx="2228">
                  <c:v>9</c:v>
                </c:pt>
                <c:pt idx="2229">
                  <c:v>8.8000000000000007</c:v>
                </c:pt>
                <c:pt idx="2230">
                  <c:v>8.9</c:v>
                </c:pt>
                <c:pt idx="2231">
                  <c:v>8.9</c:v>
                </c:pt>
                <c:pt idx="2232">
                  <c:v>8.9</c:v>
                </c:pt>
                <c:pt idx="2233">
                  <c:v>8.9</c:v>
                </c:pt>
                <c:pt idx="2234">
                  <c:v>8.9</c:v>
                </c:pt>
                <c:pt idx="2235">
                  <c:v>8.9</c:v>
                </c:pt>
                <c:pt idx="2236">
                  <c:v>9</c:v>
                </c:pt>
                <c:pt idx="2237">
                  <c:v>9.1</c:v>
                </c:pt>
                <c:pt idx="2238">
                  <c:v>9.1</c:v>
                </c:pt>
                <c:pt idx="2239">
                  <c:v>9.1</c:v>
                </c:pt>
                <c:pt idx="2240">
                  <c:v>9.1</c:v>
                </c:pt>
                <c:pt idx="2241">
                  <c:v>9.1</c:v>
                </c:pt>
                <c:pt idx="2242">
                  <c:v>9</c:v>
                </c:pt>
                <c:pt idx="2243">
                  <c:v>9</c:v>
                </c:pt>
                <c:pt idx="2244">
                  <c:v>9</c:v>
                </c:pt>
                <c:pt idx="2245">
                  <c:v>9</c:v>
                </c:pt>
                <c:pt idx="2246">
                  <c:v>9</c:v>
                </c:pt>
                <c:pt idx="2247">
                  <c:v>9</c:v>
                </c:pt>
                <c:pt idx="2248">
                  <c:v>9</c:v>
                </c:pt>
                <c:pt idx="2249">
                  <c:v>9</c:v>
                </c:pt>
                <c:pt idx="2250">
                  <c:v>9</c:v>
                </c:pt>
                <c:pt idx="2251">
                  <c:v>8.6999999999999993</c:v>
                </c:pt>
                <c:pt idx="2252">
                  <c:v>8.9</c:v>
                </c:pt>
                <c:pt idx="2253">
                  <c:v>8.9</c:v>
                </c:pt>
                <c:pt idx="2254">
                  <c:v>8.9</c:v>
                </c:pt>
                <c:pt idx="2255">
                  <c:v>8.9</c:v>
                </c:pt>
                <c:pt idx="2256">
                  <c:v>8.9</c:v>
                </c:pt>
                <c:pt idx="2257">
                  <c:v>8.9</c:v>
                </c:pt>
                <c:pt idx="2258">
                  <c:v>8.9</c:v>
                </c:pt>
                <c:pt idx="2259">
                  <c:v>8.9</c:v>
                </c:pt>
                <c:pt idx="2260">
                  <c:v>8.9</c:v>
                </c:pt>
                <c:pt idx="2261">
                  <c:v>8.9</c:v>
                </c:pt>
                <c:pt idx="2262">
                  <c:v>8.9</c:v>
                </c:pt>
                <c:pt idx="2263">
                  <c:v>8.9</c:v>
                </c:pt>
                <c:pt idx="2264">
                  <c:v>8.8000000000000007</c:v>
                </c:pt>
                <c:pt idx="2265">
                  <c:v>8.9</c:v>
                </c:pt>
                <c:pt idx="2266">
                  <c:v>8.9</c:v>
                </c:pt>
                <c:pt idx="2267">
                  <c:v>8.9</c:v>
                </c:pt>
                <c:pt idx="2268">
                  <c:v>8.9</c:v>
                </c:pt>
                <c:pt idx="2269">
                  <c:v>8.9</c:v>
                </c:pt>
                <c:pt idx="2270">
                  <c:v>8.9</c:v>
                </c:pt>
                <c:pt idx="2271">
                  <c:v>8.9</c:v>
                </c:pt>
                <c:pt idx="2272">
                  <c:v>8.9</c:v>
                </c:pt>
                <c:pt idx="2273">
                  <c:v>8.9</c:v>
                </c:pt>
                <c:pt idx="2274">
                  <c:v>8.9</c:v>
                </c:pt>
                <c:pt idx="2275">
                  <c:v>8.9</c:v>
                </c:pt>
                <c:pt idx="2276">
                  <c:v>8.8000000000000007</c:v>
                </c:pt>
                <c:pt idx="2277">
                  <c:v>8.8000000000000007</c:v>
                </c:pt>
                <c:pt idx="2278">
                  <c:v>8.9</c:v>
                </c:pt>
                <c:pt idx="2279">
                  <c:v>8.9</c:v>
                </c:pt>
                <c:pt idx="2280">
                  <c:v>8.8000000000000007</c:v>
                </c:pt>
                <c:pt idx="2281">
                  <c:v>8.8000000000000007</c:v>
                </c:pt>
                <c:pt idx="2282">
                  <c:v>8.8000000000000007</c:v>
                </c:pt>
                <c:pt idx="2283">
                  <c:v>8.8000000000000007</c:v>
                </c:pt>
                <c:pt idx="2284">
                  <c:v>8.8000000000000007</c:v>
                </c:pt>
                <c:pt idx="2285">
                  <c:v>8.9</c:v>
                </c:pt>
                <c:pt idx="2286">
                  <c:v>8.9</c:v>
                </c:pt>
                <c:pt idx="2287">
                  <c:v>8.8000000000000007</c:v>
                </c:pt>
                <c:pt idx="2288">
                  <c:v>8.8000000000000007</c:v>
                </c:pt>
                <c:pt idx="2289">
                  <c:v>8.8000000000000007</c:v>
                </c:pt>
                <c:pt idx="2290">
                  <c:v>8.8000000000000007</c:v>
                </c:pt>
                <c:pt idx="2291">
                  <c:v>8.8000000000000007</c:v>
                </c:pt>
                <c:pt idx="2292">
                  <c:v>8.8000000000000007</c:v>
                </c:pt>
                <c:pt idx="2293">
                  <c:v>8.8000000000000007</c:v>
                </c:pt>
                <c:pt idx="2294">
                  <c:v>8.8000000000000007</c:v>
                </c:pt>
                <c:pt idx="2295">
                  <c:v>8.8000000000000007</c:v>
                </c:pt>
                <c:pt idx="2296">
                  <c:v>8.8000000000000007</c:v>
                </c:pt>
                <c:pt idx="2297">
                  <c:v>8.8000000000000007</c:v>
                </c:pt>
                <c:pt idx="2298">
                  <c:v>8.8000000000000007</c:v>
                </c:pt>
                <c:pt idx="2299">
                  <c:v>8.8000000000000007</c:v>
                </c:pt>
                <c:pt idx="2300">
                  <c:v>8.8000000000000007</c:v>
                </c:pt>
                <c:pt idx="2301">
                  <c:v>8.8000000000000007</c:v>
                </c:pt>
                <c:pt idx="2302">
                  <c:v>8.8000000000000007</c:v>
                </c:pt>
                <c:pt idx="2303">
                  <c:v>8.8000000000000007</c:v>
                </c:pt>
                <c:pt idx="2304">
                  <c:v>8.8000000000000007</c:v>
                </c:pt>
                <c:pt idx="2305">
                  <c:v>9.8000000000000007</c:v>
                </c:pt>
                <c:pt idx="2306">
                  <c:v>9.9</c:v>
                </c:pt>
                <c:pt idx="2307">
                  <c:v>9.9</c:v>
                </c:pt>
                <c:pt idx="2308">
                  <c:v>9.9</c:v>
                </c:pt>
                <c:pt idx="2309">
                  <c:v>9.9</c:v>
                </c:pt>
                <c:pt idx="2310">
                  <c:v>10.1</c:v>
                </c:pt>
                <c:pt idx="2311">
                  <c:v>10.1</c:v>
                </c:pt>
                <c:pt idx="2312">
                  <c:v>10.1</c:v>
                </c:pt>
                <c:pt idx="2313">
                  <c:v>10.1</c:v>
                </c:pt>
                <c:pt idx="2314">
                  <c:v>10.1</c:v>
                </c:pt>
                <c:pt idx="2315">
                  <c:v>10.1</c:v>
                </c:pt>
                <c:pt idx="2316">
                  <c:v>10.1</c:v>
                </c:pt>
                <c:pt idx="2317">
                  <c:v>10.1</c:v>
                </c:pt>
                <c:pt idx="2318">
                  <c:v>10.1</c:v>
                </c:pt>
                <c:pt idx="2319">
                  <c:v>10.1</c:v>
                </c:pt>
                <c:pt idx="2320">
                  <c:v>10.1</c:v>
                </c:pt>
                <c:pt idx="2321">
                  <c:v>10.1</c:v>
                </c:pt>
                <c:pt idx="2322">
                  <c:v>10.1</c:v>
                </c:pt>
                <c:pt idx="2323">
                  <c:v>10.1</c:v>
                </c:pt>
                <c:pt idx="2324">
                  <c:v>10.1</c:v>
                </c:pt>
                <c:pt idx="2325">
                  <c:v>10.1</c:v>
                </c:pt>
                <c:pt idx="2326">
                  <c:v>10.1</c:v>
                </c:pt>
                <c:pt idx="2327">
                  <c:v>10.1</c:v>
                </c:pt>
                <c:pt idx="2328">
                  <c:v>10.1</c:v>
                </c:pt>
                <c:pt idx="2329">
                  <c:v>10.1</c:v>
                </c:pt>
                <c:pt idx="2330">
                  <c:v>10.1</c:v>
                </c:pt>
                <c:pt idx="2331">
                  <c:v>10.1</c:v>
                </c:pt>
                <c:pt idx="2332">
                  <c:v>10.1</c:v>
                </c:pt>
                <c:pt idx="2333">
                  <c:v>10.1</c:v>
                </c:pt>
                <c:pt idx="2334">
                  <c:v>10.1</c:v>
                </c:pt>
                <c:pt idx="2335">
                  <c:v>10.1</c:v>
                </c:pt>
                <c:pt idx="2336">
                  <c:v>10.1</c:v>
                </c:pt>
                <c:pt idx="2337">
                  <c:v>10.1</c:v>
                </c:pt>
                <c:pt idx="2338">
                  <c:v>10.1</c:v>
                </c:pt>
                <c:pt idx="2339">
                  <c:v>10.1</c:v>
                </c:pt>
                <c:pt idx="2340">
                  <c:v>10.1</c:v>
                </c:pt>
                <c:pt idx="2341">
                  <c:v>10.1</c:v>
                </c:pt>
                <c:pt idx="2342">
                  <c:v>10.1</c:v>
                </c:pt>
                <c:pt idx="2343">
                  <c:v>10.1</c:v>
                </c:pt>
                <c:pt idx="2344">
                  <c:v>10.1</c:v>
                </c:pt>
                <c:pt idx="2345">
                  <c:v>10.1</c:v>
                </c:pt>
                <c:pt idx="2346">
                  <c:v>10.1</c:v>
                </c:pt>
                <c:pt idx="2347">
                  <c:v>10.1</c:v>
                </c:pt>
                <c:pt idx="2348">
                  <c:v>10.1</c:v>
                </c:pt>
                <c:pt idx="2349">
                  <c:v>10.1</c:v>
                </c:pt>
                <c:pt idx="2350">
                  <c:v>10.1</c:v>
                </c:pt>
                <c:pt idx="2351">
                  <c:v>10.1</c:v>
                </c:pt>
                <c:pt idx="2352">
                  <c:v>10.1</c:v>
                </c:pt>
                <c:pt idx="2353">
                  <c:v>10.1</c:v>
                </c:pt>
                <c:pt idx="2354">
                  <c:v>10.1</c:v>
                </c:pt>
                <c:pt idx="2355">
                  <c:v>10.1</c:v>
                </c:pt>
                <c:pt idx="2356">
                  <c:v>10.1</c:v>
                </c:pt>
                <c:pt idx="2357">
                  <c:v>10.1</c:v>
                </c:pt>
                <c:pt idx="2358">
                  <c:v>10.1</c:v>
                </c:pt>
                <c:pt idx="2359">
                  <c:v>10.1</c:v>
                </c:pt>
                <c:pt idx="2360">
                  <c:v>10.1</c:v>
                </c:pt>
                <c:pt idx="2361">
                  <c:v>10</c:v>
                </c:pt>
                <c:pt idx="2362">
                  <c:v>10.1</c:v>
                </c:pt>
                <c:pt idx="2363">
                  <c:v>10.1</c:v>
                </c:pt>
                <c:pt idx="2364">
                  <c:v>10.1</c:v>
                </c:pt>
                <c:pt idx="2365">
                  <c:v>10</c:v>
                </c:pt>
                <c:pt idx="2366">
                  <c:v>10.1</c:v>
                </c:pt>
                <c:pt idx="2367">
                  <c:v>10.1</c:v>
                </c:pt>
                <c:pt idx="2368">
                  <c:v>10</c:v>
                </c:pt>
                <c:pt idx="2369">
                  <c:v>10</c:v>
                </c:pt>
                <c:pt idx="2370">
                  <c:v>10</c:v>
                </c:pt>
                <c:pt idx="2371">
                  <c:v>10</c:v>
                </c:pt>
                <c:pt idx="2372">
                  <c:v>10</c:v>
                </c:pt>
                <c:pt idx="2373">
                  <c:v>10</c:v>
                </c:pt>
                <c:pt idx="2374">
                  <c:v>10</c:v>
                </c:pt>
                <c:pt idx="2375">
                  <c:v>10</c:v>
                </c:pt>
                <c:pt idx="2376">
                  <c:v>10</c:v>
                </c:pt>
                <c:pt idx="2377">
                  <c:v>10.1</c:v>
                </c:pt>
                <c:pt idx="2378">
                  <c:v>10</c:v>
                </c:pt>
                <c:pt idx="2379">
                  <c:v>10.1</c:v>
                </c:pt>
                <c:pt idx="2380">
                  <c:v>10</c:v>
                </c:pt>
                <c:pt idx="2381">
                  <c:v>10</c:v>
                </c:pt>
                <c:pt idx="2382">
                  <c:v>10</c:v>
                </c:pt>
                <c:pt idx="2383">
                  <c:v>10.1</c:v>
                </c:pt>
                <c:pt idx="2384">
                  <c:v>10</c:v>
                </c:pt>
                <c:pt idx="2385">
                  <c:v>10</c:v>
                </c:pt>
                <c:pt idx="2386">
                  <c:v>10</c:v>
                </c:pt>
                <c:pt idx="2387">
                  <c:v>10.1</c:v>
                </c:pt>
                <c:pt idx="2388">
                  <c:v>10</c:v>
                </c:pt>
                <c:pt idx="2389">
                  <c:v>10</c:v>
                </c:pt>
                <c:pt idx="2390">
                  <c:v>10</c:v>
                </c:pt>
                <c:pt idx="2391">
                  <c:v>10</c:v>
                </c:pt>
                <c:pt idx="2392">
                  <c:v>10.1</c:v>
                </c:pt>
                <c:pt idx="2393">
                  <c:v>10</c:v>
                </c:pt>
                <c:pt idx="2394">
                  <c:v>10</c:v>
                </c:pt>
                <c:pt idx="2395">
                  <c:v>10</c:v>
                </c:pt>
                <c:pt idx="2396">
                  <c:v>10</c:v>
                </c:pt>
                <c:pt idx="2397">
                  <c:v>10</c:v>
                </c:pt>
                <c:pt idx="2398">
                  <c:v>10</c:v>
                </c:pt>
                <c:pt idx="2399">
                  <c:v>10</c:v>
                </c:pt>
                <c:pt idx="2400">
                  <c:v>10</c:v>
                </c:pt>
                <c:pt idx="2401">
                  <c:v>10</c:v>
                </c:pt>
                <c:pt idx="2402">
                  <c:v>10</c:v>
                </c:pt>
                <c:pt idx="2403">
                  <c:v>10</c:v>
                </c:pt>
                <c:pt idx="2404">
                  <c:v>10</c:v>
                </c:pt>
                <c:pt idx="2405">
                  <c:v>10</c:v>
                </c:pt>
                <c:pt idx="2406">
                  <c:v>10</c:v>
                </c:pt>
                <c:pt idx="2407">
                  <c:v>10</c:v>
                </c:pt>
                <c:pt idx="2408">
                  <c:v>10</c:v>
                </c:pt>
                <c:pt idx="2409">
                  <c:v>10</c:v>
                </c:pt>
                <c:pt idx="2410">
                  <c:v>10</c:v>
                </c:pt>
                <c:pt idx="2411">
                  <c:v>10</c:v>
                </c:pt>
                <c:pt idx="2412">
                  <c:v>10</c:v>
                </c:pt>
                <c:pt idx="2413">
                  <c:v>10</c:v>
                </c:pt>
                <c:pt idx="2414">
                  <c:v>10</c:v>
                </c:pt>
                <c:pt idx="2415">
                  <c:v>10</c:v>
                </c:pt>
                <c:pt idx="2416">
                  <c:v>10</c:v>
                </c:pt>
                <c:pt idx="2417">
                  <c:v>10</c:v>
                </c:pt>
                <c:pt idx="2418">
                  <c:v>10</c:v>
                </c:pt>
                <c:pt idx="2419">
                  <c:v>10</c:v>
                </c:pt>
                <c:pt idx="2420">
                  <c:v>10</c:v>
                </c:pt>
                <c:pt idx="2421">
                  <c:v>10.3</c:v>
                </c:pt>
                <c:pt idx="2422">
                  <c:v>10.3</c:v>
                </c:pt>
                <c:pt idx="2423">
                  <c:v>10.6</c:v>
                </c:pt>
                <c:pt idx="2424">
                  <c:v>10.7</c:v>
                </c:pt>
                <c:pt idx="2425">
                  <c:v>10.8</c:v>
                </c:pt>
                <c:pt idx="2426">
                  <c:v>10.9</c:v>
                </c:pt>
                <c:pt idx="2427">
                  <c:v>10.9</c:v>
                </c:pt>
                <c:pt idx="2428">
                  <c:v>10.9</c:v>
                </c:pt>
                <c:pt idx="2429">
                  <c:v>10.9</c:v>
                </c:pt>
                <c:pt idx="2430">
                  <c:v>10.9</c:v>
                </c:pt>
                <c:pt idx="2431">
                  <c:v>10.9</c:v>
                </c:pt>
                <c:pt idx="2432">
                  <c:v>10.6</c:v>
                </c:pt>
                <c:pt idx="2433">
                  <c:v>10.4</c:v>
                </c:pt>
                <c:pt idx="2434">
                  <c:v>10.4</c:v>
                </c:pt>
                <c:pt idx="2435">
                  <c:v>10.4</c:v>
                </c:pt>
                <c:pt idx="2436">
                  <c:v>10.3</c:v>
                </c:pt>
                <c:pt idx="2437">
                  <c:v>10</c:v>
                </c:pt>
                <c:pt idx="2438">
                  <c:v>10</c:v>
                </c:pt>
                <c:pt idx="2439">
                  <c:v>10</c:v>
                </c:pt>
                <c:pt idx="2440">
                  <c:v>10</c:v>
                </c:pt>
                <c:pt idx="2441">
                  <c:v>10.1</c:v>
                </c:pt>
                <c:pt idx="2442">
                  <c:v>10.3</c:v>
                </c:pt>
                <c:pt idx="2443">
                  <c:v>10.3</c:v>
                </c:pt>
                <c:pt idx="2444">
                  <c:v>10.3</c:v>
                </c:pt>
                <c:pt idx="2445">
                  <c:v>10.6</c:v>
                </c:pt>
                <c:pt idx="2446">
                  <c:v>10.6</c:v>
                </c:pt>
                <c:pt idx="2447">
                  <c:v>10.6</c:v>
                </c:pt>
                <c:pt idx="2448">
                  <c:v>10.8</c:v>
                </c:pt>
                <c:pt idx="2449">
                  <c:v>10.9</c:v>
                </c:pt>
                <c:pt idx="2450">
                  <c:v>10.9</c:v>
                </c:pt>
                <c:pt idx="2451">
                  <c:v>10.9</c:v>
                </c:pt>
                <c:pt idx="2452">
                  <c:v>10.9</c:v>
                </c:pt>
                <c:pt idx="2453">
                  <c:v>10.9</c:v>
                </c:pt>
                <c:pt idx="2454">
                  <c:v>10.9</c:v>
                </c:pt>
                <c:pt idx="2455">
                  <c:v>10.9</c:v>
                </c:pt>
                <c:pt idx="2456">
                  <c:v>10.7</c:v>
                </c:pt>
                <c:pt idx="2457">
                  <c:v>10.4</c:v>
                </c:pt>
                <c:pt idx="2458">
                  <c:v>10.5</c:v>
                </c:pt>
                <c:pt idx="2459">
                  <c:v>10.7</c:v>
                </c:pt>
                <c:pt idx="2460">
                  <c:v>10.5</c:v>
                </c:pt>
                <c:pt idx="2461">
                  <c:v>10.1</c:v>
                </c:pt>
                <c:pt idx="2462">
                  <c:v>10</c:v>
                </c:pt>
                <c:pt idx="2463">
                  <c:v>9.9</c:v>
                </c:pt>
                <c:pt idx="2464">
                  <c:v>10.1</c:v>
                </c:pt>
                <c:pt idx="2465">
                  <c:v>10.3</c:v>
                </c:pt>
                <c:pt idx="2466">
                  <c:v>10.5</c:v>
                </c:pt>
                <c:pt idx="2467">
                  <c:v>10.5</c:v>
                </c:pt>
                <c:pt idx="2468">
                  <c:v>10.5</c:v>
                </c:pt>
                <c:pt idx="2469">
                  <c:v>10.5</c:v>
                </c:pt>
                <c:pt idx="2470">
                  <c:v>10.5</c:v>
                </c:pt>
                <c:pt idx="2471">
                  <c:v>10.8</c:v>
                </c:pt>
                <c:pt idx="2472">
                  <c:v>10.9</c:v>
                </c:pt>
                <c:pt idx="2473">
                  <c:v>10.9</c:v>
                </c:pt>
                <c:pt idx="2474">
                  <c:v>10.9</c:v>
                </c:pt>
                <c:pt idx="2475">
                  <c:v>10.9</c:v>
                </c:pt>
                <c:pt idx="2476">
                  <c:v>10.9</c:v>
                </c:pt>
                <c:pt idx="2477">
                  <c:v>10.9</c:v>
                </c:pt>
                <c:pt idx="2478">
                  <c:v>10.9</c:v>
                </c:pt>
                <c:pt idx="2479">
                  <c:v>10.9</c:v>
                </c:pt>
                <c:pt idx="2480">
                  <c:v>10.9</c:v>
                </c:pt>
                <c:pt idx="2481">
                  <c:v>10.5</c:v>
                </c:pt>
                <c:pt idx="2482">
                  <c:v>10.7</c:v>
                </c:pt>
                <c:pt idx="2483">
                  <c:v>10.7</c:v>
                </c:pt>
                <c:pt idx="2484">
                  <c:v>10.6</c:v>
                </c:pt>
                <c:pt idx="2485">
                  <c:v>10.4</c:v>
                </c:pt>
                <c:pt idx="2486">
                  <c:v>10.4</c:v>
                </c:pt>
                <c:pt idx="2487">
                  <c:v>10.4</c:v>
                </c:pt>
                <c:pt idx="2488">
                  <c:v>10.4</c:v>
                </c:pt>
                <c:pt idx="2489">
                  <c:v>10.4</c:v>
                </c:pt>
                <c:pt idx="2490">
                  <c:v>10.4</c:v>
                </c:pt>
                <c:pt idx="2491">
                  <c:v>10.4</c:v>
                </c:pt>
                <c:pt idx="2492">
                  <c:v>10.4</c:v>
                </c:pt>
                <c:pt idx="2493">
                  <c:v>10.4</c:v>
                </c:pt>
                <c:pt idx="2494">
                  <c:v>10.4</c:v>
                </c:pt>
                <c:pt idx="2495">
                  <c:v>10.3</c:v>
                </c:pt>
                <c:pt idx="2496">
                  <c:v>10.7</c:v>
                </c:pt>
                <c:pt idx="2497">
                  <c:v>10.7</c:v>
                </c:pt>
                <c:pt idx="2498">
                  <c:v>10.7</c:v>
                </c:pt>
                <c:pt idx="2499">
                  <c:v>10.7</c:v>
                </c:pt>
                <c:pt idx="2500">
                  <c:v>10.7</c:v>
                </c:pt>
                <c:pt idx="2501">
                  <c:v>10.7</c:v>
                </c:pt>
                <c:pt idx="2502">
                  <c:v>10.7</c:v>
                </c:pt>
                <c:pt idx="2503">
                  <c:v>10.7</c:v>
                </c:pt>
                <c:pt idx="2504">
                  <c:v>10.6</c:v>
                </c:pt>
                <c:pt idx="2505">
                  <c:v>10.7</c:v>
                </c:pt>
                <c:pt idx="2506">
                  <c:v>10.7</c:v>
                </c:pt>
                <c:pt idx="2507">
                  <c:v>10.7</c:v>
                </c:pt>
                <c:pt idx="2508">
                  <c:v>10.7</c:v>
                </c:pt>
                <c:pt idx="2509">
                  <c:v>10.9</c:v>
                </c:pt>
                <c:pt idx="2510">
                  <c:v>11</c:v>
                </c:pt>
                <c:pt idx="2511">
                  <c:v>11</c:v>
                </c:pt>
                <c:pt idx="2512">
                  <c:v>11</c:v>
                </c:pt>
                <c:pt idx="2513">
                  <c:v>11</c:v>
                </c:pt>
                <c:pt idx="2514">
                  <c:v>11</c:v>
                </c:pt>
                <c:pt idx="2515">
                  <c:v>11</c:v>
                </c:pt>
                <c:pt idx="2516">
                  <c:v>11</c:v>
                </c:pt>
                <c:pt idx="2517">
                  <c:v>11</c:v>
                </c:pt>
                <c:pt idx="2518">
                  <c:v>11</c:v>
                </c:pt>
                <c:pt idx="2519">
                  <c:v>11</c:v>
                </c:pt>
                <c:pt idx="2520">
                  <c:v>11</c:v>
                </c:pt>
                <c:pt idx="2521">
                  <c:v>11</c:v>
                </c:pt>
                <c:pt idx="2522">
                  <c:v>11</c:v>
                </c:pt>
                <c:pt idx="2523">
                  <c:v>10.9</c:v>
                </c:pt>
                <c:pt idx="2524">
                  <c:v>11</c:v>
                </c:pt>
                <c:pt idx="2525">
                  <c:v>10.9</c:v>
                </c:pt>
                <c:pt idx="2526">
                  <c:v>11</c:v>
                </c:pt>
                <c:pt idx="2527">
                  <c:v>11.1</c:v>
                </c:pt>
                <c:pt idx="2528">
                  <c:v>11.1</c:v>
                </c:pt>
                <c:pt idx="2529">
                  <c:v>11.1</c:v>
                </c:pt>
                <c:pt idx="2530">
                  <c:v>11.1</c:v>
                </c:pt>
                <c:pt idx="2531">
                  <c:v>11.1</c:v>
                </c:pt>
                <c:pt idx="2532">
                  <c:v>11.1</c:v>
                </c:pt>
                <c:pt idx="2533">
                  <c:v>11.1</c:v>
                </c:pt>
                <c:pt idx="2534">
                  <c:v>11.1</c:v>
                </c:pt>
                <c:pt idx="2535">
                  <c:v>11.1</c:v>
                </c:pt>
                <c:pt idx="2536">
                  <c:v>11.1</c:v>
                </c:pt>
                <c:pt idx="2537">
                  <c:v>11</c:v>
                </c:pt>
                <c:pt idx="2538">
                  <c:v>11.1</c:v>
                </c:pt>
                <c:pt idx="2539">
                  <c:v>11.1</c:v>
                </c:pt>
                <c:pt idx="2540">
                  <c:v>11</c:v>
                </c:pt>
                <c:pt idx="2541">
                  <c:v>11</c:v>
                </c:pt>
                <c:pt idx="2542">
                  <c:v>11</c:v>
                </c:pt>
                <c:pt idx="2543">
                  <c:v>11</c:v>
                </c:pt>
                <c:pt idx="2544">
                  <c:v>11</c:v>
                </c:pt>
                <c:pt idx="2545">
                  <c:v>11</c:v>
                </c:pt>
                <c:pt idx="2546">
                  <c:v>11</c:v>
                </c:pt>
                <c:pt idx="2547">
                  <c:v>11</c:v>
                </c:pt>
                <c:pt idx="2548">
                  <c:v>11</c:v>
                </c:pt>
                <c:pt idx="2549">
                  <c:v>11</c:v>
                </c:pt>
                <c:pt idx="2550">
                  <c:v>11</c:v>
                </c:pt>
                <c:pt idx="2551">
                  <c:v>11</c:v>
                </c:pt>
                <c:pt idx="2552">
                  <c:v>11</c:v>
                </c:pt>
                <c:pt idx="2553">
                  <c:v>11</c:v>
                </c:pt>
                <c:pt idx="2554">
                  <c:v>11</c:v>
                </c:pt>
                <c:pt idx="2555">
                  <c:v>11</c:v>
                </c:pt>
                <c:pt idx="2556">
                  <c:v>11</c:v>
                </c:pt>
                <c:pt idx="2557">
                  <c:v>11</c:v>
                </c:pt>
                <c:pt idx="2558">
                  <c:v>11</c:v>
                </c:pt>
                <c:pt idx="2559">
                  <c:v>11</c:v>
                </c:pt>
                <c:pt idx="2560">
                  <c:v>11</c:v>
                </c:pt>
                <c:pt idx="2561">
                  <c:v>11</c:v>
                </c:pt>
                <c:pt idx="2562">
                  <c:v>11</c:v>
                </c:pt>
                <c:pt idx="2563">
                  <c:v>11</c:v>
                </c:pt>
                <c:pt idx="2564">
                  <c:v>11</c:v>
                </c:pt>
                <c:pt idx="2565">
                  <c:v>11</c:v>
                </c:pt>
                <c:pt idx="2566">
                  <c:v>11</c:v>
                </c:pt>
                <c:pt idx="2567">
                  <c:v>11</c:v>
                </c:pt>
                <c:pt idx="2568">
                  <c:v>11</c:v>
                </c:pt>
                <c:pt idx="2569">
                  <c:v>11</c:v>
                </c:pt>
                <c:pt idx="2570">
                  <c:v>11</c:v>
                </c:pt>
                <c:pt idx="2571">
                  <c:v>11</c:v>
                </c:pt>
                <c:pt idx="2572">
                  <c:v>11</c:v>
                </c:pt>
                <c:pt idx="2573">
                  <c:v>11</c:v>
                </c:pt>
                <c:pt idx="2574">
                  <c:v>10.9</c:v>
                </c:pt>
                <c:pt idx="2575">
                  <c:v>11</c:v>
                </c:pt>
                <c:pt idx="2576">
                  <c:v>11</c:v>
                </c:pt>
                <c:pt idx="2577">
                  <c:v>11</c:v>
                </c:pt>
                <c:pt idx="2578">
                  <c:v>11</c:v>
                </c:pt>
                <c:pt idx="2579">
                  <c:v>11</c:v>
                </c:pt>
                <c:pt idx="2580">
                  <c:v>10.9</c:v>
                </c:pt>
                <c:pt idx="2581">
                  <c:v>11</c:v>
                </c:pt>
                <c:pt idx="2582">
                  <c:v>11</c:v>
                </c:pt>
                <c:pt idx="2583">
                  <c:v>11</c:v>
                </c:pt>
                <c:pt idx="2584">
                  <c:v>10.9</c:v>
                </c:pt>
                <c:pt idx="2585">
                  <c:v>10.9</c:v>
                </c:pt>
                <c:pt idx="2586">
                  <c:v>11</c:v>
                </c:pt>
                <c:pt idx="2587">
                  <c:v>11</c:v>
                </c:pt>
                <c:pt idx="2588">
                  <c:v>11</c:v>
                </c:pt>
                <c:pt idx="2589">
                  <c:v>11</c:v>
                </c:pt>
                <c:pt idx="2590">
                  <c:v>11</c:v>
                </c:pt>
                <c:pt idx="2591">
                  <c:v>10.9</c:v>
                </c:pt>
                <c:pt idx="2592">
                  <c:v>10.9</c:v>
                </c:pt>
                <c:pt idx="2593">
                  <c:v>11</c:v>
                </c:pt>
                <c:pt idx="2594">
                  <c:v>10.9</c:v>
                </c:pt>
                <c:pt idx="2595">
                  <c:v>10.9</c:v>
                </c:pt>
                <c:pt idx="2596">
                  <c:v>10.9</c:v>
                </c:pt>
                <c:pt idx="2597">
                  <c:v>10.9</c:v>
                </c:pt>
                <c:pt idx="2598">
                  <c:v>11</c:v>
                </c:pt>
                <c:pt idx="2599">
                  <c:v>10.9</c:v>
                </c:pt>
                <c:pt idx="2600">
                  <c:v>10.9</c:v>
                </c:pt>
                <c:pt idx="2601">
                  <c:v>10.9</c:v>
                </c:pt>
                <c:pt idx="2602">
                  <c:v>10.9</c:v>
                </c:pt>
                <c:pt idx="2603">
                  <c:v>10.9</c:v>
                </c:pt>
                <c:pt idx="2604">
                  <c:v>10.9</c:v>
                </c:pt>
                <c:pt idx="2605">
                  <c:v>10.9</c:v>
                </c:pt>
                <c:pt idx="2606">
                  <c:v>10.9</c:v>
                </c:pt>
                <c:pt idx="2607">
                  <c:v>10.9</c:v>
                </c:pt>
                <c:pt idx="2608">
                  <c:v>10.9</c:v>
                </c:pt>
                <c:pt idx="2609">
                  <c:v>10.9</c:v>
                </c:pt>
                <c:pt idx="2610">
                  <c:v>10.9</c:v>
                </c:pt>
                <c:pt idx="2611">
                  <c:v>10.9</c:v>
                </c:pt>
                <c:pt idx="2612">
                  <c:v>10.9</c:v>
                </c:pt>
                <c:pt idx="2613">
                  <c:v>10.9</c:v>
                </c:pt>
                <c:pt idx="2614">
                  <c:v>10.9</c:v>
                </c:pt>
                <c:pt idx="2615">
                  <c:v>10.9</c:v>
                </c:pt>
                <c:pt idx="2616">
                  <c:v>10.9</c:v>
                </c:pt>
                <c:pt idx="2617">
                  <c:v>10.9</c:v>
                </c:pt>
                <c:pt idx="2618">
                  <c:v>10.9</c:v>
                </c:pt>
                <c:pt idx="2619">
                  <c:v>10.9</c:v>
                </c:pt>
                <c:pt idx="2620">
                  <c:v>10.9</c:v>
                </c:pt>
                <c:pt idx="2621">
                  <c:v>10.9</c:v>
                </c:pt>
                <c:pt idx="2622">
                  <c:v>10.9</c:v>
                </c:pt>
                <c:pt idx="2623">
                  <c:v>11.1</c:v>
                </c:pt>
                <c:pt idx="2624">
                  <c:v>11.1</c:v>
                </c:pt>
                <c:pt idx="2625">
                  <c:v>11.1</c:v>
                </c:pt>
                <c:pt idx="2626">
                  <c:v>11.1</c:v>
                </c:pt>
                <c:pt idx="2627">
                  <c:v>11</c:v>
                </c:pt>
                <c:pt idx="2628">
                  <c:v>10.7</c:v>
                </c:pt>
                <c:pt idx="2629">
                  <c:v>10.9</c:v>
                </c:pt>
                <c:pt idx="2630">
                  <c:v>10.9</c:v>
                </c:pt>
                <c:pt idx="2631">
                  <c:v>10.9</c:v>
                </c:pt>
                <c:pt idx="2632">
                  <c:v>10.9</c:v>
                </c:pt>
                <c:pt idx="2633">
                  <c:v>10.9</c:v>
                </c:pt>
                <c:pt idx="2634">
                  <c:v>10.9</c:v>
                </c:pt>
                <c:pt idx="2635">
                  <c:v>10.9</c:v>
                </c:pt>
                <c:pt idx="2636">
                  <c:v>10.9</c:v>
                </c:pt>
                <c:pt idx="2637">
                  <c:v>10.9</c:v>
                </c:pt>
                <c:pt idx="2638">
                  <c:v>10.9</c:v>
                </c:pt>
                <c:pt idx="2639">
                  <c:v>10.9</c:v>
                </c:pt>
                <c:pt idx="2640">
                  <c:v>10.9</c:v>
                </c:pt>
                <c:pt idx="2641">
                  <c:v>10.9</c:v>
                </c:pt>
                <c:pt idx="2642">
                  <c:v>10.9</c:v>
                </c:pt>
                <c:pt idx="2643">
                  <c:v>10.9</c:v>
                </c:pt>
                <c:pt idx="2644">
                  <c:v>10.9</c:v>
                </c:pt>
                <c:pt idx="2645">
                  <c:v>10.9</c:v>
                </c:pt>
                <c:pt idx="2646">
                  <c:v>10.9</c:v>
                </c:pt>
                <c:pt idx="2647">
                  <c:v>10.9</c:v>
                </c:pt>
                <c:pt idx="2648">
                  <c:v>10.9</c:v>
                </c:pt>
                <c:pt idx="2649">
                  <c:v>10.9</c:v>
                </c:pt>
                <c:pt idx="2650">
                  <c:v>10.9</c:v>
                </c:pt>
                <c:pt idx="2651">
                  <c:v>10.9</c:v>
                </c:pt>
                <c:pt idx="2652">
                  <c:v>10.9</c:v>
                </c:pt>
                <c:pt idx="2653">
                  <c:v>10.9</c:v>
                </c:pt>
                <c:pt idx="2654">
                  <c:v>10.9</c:v>
                </c:pt>
                <c:pt idx="2655">
                  <c:v>10.9</c:v>
                </c:pt>
                <c:pt idx="2656">
                  <c:v>10.9</c:v>
                </c:pt>
                <c:pt idx="2657">
                  <c:v>10.9</c:v>
                </c:pt>
                <c:pt idx="2658">
                  <c:v>10.9</c:v>
                </c:pt>
                <c:pt idx="2659">
                  <c:v>10.9</c:v>
                </c:pt>
                <c:pt idx="2660">
                  <c:v>10.9</c:v>
                </c:pt>
                <c:pt idx="2661">
                  <c:v>10.9</c:v>
                </c:pt>
                <c:pt idx="2662">
                  <c:v>11</c:v>
                </c:pt>
                <c:pt idx="2663">
                  <c:v>11.1</c:v>
                </c:pt>
                <c:pt idx="2664">
                  <c:v>11.1</c:v>
                </c:pt>
                <c:pt idx="2665">
                  <c:v>11.1</c:v>
                </c:pt>
                <c:pt idx="2666">
                  <c:v>11.1</c:v>
                </c:pt>
                <c:pt idx="2667">
                  <c:v>11.1</c:v>
                </c:pt>
                <c:pt idx="2668">
                  <c:v>11.1</c:v>
                </c:pt>
                <c:pt idx="2669">
                  <c:v>11.1</c:v>
                </c:pt>
                <c:pt idx="2670">
                  <c:v>11.1</c:v>
                </c:pt>
                <c:pt idx="2671">
                  <c:v>11.1</c:v>
                </c:pt>
                <c:pt idx="2672">
                  <c:v>11.1</c:v>
                </c:pt>
                <c:pt idx="2673">
                  <c:v>11.1</c:v>
                </c:pt>
                <c:pt idx="2674">
                  <c:v>11.1</c:v>
                </c:pt>
                <c:pt idx="2675">
                  <c:v>11.1</c:v>
                </c:pt>
                <c:pt idx="2676">
                  <c:v>11.1</c:v>
                </c:pt>
                <c:pt idx="2677">
                  <c:v>11.1</c:v>
                </c:pt>
                <c:pt idx="2678">
                  <c:v>11.1</c:v>
                </c:pt>
                <c:pt idx="2679">
                  <c:v>11.1</c:v>
                </c:pt>
                <c:pt idx="2680">
                  <c:v>11.1</c:v>
                </c:pt>
                <c:pt idx="2681">
                  <c:v>11.1</c:v>
                </c:pt>
                <c:pt idx="2682">
                  <c:v>11.1</c:v>
                </c:pt>
                <c:pt idx="2683">
                  <c:v>11.1</c:v>
                </c:pt>
                <c:pt idx="2684">
                  <c:v>11.2</c:v>
                </c:pt>
                <c:pt idx="2685">
                  <c:v>11.4</c:v>
                </c:pt>
                <c:pt idx="2686">
                  <c:v>11.4</c:v>
                </c:pt>
                <c:pt idx="2687">
                  <c:v>11.4</c:v>
                </c:pt>
                <c:pt idx="2688">
                  <c:v>11.4</c:v>
                </c:pt>
                <c:pt idx="2689">
                  <c:v>11.4</c:v>
                </c:pt>
                <c:pt idx="2690">
                  <c:v>11.4</c:v>
                </c:pt>
                <c:pt idx="2691">
                  <c:v>11.4</c:v>
                </c:pt>
                <c:pt idx="2692">
                  <c:v>11.3</c:v>
                </c:pt>
                <c:pt idx="2693">
                  <c:v>11.4</c:v>
                </c:pt>
                <c:pt idx="2694">
                  <c:v>11.3</c:v>
                </c:pt>
                <c:pt idx="2695">
                  <c:v>11.3</c:v>
                </c:pt>
                <c:pt idx="2696">
                  <c:v>10.9</c:v>
                </c:pt>
                <c:pt idx="2697">
                  <c:v>10.9</c:v>
                </c:pt>
                <c:pt idx="2698">
                  <c:v>10.9</c:v>
                </c:pt>
                <c:pt idx="2699">
                  <c:v>10.9</c:v>
                </c:pt>
                <c:pt idx="2700">
                  <c:v>10.9</c:v>
                </c:pt>
                <c:pt idx="2701">
                  <c:v>10.9</c:v>
                </c:pt>
                <c:pt idx="2702">
                  <c:v>10.9</c:v>
                </c:pt>
                <c:pt idx="2703">
                  <c:v>10.9</c:v>
                </c:pt>
                <c:pt idx="2704">
                  <c:v>10.9</c:v>
                </c:pt>
                <c:pt idx="2705">
                  <c:v>10.9</c:v>
                </c:pt>
                <c:pt idx="2706">
                  <c:v>10.9</c:v>
                </c:pt>
                <c:pt idx="2707">
                  <c:v>10.8</c:v>
                </c:pt>
                <c:pt idx="2708">
                  <c:v>10.8</c:v>
                </c:pt>
                <c:pt idx="2709">
                  <c:v>10.8</c:v>
                </c:pt>
                <c:pt idx="2710">
                  <c:v>10.8</c:v>
                </c:pt>
                <c:pt idx="2711">
                  <c:v>11.1</c:v>
                </c:pt>
                <c:pt idx="2712">
                  <c:v>11.5</c:v>
                </c:pt>
                <c:pt idx="2713">
                  <c:v>11.5</c:v>
                </c:pt>
                <c:pt idx="2714">
                  <c:v>11.5</c:v>
                </c:pt>
                <c:pt idx="2715">
                  <c:v>11.5</c:v>
                </c:pt>
                <c:pt idx="2716">
                  <c:v>11.5</c:v>
                </c:pt>
                <c:pt idx="2717">
                  <c:v>11.5</c:v>
                </c:pt>
                <c:pt idx="2718">
                  <c:v>11.4</c:v>
                </c:pt>
                <c:pt idx="2719">
                  <c:v>11.5</c:v>
                </c:pt>
                <c:pt idx="2720">
                  <c:v>11.5</c:v>
                </c:pt>
                <c:pt idx="2721">
                  <c:v>11.5</c:v>
                </c:pt>
                <c:pt idx="2722">
                  <c:v>10.8</c:v>
                </c:pt>
                <c:pt idx="2723">
                  <c:v>10.7</c:v>
                </c:pt>
                <c:pt idx="2724">
                  <c:v>10.9</c:v>
                </c:pt>
                <c:pt idx="2725">
                  <c:v>10.9</c:v>
                </c:pt>
                <c:pt idx="2726">
                  <c:v>10.9</c:v>
                </c:pt>
                <c:pt idx="2727">
                  <c:v>10.9</c:v>
                </c:pt>
                <c:pt idx="2728">
                  <c:v>10.9</c:v>
                </c:pt>
                <c:pt idx="2729">
                  <c:v>10.9</c:v>
                </c:pt>
                <c:pt idx="2730">
                  <c:v>10.9</c:v>
                </c:pt>
                <c:pt idx="2731">
                  <c:v>10.9</c:v>
                </c:pt>
                <c:pt idx="2732">
                  <c:v>10.9</c:v>
                </c:pt>
                <c:pt idx="2733">
                  <c:v>10.9</c:v>
                </c:pt>
                <c:pt idx="2734">
                  <c:v>11.1</c:v>
                </c:pt>
                <c:pt idx="2735">
                  <c:v>11.4</c:v>
                </c:pt>
                <c:pt idx="2736">
                  <c:v>11.4</c:v>
                </c:pt>
                <c:pt idx="2737">
                  <c:v>11.4</c:v>
                </c:pt>
                <c:pt idx="2738">
                  <c:v>11.4</c:v>
                </c:pt>
                <c:pt idx="2739">
                  <c:v>11.4</c:v>
                </c:pt>
                <c:pt idx="2740">
                  <c:v>11.4</c:v>
                </c:pt>
                <c:pt idx="2741">
                  <c:v>11.4</c:v>
                </c:pt>
                <c:pt idx="2742">
                  <c:v>11.4</c:v>
                </c:pt>
                <c:pt idx="2743">
                  <c:v>11.4</c:v>
                </c:pt>
                <c:pt idx="2744">
                  <c:v>11.4</c:v>
                </c:pt>
                <c:pt idx="2745">
                  <c:v>11.4</c:v>
                </c:pt>
                <c:pt idx="2746">
                  <c:v>10.9</c:v>
                </c:pt>
                <c:pt idx="2747">
                  <c:v>10.8</c:v>
                </c:pt>
                <c:pt idx="2748">
                  <c:v>10.8</c:v>
                </c:pt>
                <c:pt idx="2749">
                  <c:v>10.8</c:v>
                </c:pt>
                <c:pt idx="2750">
                  <c:v>10.8</c:v>
                </c:pt>
                <c:pt idx="2751">
                  <c:v>10.8</c:v>
                </c:pt>
                <c:pt idx="2752">
                  <c:v>10.8</c:v>
                </c:pt>
                <c:pt idx="2753">
                  <c:v>10.8</c:v>
                </c:pt>
                <c:pt idx="2754">
                  <c:v>10.8</c:v>
                </c:pt>
                <c:pt idx="2755">
                  <c:v>10.8</c:v>
                </c:pt>
                <c:pt idx="2756">
                  <c:v>11.2</c:v>
                </c:pt>
                <c:pt idx="2757">
                  <c:v>11.5</c:v>
                </c:pt>
                <c:pt idx="2758">
                  <c:v>11.5</c:v>
                </c:pt>
                <c:pt idx="2759">
                  <c:v>11.5</c:v>
                </c:pt>
                <c:pt idx="2760">
                  <c:v>11.5</c:v>
                </c:pt>
                <c:pt idx="2761">
                  <c:v>11.5</c:v>
                </c:pt>
                <c:pt idx="2762">
                  <c:v>11.5</c:v>
                </c:pt>
                <c:pt idx="2763">
                  <c:v>11.5</c:v>
                </c:pt>
                <c:pt idx="2764">
                  <c:v>11.5</c:v>
                </c:pt>
                <c:pt idx="2765">
                  <c:v>11.5</c:v>
                </c:pt>
                <c:pt idx="2766">
                  <c:v>11.5</c:v>
                </c:pt>
                <c:pt idx="2767">
                  <c:v>11.5</c:v>
                </c:pt>
                <c:pt idx="2768">
                  <c:v>11.4</c:v>
                </c:pt>
                <c:pt idx="2769">
                  <c:v>11.2</c:v>
                </c:pt>
                <c:pt idx="2770">
                  <c:v>11.1</c:v>
                </c:pt>
                <c:pt idx="2771">
                  <c:v>11</c:v>
                </c:pt>
                <c:pt idx="2772">
                  <c:v>10.8</c:v>
                </c:pt>
                <c:pt idx="2773">
                  <c:v>10.8</c:v>
                </c:pt>
                <c:pt idx="2774">
                  <c:v>10.8</c:v>
                </c:pt>
                <c:pt idx="2775">
                  <c:v>10.8</c:v>
                </c:pt>
                <c:pt idx="2776">
                  <c:v>10.8</c:v>
                </c:pt>
                <c:pt idx="2777">
                  <c:v>10.8</c:v>
                </c:pt>
                <c:pt idx="2778">
                  <c:v>10.8</c:v>
                </c:pt>
                <c:pt idx="2779">
                  <c:v>10.8</c:v>
                </c:pt>
                <c:pt idx="2780">
                  <c:v>10.8</c:v>
                </c:pt>
                <c:pt idx="2781">
                  <c:v>10.8</c:v>
                </c:pt>
                <c:pt idx="2782">
                  <c:v>10.7</c:v>
                </c:pt>
                <c:pt idx="2783">
                  <c:v>11.3</c:v>
                </c:pt>
                <c:pt idx="2784">
                  <c:v>11.4</c:v>
                </c:pt>
                <c:pt idx="2785">
                  <c:v>11.4</c:v>
                </c:pt>
                <c:pt idx="2786">
                  <c:v>11.4</c:v>
                </c:pt>
                <c:pt idx="2787">
                  <c:v>11.4</c:v>
                </c:pt>
                <c:pt idx="2788">
                  <c:v>11.4</c:v>
                </c:pt>
                <c:pt idx="2789">
                  <c:v>11.4</c:v>
                </c:pt>
                <c:pt idx="2790">
                  <c:v>11.4</c:v>
                </c:pt>
                <c:pt idx="2791">
                  <c:v>11.4</c:v>
                </c:pt>
                <c:pt idx="2792">
                  <c:v>11.1</c:v>
                </c:pt>
                <c:pt idx="2793">
                  <c:v>10.9</c:v>
                </c:pt>
                <c:pt idx="2794">
                  <c:v>10.9</c:v>
                </c:pt>
                <c:pt idx="2795">
                  <c:v>10.9</c:v>
                </c:pt>
                <c:pt idx="2796">
                  <c:v>10.9</c:v>
                </c:pt>
                <c:pt idx="2797">
                  <c:v>10.9</c:v>
                </c:pt>
                <c:pt idx="2798">
                  <c:v>10.9</c:v>
                </c:pt>
                <c:pt idx="2799">
                  <c:v>10.9</c:v>
                </c:pt>
                <c:pt idx="2800">
                  <c:v>10.9</c:v>
                </c:pt>
                <c:pt idx="2801">
                  <c:v>10.9</c:v>
                </c:pt>
                <c:pt idx="2802">
                  <c:v>10.9</c:v>
                </c:pt>
                <c:pt idx="2803">
                  <c:v>10.9</c:v>
                </c:pt>
                <c:pt idx="2804">
                  <c:v>10.9</c:v>
                </c:pt>
                <c:pt idx="2805">
                  <c:v>10.9</c:v>
                </c:pt>
                <c:pt idx="2806">
                  <c:v>11.1</c:v>
                </c:pt>
                <c:pt idx="2807">
                  <c:v>11.3</c:v>
                </c:pt>
                <c:pt idx="2808">
                  <c:v>11.3</c:v>
                </c:pt>
                <c:pt idx="2809">
                  <c:v>11.3</c:v>
                </c:pt>
                <c:pt idx="2810">
                  <c:v>11.3</c:v>
                </c:pt>
                <c:pt idx="2811">
                  <c:v>11.3</c:v>
                </c:pt>
                <c:pt idx="2812">
                  <c:v>11.3</c:v>
                </c:pt>
                <c:pt idx="2813">
                  <c:v>11.4</c:v>
                </c:pt>
                <c:pt idx="2814">
                  <c:v>11.3</c:v>
                </c:pt>
                <c:pt idx="2815">
                  <c:v>10.9</c:v>
                </c:pt>
                <c:pt idx="2816">
                  <c:v>10.8</c:v>
                </c:pt>
                <c:pt idx="2817">
                  <c:v>10.9</c:v>
                </c:pt>
                <c:pt idx="2818">
                  <c:v>10.8</c:v>
                </c:pt>
                <c:pt idx="2819">
                  <c:v>10.8</c:v>
                </c:pt>
                <c:pt idx="2820">
                  <c:v>10.9</c:v>
                </c:pt>
                <c:pt idx="2821">
                  <c:v>10.9</c:v>
                </c:pt>
                <c:pt idx="2822">
                  <c:v>10.9</c:v>
                </c:pt>
                <c:pt idx="2823">
                  <c:v>10.9</c:v>
                </c:pt>
                <c:pt idx="2824">
                  <c:v>10.8</c:v>
                </c:pt>
                <c:pt idx="2825">
                  <c:v>10.9</c:v>
                </c:pt>
                <c:pt idx="2826">
                  <c:v>10.9</c:v>
                </c:pt>
                <c:pt idx="2827">
                  <c:v>10.9</c:v>
                </c:pt>
                <c:pt idx="2828">
                  <c:v>10.8</c:v>
                </c:pt>
                <c:pt idx="2829">
                  <c:v>10.8</c:v>
                </c:pt>
                <c:pt idx="2830">
                  <c:v>10.8</c:v>
                </c:pt>
                <c:pt idx="2831">
                  <c:v>10.8</c:v>
                </c:pt>
                <c:pt idx="2832">
                  <c:v>11</c:v>
                </c:pt>
                <c:pt idx="2833">
                  <c:v>11</c:v>
                </c:pt>
                <c:pt idx="2834">
                  <c:v>11</c:v>
                </c:pt>
                <c:pt idx="2835">
                  <c:v>11</c:v>
                </c:pt>
                <c:pt idx="2836">
                  <c:v>11</c:v>
                </c:pt>
                <c:pt idx="2837">
                  <c:v>11</c:v>
                </c:pt>
                <c:pt idx="2838">
                  <c:v>11</c:v>
                </c:pt>
                <c:pt idx="2839">
                  <c:v>11</c:v>
                </c:pt>
                <c:pt idx="2840">
                  <c:v>11</c:v>
                </c:pt>
                <c:pt idx="2841">
                  <c:v>11</c:v>
                </c:pt>
                <c:pt idx="2842">
                  <c:v>11</c:v>
                </c:pt>
                <c:pt idx="2843">
                  <c:v>11</c:v>
                </c:pt>
                <c:pt idx="2844">
                  <c:v>11</c:v>
                </c:pt>
                <c:pt idx="2845">
                  <c:v>11</c:v>
                </c:pt>
                <c:pt idx="2846">
                  <c:v>11</c:v>
                </c:pt>
                <c:pt idx="2847">
                  <c:v>11</c:v>
                </c:pt>
                <c:pt idx="2848">
                  <c:v>11</c:v>
                </c:pt>
                <c:pt idx="2849">
                  <c:v>11</c:v>
                </c:pt>
                <c:pt idx="2850">
                  <c:v>11</c:v>
                </c:pt>
                <c:pt idx="2851">
                  <c:v>11</c:v>
                </c:pt>
                <c:pt idx="2852">
                  <c:v>11</c:v>
                </c:pt>
                <c:pt idx="2853">
                  <c:v>11</c:v>
                </c:pt>
                <c:pt idx="2854">
                  <c:v>11</c:v>
                </c:pt>
                <c:pt idx="2855">
                  <c:v>11</c:v>
                </c:pt>
                <c:pt idx="2856">
                  <c:v>11</c:v>
                </c:pt>
                <c:pt idx="2857">
                  <c:v>11</c:v>
                </c:pt>
                <c:pt idx="2858">
                  <c:v>11</c:v>
                </c:pt>
                <c:pt idx="2859">
                  <c:v>11</c:v>
                </c:pt>
                <c:pt idx="2860">
                  <c:v>11</c:v>
                </c:pt>
                <c:pt idx="2861">
                  <c:v>11</c:v>
                </c:pt>
                <c:pt idx="2862">
                  <c:v>11</c:v>
                </c:pt>
                <c:pt idx="2863">
                  <c:v>11</c:v>
                </c:pt>
                <c:pt idx="2864">
                  <c:v>11</c:v>
                </c:pt>
                <c:pt idx="2865">
                  <c:v>11</c:v>
                </c:pt>
                <c:pt idx="2866">
                  <c:v>11</c:v>
                </c:pt>
                <c:pt idx="2867">
                  <c:v>11</c:v>
                </c:pt>
                <c:pt idx="2868">
                  <c:v>11</c:v>
                </c:pt>
                <c:pt idx="2869">
                  <c:v>11</c:v>
                </c:pt>
                <c:pt idx="2870">
                  <c:v>11</c:v>
                </c:pt>
                <c:pt idx="2871">
                  <c:v>11</c:v>
                </c:pt>
                <c:pt idx="2872">
                  <c:v>11</c:v>
                </c:pt>
                <c:pt idx="2873">
                  <c:v>11</c:v>
                </c:pt>
                <c:pt idx="2874">
                  <c:v>11</c:v>
                </c:pt>
                <c:pt idx="2875">
                  <c:v>11</c:v>
                </c:pt>
                <c:pt idx="2876">
                  <c:v>11</c:v>
                </c:pt>
                <c:pt idx="2877">
                  <c:v>11</c:v>
                </c:pt>
                <c:pt idx="2878">
                  <c:v>11</c:v>
                </c:pt>
                <c:pt idx="2879">
                  <c:v>11</c:v>
                </c:pt>
                <c:pt idx="2880">
                  <c:v>11</c:v>
                </c:pt>
                <c:pt idx="2881">
                  <c:v>11</c:v>
                </c:pt>
                <c:pt idx="2882">
                  <c:v>11</c:v>
                </c:pt>
                <c:pt idx="2883">
                  <c:v>11</c:v>
                </c:pt>
                <c:pt idx="2884">
                  <c:v>11</c:v>
                </c:pt>
                <c:pt idx="2885">
                  <c:v>11</c:v>
                </c:pt>
                <c:pt idx="2886">
                  <c:v>11</c:v>
                </c:pt>
                <c:pt idx="2887">
                  <c:v>11</c:v>
                </c:pt>
                <c:pt idx="2888">
                  <c:v>11</c:v>
                </c:pt>
                <c:pt idx="2889">
                  <c:v>11</c:v>
                </c:pt>
                <c:pt idx="2890">
                  <c:v>11</c:v>
                </c:pt>
                <c:pt idx="2891">
                  <c:v>11</c:v>
                </c:pt>
                <c:pt idx="2892">
                  <c:v>11</c:v>
                </c:pt>
                <c:pt idx="2893">
                  <c:v>11</c:v>
                </c:pt>
                <c:pt idx="2894">
                  <c:v>11</c:v>
                </c:pt>
                <c:pt idx="2895">
                  <c:v>11</c:v>
                </c:pt>
                <c:pt idx="2896">
                  <c:v>11</c:v>
                </c:pt>
                <c:pt idx="2897">
                  <c:v>11</c:v>
                </c:pt>
                <c:pt idx="2898">
                  <c:v>11</c:v>
                </c:pt>
                <c:pt idx="2899">
                  <c:v>11</c:v>
                </c:pt>
                <c:pt idx="2900">
                  <c:v>10.9</c:v>
                </c:pt>
                <c:pt idx="2901">
                  <c:v>10.9</c:v>
                </c:pt>
                <c:pt idx="2902">
                  <c:v>10.9</c:v>
                </c:pt>
                <c:pt idx="2903">
                  <c:v>11</c:v>
                </c:pt>
                <c:pt idx="2904">
                  <c:v>11.1</c:v>
                </c:pt>
                <c:pt idx="2905">
                  <c:v>11.2</c:v>
                </c:pt>
                <c:pt idx="2906">
                  <c:v>11.2</c:v>
                </c:pt>
                <c:pt idx="2907">
                  <c:v>11.2</c:v>
                </c:pt>
                <c:pt idx="2908">
                  <c:v>11.2</c:v>
                </c:pt>
                <c:pt idx="2909">
                  <c:v>11.2</c:v>
                </c:pt>
                <c:pt idx="2910">
                  <c:v>11.2</c:v>
                </c:pt>
                <c:pt idx="2911">
                  <c:v>11.2</c:v>
                </c:pt>
                <c:pt idx="2912">
                  <c:v>11.2</c:v>
                </c:pt>
                <c:pt idx="2913">
                  <c:v>11.1</c:v>
                </c:pt>
                <c:pt idx="2914">
                  <c:v>11.2</c:v>
                </c:pt>
                <c:pt idx="2915">
                  <c:v>11.2</c:v>
                </c:pt>
                <c:pt idx="2916">
                  <c:v>11.2</c:v>
                </c:pt>
                <c:pt idx="2917">
                  <c:v>11.2</c:v>
                </c:pt>
                <c:pt idx="2918">
                  <c:v>11.2</c:v>
                </c:pt>
                <c:pt idx="2919">
                  <c:v>11.2</c:v>
                </c:pt>
                <c:pt idx="2920">
                  <c:v>11.2</c:v>
                </c:pt>
                <c:pt idx="2921">
                  <c:v>11.2</c:v>
                </c:pt>
                <c:pt idx="2922">
                  <c:v>11.2</c:v>
                </c:pt>
                <c:pt idx="2923">
                  <c:v>11.2</c:v>
                </c:pt>
                <c:pt idx="2924">
                  <c:v>11.1</c:v>
                </c:pt>
                <c:pt idx="2925">
                  <c:v>11.2</c:v>
                </c:pt>
                <c:pt idx="2926">
                  <c:v>11.1</c:v>
                </c:pt>
                <c:pt idx="2927">
                  <c:v>11.2</c:v>
                </c:pt>
                <c:pt idx="2928">
                  <c:v>11.2</c:v>
                </c:pt>
                <c:pt idx="2929">
                  <c:v>11.2</c:v>
                </c:pt>
                <c:pt idx="2930">
                  <c:v>11.2</c:v>
                </c:pt>
                <c:pt idx="2931">
                  <c:v>11.1</c:v>
                </c:pt>
                <c:pt idx="2932">
                  <c:v>11.1</c:v>
                </c:pt>
                <c:pt idx="2933">
                  <c:v>11.2</c:v>
                </c:pt>
                <c:pt idx="2934">
                  <c:v>11.2</c:v>
                </c:pt>
                <c:pt idx="2935">
                  <c:v>11.2</c:v>
                </c:pt>
                <c:pt idx="2936">
                  <c:v>11.2</c:v>
                </c:pt>
                <c:pt idx="2937">
                  <c:v>11.2</c:v>
                </c:pt>
                <c:pt idx="2938">
                  <c:v>11.1</c:v>
                </c:pt>
                <c:pt idx="2939">
                  <c:v>11.2</c:v>
                </c:pt>
                <c:pt idx="2940">
                  <c:v>11.2</c:v>
                </c:pt>
                <c:pt idx="2941">
                  <c:v>11.2</c:v>
                </c:pt>
                <c:pt idx="2942">
                  <c:v>11.2</c:v>
                </c:pt>
                <c:pt idx="2943">
                  <c:v>11.2</c:v>
                </c:pt>
                <c:pt idx="2944">
                  <c:v>11.2</c:v>
                </c:pt>
                <c:pt idx="2945">
                  <c:v>11.2</c:v>
                </c:pt>
                <c:pt idx="2946">
                  <c:v>11.2</c:v>
                </c:pt>
                <c:pt idx="2947">
                  <c:v>11.2</c:v>
                </c:pt>
                <c:pt idx="2948">
                  <c:v>11.1</c:v>
                </c:pt>
                <c:pt idx="2949">
                  <c:v>11.1</c:v>
                </c:pt>
                <c:pt idx="2950">
                  <c:v>11.1</c:v>
                </c:pt>
                <c:pt idx="2951">
                  <c:v>11.2</c:v>
                </c:pt>
                <c:pt idx="2952">
                  <c:v>11.2</c:v>
                </c:pt>
                <c:pt idx="2953">
                  <c:v>11.2</c:v>
                </c:pt>
                <c:pt idx="2954">
                  <c:v>11.1</c:v>
                </c:pt>
                <c:pt idx="2955">
                  <c:v>11.1</c:v>
                </c:pt>
                <c:pt idx="2956">
                  <c:v>11.2</c:v>
                </c:pt>
                <c:pt idx="2957">
                  <c:v>11.2</c:v>
                </c:pt>
                <c:pt idx="2958">
                  <c:v>11.2</c:v>
                </c:pt>
                <c:pt idx="2959">
                  <c:v>11.2</c:v>
                </c:pt>
                <c:pt idx="2960">
                  <c:v>11.2</c:v>
                </c:pt>
                <c:pt idx="2961">
                  <c:v>11.2</c:v>
                </c:pt>
                <c:pt idx="2962">
                  <c:v>11.1</c:v>
                </c:pt>
                <c:pt idx="2963">
                  <c:v>11.1</c:v>
                </c:pt>
                <c:pt idx="2964">
                  <c:v>11.2</c:v>
                </c:pt>
                <c:pt idx="2965">
                  <c:v>11.2</c:v>
                </c:pt>
                <c:pt idx="2966">
                  <c:v>11.2</c:v>
                </c:pt>
                <c:pt idx="2967">
                  <c:v>11.2</c:v>
                </c:pt>
                <c:pt idx="2968">
                  <c:v>11.1</c:v>
                </c:pt>
                <c:pt idx="2969">
                  <c:v>11.2</c:v>
                </c:pt>
                <c:pt idx="2970">
                  <c:v>11.2</c:v>
                </c:pt>
                <c:pt idx="2971">
                  <c:v>11.1</c:v>
                </c:pt>
                <c:pt idx="2972">
                  <c:v>11.2</c:v>
                </c:pt>
                <c:pt idx="2973">
                  <c:v>11.2</c:v>
                </c:pt>
                <c:pt idx="2974">
                  <c:v>11.2</c:v>
                </c:pt>
                <c:pt idx="2975">
                  <c:v>11.1</c:v>
                </c:pt>
                <c:pt idx="2976">
                  <c:v>11.1</c:v>
                </c:pt>
                <c:pt idx="2977">
                  <c:v>11.2</c:v>
                </c:pt>
                <c:pt idx="2978">
                  <c:v>11.2</c:v>
                </c:pt>
                <c:pt idx="2979">
                  <c:v>11.1</c:v>
                </c:pt>
                <c:pt idx="2980">
                  <c:v>11.1</c:v>
                </c:pt>
                <c:pt idx="2981">
                  <c:v>11.2</c:v>
                </c:pt>
                <c:pt idx="2982">
                  <c:v>11.2</c:v>
                </c:pt>
                <c:pt idx="2983">
                  <c:v>11.2</c:v>
                </c:pt>
                <c:pt idx="2984">
                  <c:v>11.1</c:v>
                </c:pt>
                <c:pt idx="2985">
                  <c:v>11.1</c:v>
                </c:pt>
                <c:pt idx="2986">
                  <c:v>11.1</c:v>
                </c:pt>
                <c:pt idx="2987">
                  <c:v>11.2</c:v>
                </c:pt>
                <c:pt idx="2988">
                  <c:v>11.2</c:v>
                </c:pt>
                <c:pt idx="2989">
                  <c:v>11.2</c:v>
                </c:pt>
                <c:pt idx="2990">
                  <c:v>11.2</c:v>
                </c:pt>
                <c:pt idx="2991">
                  <c:v>11.2</c:v>
                </c:pt>
                <c:pt idx="2992">
                  <c:v>11.2</c:v>
                </c:pt>
                <c:pt idx="2993">
                  <c:v>11.1</c:v>
                </c:pt>
                <c:pt idx="2994">
                  <c:v>11.1</c:v>
                </c:pt>
                <c:pt idx="2995">
                  <c:v>11.2</c:v>
                </c:pt>
                <c:pt idx="2996">
                  <c:v>11.1</c:v>
                </c:pt>
                <c:pt idx="2997">
                  <c:v>11.1</c:v>
                </c:pt>
                <c:pt idx="2998">
                  <c:v>11.1</c:v>
                </c:pt>
                <c:pt idx="2999">
                  <c:v>11.1</c:v>
                </c:pt>
                <c:pt idx="3000">
                  <c:v>11.1</c:v>
                </c:pt>
                <c:pt idx="3001">
                  <c:v>11.1</c:v>
                </c:pt>
                <c:pt idx="3002">
                  <c:v>11.2</c:v>
                </c:pt>
                <c:pt idx="3003">
                  <c:v>11.1</c:v>
                </c:pt>
                <c:pt idx="3004">
                  <c:v>11.2</c:v>
                </c:pt>
                <c:pt idx="3005">
                  <c:v>11.1</c:v>
                </c:pt>
                <c:pt idx="3006">
                  <c:v>11.1</c:v>
                </c:pt>
                <c:pt idx="3007">
                  <c:v>11.1</c:v>
                </c:pt>
                <c:pt idx="3008">
                  <c:v>11.1</c:v>
                </c:pt>
                <c:pt idx="3009">
                  <c:v>11.1</c:v>
                </c:pt>
                <c:pt idx="3010">
                  <c:v>11.2</c:v>
                </c:pt>
                <c:pt idx="3011">
                  <c:v>11.2</c:v>
                </c:pt>
                <c:pt idx="3012">
                  <c:v>10.5</c:v>
                </c:pt>
                <c:pt idx="3013">
                  <c:v>10.4</c:v>
                </c:pt>
                <c:pt idx="3014">
                  <c:v>10.4</c:v>
                </c:pt>
                <c:pt idx="3015">
                  <c:v>10.4</c:v>
                </c:pt>
                <c:pt idx="3016">
                  <c:v>10.4</c:v>
                </c:pt>
                <c:pt idx="3017">
                  <c:v>10.4</c:v>
                </c:pt>
                <c:pt idx="3018">
                  <c:v>10.4</c:v>
                </c:pt>
                <c:pt idx="3019">
                  <c:v>10.4</c:v>
                </c:pt>
                <c:pt idx="3020">
                  <c:v>10.8</c:v>
                </c:pt>
                <c:pt idx="3021">
                  <c:v>10.8</c:v>
                </c:pt>
                <c:pt idx="3022">
                  <c:v>11.1</c:v>
                </c:pt>
                <c:pt idx="3023">
                  <c:v>11.1</c:v>
                </c:pt>
                <c:pt idx="3024">
                  <c:v>11</c:v>
                </c:pt>
                <c:pt idx="3025">
                  <c:v>11.1</c:v>
                </c:pt>
                <c:pt idx="3026">
                  <c:v>11.1</c:v>
                </c:pt>
                <c:pt idx="3027">
                  <c:v>11.1</c:v>
                </c:pt>
                <c:pt idx="3028">
                  <c:v>11.1</c:v>
                </c:pt>
                <c:pt idx="3029">
                  <c:v>11.1</c:v>
                </c:pt>
                <c:pt idx="3030">
                  <c:v>11.1</c:v>
                </c:pt>
                <c:pt idx="3031">
                  <c:v>11.1</c:v>
                </c:pt>
                <c:pt idx="3032">
                  <c:v>11</c:v>
                </c:pt>
                <c:pt idx="3033">
                  <c:v>11</c:v>
                </c:pt>
                <c:pt idx="3034">
                  <c:v>11.1</c:v>
                </c:pt>
                <c:pt idx="3035">
                  <c:v>11.1</c:v>
                </c:pt>
                <c:pt idx="3036">
                  <c:v>11.1</c:v>
                </c:pt>
                <c:pt idx="3037">
                  <c:v>10.8</c:v>
                </c:pt>
                <c:pt idx="3038">
                  <c:v>10.5</c:v>
                </c:pt>
                <c:pt idx="3039">
                  <c:v>10.5</c:v>
                </c:pt>
                <c:pt idx="3040">
                  <c:v>10.5</c:v>
                </c:pt>
                <c:pt idx="3041">
                  <c:v>10.5</c:v>
                </c:pt>
                <c:pt idx="3042">
                  <c:v>10.5</c:v>
                </c:pt>
                <c:pt idx="3043">
                  <c:v>10.8</c:v>
                </c:pt>
                <c:pt idx="3044">
                  <c:v>11</c:v>
                </c:pt>
                <c:pt idx="3045">
                  <c:v>11.1</c:v>
                </c:pt>
                <c:pt idx="3046">
                  <c:v>11</c:v>
                </c:pt>
                <c:pt idx="3047">
                  <c:v>11</c:v>
                </c:pt>
                <c:pt idx="3048">
                  <c:v>11</c:v>
                </c:pt>
                <c:pt idx="3049">
                  <c:v>11.1</c:v>
                </c:pt>
                <c:pt idx="3050">
                  <c:v>11</c:v>
                </c:pt>
                <c:pt idx="3051">
                  <c:v>11.1</c:v>
                </c:pt>
                <c:pt idx="3052">
                  <c:v>11.1</c:v>
                </c:pt>
                <c:pt idx="3053">
                  <c:v>11</c:v>
                </c:pt>
                <c:pt idx="3054">
                  <c:v>11</c:v>
                </c:pt>
                <c:pt idx="3055">
                  <c:v>11</c:v>
                </c:pt>
                <c:pt idx="3056">
                  <c:v>11</c:v>
                </c:pt>
                <c:pt idx="3057">
                  <c:v>11.1</c:v>
                </c:pt>
                <c:pt idx="3058">
                  <c:v>11.1</c:v>
                </c:pt>
                <c:pt idx="3059">
                  <c:v>11</c:v>
                </c:pt>
                <c:pt idx="3060">
                  <c:v>11</c:v>
                </c:pt>
                <c:pt idx="3061">
                  <c:v>10.4</c:v>
                </c:pt>
                <c:pt idx="3062">
                  <c:v>10.4</c:v>
                </c:pt>
                <c:pt idx="3063">
                  <c:v>10.4</c:v>
                </c:pt>
                <c:pt idx="3064">
                  <c:v>10.4</c:v>
                </c:pt>
                <c:pt idx="3065">
                  <c:v>10.4</c:v>
                </c:pt>
                <c:pt idx="3066">
                  <c:v>10.4</c:v>
                </c:pt>
                <c:pt idx="3067">
                  <c:v>10.7</c:v>
                </c:pt>
                <c:pt idx="3068">
                  <c:v>11.1</c:v>
                </c:pt>
                <c:pt idx="3069">
                  <c:v>11.1</c:v>
                </c:pt>
                <c:pt idx="3070">
                  <c:v>11.1</c:v>
                </c:pt>
                <c:pt idx="3071">
                  <c:v>11.1</c:v>
                </c:pt>
                <c:pt idx="3072">
                  <c:v>11.1</c:v>
                </c:pt>
                <c:pt idx="3073">
                  <c:v>11.1</c:v>
                </c:pt>
                <c:pt idx="3074">
                  <c:v>11.1</c:v>
                </c:pt>
                <c:pt idx="3075">
                  <c:v>11.1</c:v>
                </c:pt>
                <c:pt idx="3076">
                  <c:v>11.1</c:v>
                </c:pt>
                <c:pt idx="3077">
                  <c:v>11.1</c:v>
                </c:pt>
                <c:pt idx="3078">
                  <c:v>11.1</c:v>
                </c:pt>
                <c:pt idx="3079">
                  <c:v>11.1</c:v>
                </c:pt>
                <c:pt idx="3080">
                  <c:v>11.1</c:v>
                </c:pt>
                <c:pt idx="3081">
                  <c:v>11.1</c:v>
                </c:pt>
                <c:pt idx="3082">
                  <c:v>11.1</c:v>
                </c:pt>
                <c:pt idx="3083">
                  <c:v>11.1</c:v>
                </c:pt>
                <c:pt idx="3084">
                  <c:v>11.1</c:v>
                </c:pt>
                <c:pt idx="3085">
                  <c:v>11.1</c:v>
                </c:pt>
                <c:pt idx="3086">
                  <c:v>11.1</c:v>
                </c:pt>
                <c:pt idx="3087">
                  <c:v>11.1</c:v>
                </c:pt>
                <c:pt idx="3088">
                  <c:v>11.1</c:v>
                </c:pt>
                <c:pt idx="3089">
                  <c:v>11.1</c:v>
                </c:pt>
                <c:pt idx="3090">
                  <c:v>11.1</c:v>
                </c:pt>
                <c:pt idx="3091">
                  <c:v>11.1</c:v>
                </c:pt>
                <c:pt idx="3092">
                  <c:v>11.1</c:v>
                </c:pt>
                <c:pt idx="3093">
                  <c:v>11.1</c:v>
                </c:pt>
                <c:pt idx="3094">
                  <c:v>11.1</c:v>
                </c:pt>
                <c:pt idx="3095">
                  <c:v>11.1</c:v>
                </c:pt>
                <c:pt idx="3096">
                  <c:v>11.1</c:v>
                </c:pt>
                <c:pt idx="3097">
                  <c:v>11.1</c:v>
                </c:pt>
                <c:pt idx="3098">
                  <c:v>11.1</c:v>
                </c:pt>
                <c:pt idx="3099">
                  <c:v>11.1</c:v>
                </c:pt>
                <c:pt idx="3100">
                  <c:v>11.1</c:v>
                </c:pt>
                <c:pt idx="3101">
                  <c:v>11.1</c:v>
                </c:pt>
                <c:pt idx="3102">
                  <c:v>11.1</c:v>
                </c:pt>
                <c:pt idx="3103">
                  <c:v>11</c:v>
                </c:pt>
                <c:pt idx="3104">
                  <c:v>11</c:v>
                </c:pt>
                <c:pt idx="3105">
                  <c:v>11.1</c:v>
                </c:pt>
                <c:pt idx="3106">
                  <c:v>11</c:v>
                </c:pt>
                <c:pt idx="3107">
                  <c:v>11.1</c:v>
                </c:pt>
                <c:pt idx="3108">
                  <c:v>11.1</c:v>
                </c:pt>
                <c:pt idx="3109">
                  <c:v>11.1</c:v>
                </c:pt>
                <c:pt idx="3110">
                  <c:v>11.1</c:v>
                </c:pt>
                <c:pt idx="3111">
                  <c:v>11.1</c:v>
                </c:pt>
                <c:pt idx="3112">
                  <c:v>11.1</c:v>
                </c:pt>
                <c:pt idx="3113">
                  <c:v>11.1</c:v>
                </c:pt>
                <c:pt idx="3114">
                  <c:v>11.1</c:v>
                </c:pt>
                <c:pt idx="3115">
                  <c:v>11</c:v>
                </c:pt>
                <c:pt idx="3116">
                  <c:v>11</c:v>
                </c:pt>
                <c:pt idx="3117">
                  <c:v>11</c:v>
                </c:pt>
                <c:pt idx="3118">
                  <c:v>11</c:v>
                </c:pt>
                <c:pt idx="3119">
                  <c:v>11</c:v>
                </c:pt>
                <c:pt idx="3120">
                  <c:v>11</c:v>
                </c:pt>
                <c:pt idx="3121">
                  <c:v>11</c:v>
                </c:pt>
                <c:pt idx="3122">
                  <c:v>11</c:v>
                </c:pt>
                <c:pt idx="3123">
                  <c:v>11</c:v>
                </c:pt>
                <c:pt idx="3124">
                  <c:v>11</c:v>
                </c:pt>
                <c:pt idx="3125">
                  <c:v>11.1</c:v>
                </c:pt>
                <c:pt idx="3126">
                  <c:v>11.1</c:v>
                </c:pt>
                <c:pt idx="3127">
                  <c:v>11</c:v>
                </c:pt>
                <c:pt idx="3128">
                  <c:v>11</c:v>
                </c:pt>
                <c:pt idx="3129">
                  <c:v>11</c:v>
                </c:pt>
                <c:pt idx="3130">
                  <c:v>11</c:v>
                </c:pt>
                <c:pt idx="3131">
                  <c:v>11</c:v>
                </c:pt>
                <c:pt idx="3132">
                  <c:v>11.1</c:v>
                </c:pt>
                <c:pt idx="3133">
                  <c:v>11</c:v>
                </c:pt>
                <c:pt idx="3134">
                  <c:v>11.1</c:v>
                </c:pt>
                <c:pt idx="3135">
                  <c:v>11.1</c:v>
                </c:pt>
                <c:pt idx="3136">
                  <c:v>11</c:v>
                </c:pt>
                <c:pt idx="3137">
                  <c:v>11</c:v>
                </c:pt>
                <c:pt idx="3138">
                  <c:v>11</c:v>
                </c:pt>
                <c:pt idx="3139">
                  <c:v>11</c:v>
                </c:pt>
                <c:pt idx="3140">
                  <c:v>11</c:v>
                </c:pt>
                <c:pt idx="3141">
                  <c:v>11</c:v>
                </c:pt>
                <c:pt idx="3142">
                  <c:v>11</c:v>
                </c:pt>
                <c:pt idx="3143">
                  <c:v>11</c:v>
                </c:pt>
                <c:pt idx="3144">
                  <c:v>11</c:v>
                </c:pt>
                <c:pt idx="3145">
                  <c:v>11</c:v>
                </c:pt>
                <c:pt idx="3146">
                  <c:v>11</c:v>
                </c:pt>
                <c:pt idx="3147">
                  <c:v>11</c:v>
                </c:pt>
                <c:pt idx="3148">
                  <c:v>11</c:v>
                </c:pt>
                <c:pt idx="3149">
                  <c:v>11</c:v>
                </c:pt>
                <c:pt idx="3150">
                  <c:v>11</c:v>
                </c:pt>
                <c:pt idx="3151">
                  <c:v>11</c:v>
                </c:pt>
                <c:pt idx="3152">
                  <c:v>11</c:v>
                </c:pt>
                <c:pt idx="3153">
                  <c:v>11</c:v>
                </c:pt>
                <c:pt idx="3154">
                  <c:v>11</c:v>
                </c:pt>
                <c:pt idx="3155">
                  <c:v>11</c:v>
                </c:pt>
                <c:pt idx="3156">
                  <c:v>11</c:v>
                </c:pt>
                <c:pt idx="3157">
                  <c:v>11</c:v>
                </c:pt>
                <c:pt idx="3158">
                  <c:v>11</c:v>
                </c:pt>
                <c:pt idx="3159">
                  <c:v>11</c:v>
                </c:pt>
                <c:pt idx="3160">
                  <c:v>11</c:v>
                </c:pt>
                <c:pt idx="3161">
                  <c:v>11</c:v>
                </c:pt>
                <c:pt idx="3162">
                  <c:v>11</c:v>
                </c:pt>
                <c:pt idx="3163">
                  <c:v>11</c:v>
                </c:pt>
                <c:pt idx="3164">
                  <c:v>11</c:v>
                </c:pt>
                <c:pt idx="3165">
                  <c:v>11</c:v>
                </c:pt>
                <c:pt idx="3166">
                  <c:v>11</c:v>
                </c:pt>
                <c:pt idx="3167">
                  <c:v>11</c:v>
                </c:pt>
                <c:pt idx="3168">
                  <c:v>11</c:v>
                </c:pt>
                <c:pt idx="3169">
                  <c:v>11</c:v>
                </c:pt>
                <c:pt idx="3170">
                  <c:v>11</c:v>
                </c:pt>
                <c:pt idx="3171">
                  <c:v>11</c:v>
                </c:pt>
                <c:pt idx="3172">
                  <c:v>11</c:v>
                </c:pt>
                <c:pt idx="3173">
                  <c:v>11</c:v>
                </c:pt>
                <c:pt idx="3174">
                  <c:v>11</c:v>
                </c:pt>
                <c:pt idx="3175">
                  <c:v>11</c:v>
                </c:pt>
                <c:pt idx="3176">
                  <c:v>11</c:v>
                </c:pt>
                <c:pt idx="3177">
                  <c:v>11</c:v>
                </c:pt>
                <c:pt idx="3178">
                  <c:v>11</c:v>
                </c:pt>
                <c:pt idx="3179">
                  <c:v>11</c:v>
                </c:pt>
                <c:pt idx="3180">
                  <c:v>11</c:v>
                </c:pt>
                <c:pt idx="3181">
                  <c:v>11</c:v>
                </c:pt>
                <c:pt idx="3182">
                  <c:v>11</c:v>
                </c:pt>
                <c:pt idx="3183">
                  <c:v>11</c:v>
                </c:pt>
                <c:pt idx="3184">
                  <c:v>11</c:v>
                </c:pt>
                <c:pt idx="3185">
                  <c:v>11</c:v>
                </c:pt>
                <c:pt idx="3186">
                  <c:v>11</c:v>
                </c:pt>
                <c:pt idx="3187">
                  <c:v>11</c:v>
                </c:pt>
                <c:pt idx="3188">
                  <c:v>11</c:v>
                </c:pt>
                <c:pt idx="3189">
                  <c:v>11</c:v>
                </c:pt>
                <c:pt idx="3190">
                  <c:v>11</c:v>
                </c:pt>
                <c:pt idx="3191">
                  <c:v>11</c:v>
                </c:pt>
                <c:pt idx="3192">
                  <c:v>10.9</c:v>
                </c:pt>
                <c:pt idx="3193">
                  <c:v>10.199999999999999</c:v>
                </c:pt>
                <c:pt idx="3194">
                  <c:v>10.199999999999999</c:v>
                </c:pt>
                <c:pt idx="3195">
                  <c:v>10.199999999999999</c:v>
                </c:pt>
                <c:pt idx="3196">
                  <c:v>10.199999999999999</c:v>
                </c:pt>
                <c:pt idx="3197">
                  <c:v>10.199999999999999</c:v>
                </c:pt>
                <c:pt idx="3198">
                  <c:v>10.199999999999999</c:v>
                </c:pt>
                <c:pt idx="3199">
                  <c:v>10.199999999999999</c:v>
                </c:pt>
                <c:pt idx="3200">
                  <c:v>10.199999999999999</c:v>
                </c:pt>
                <c:pt idx="3201">
                  <c:v>10.199999999999999</c:v>
                </c:pt>
                <c:pt idx="3202">
                  <c:v>10.199999999999999</c:v>
                </c:pt>
                <c:pt idx="3203">
                  <c:v>10.199999999999999</c:v>
                </c:pt>
                <c:pt idx="3204">
                  <c:v>10.199999999999999</c:v>
                </c:pt>
                <c:pt idx="3205">
                  <c:v>10.199999999999999</c:v>
                </c:pt>
                <c:pt idx="3206">
                  <c:v>10.199999999999999</c:v>
                </c:pt>
                <c:pt idx="3207">
                  <c:v>10.199999999999999</c:v>
                </c:pt>
                <c:pt idx="3208">
                  <c:v>10.199999999999999</c:v>
                </c:pt>
                <c:pt idx="3209">
                  <c:v>10.199999999999999</c:v>
                </c:pt>
                <c:pt idx="3210">
                  <c:v>10.199999999999999</c:v>
                </c:pt>
                <c:pt idx="3211">
                  <c:v>10.199999999999999</c:v>
                </c:pt>
                <c:pt idx="3212">
                  <c:v>10.199999999999999</c:v>
                </c:pt>
                <c:pt idx="3213">
                  <c:v>10.199999999999999</c:v>
                </c:pt>
                <c:pt idx="3214">
                  <c:v>10.199999999999999</c:v>
                </c:pt>
                <c:pt idx="3215">
                  <c:v>10.199999999999999</c:v>
                </c:pt>
                <c:pt idx="3216">
                  <c:v>10.199999999999999</c:v>
                </c:pt>
                <c:pt idx="3217">
                  <c:v>10.199999999999999</c:v>
                </c:pt>
                <c:pt idx="3218">
                  <c:v>10.199999999999999</c:v>
                </c:pt>
                <c:pt idx="3219">
                  <c:v>10.199999999999999</c:v>
                </c:pt>
                <c:pt idx="3220">
                  <c:v>10.199999999999999</c:v>
                </c:pt>
                <c:pt idx="3221">
                  <c:v>10.199999999999999</c:v>
                </c:pt>
                <c:pt idx="3222">
                  <c:v>10.199999999999999</c:v>
                </c:pt>
                <c:pt idx="3223">
                  <c:v>10.199999999999999</c:v>
                </c:pt>
                <c:pt idx="3224">
                  <c:v>10.199999999999999</c:v>
                </c:pt>
                <c:pt idx="3225">
                  <c:v>10.199999999999999</c:v>
                </c:pt>
                <c:pt idx="3226">
                  <c:v>10.1</c:v>
                </c:pt>
                <c:pt idx="3227">
                  <c:v>10.199999999999999</c:v>
                </c:pt>
                <c:pt idx="3228">
                  <c:v>10.199999999999999</c:v>
                </c:pt>
                <c:pt idx="3229">
                  <c:v>10.199999999999999</c:v>
                </c:pt>
                <c:pt idx="3230">
                  <c:v>10.1</c:v>
                </c:pt>
                <c:pt idx="3231">
                  <c:v>10.1</c:v>
                </c:pt>
                <c:pt idx="3232">
                  <c:v>10.1</c:v>
                </c:pt>
                <c:pt idx="3233">
                  <c:v>10.1</c:v>
                </c:pt>
                <c:pt idx="3234">
                  <c:v>10.199999999999999</c:v>
                </c:pt>
                <c:pt idx="3235">
                  <c:v>10.199999999999999</c:v>
                </c:pt>
                <c:pt idx="3236">
                  <c:v>10.1</c:v>
                </c:pt>
                <c:pt idx="3237">
                  <c:v>10.1</c:v>
                </c:pt>
                <c:pt idx="3238">
                  <c:v>10.199999999999999</c:v>
                </c:pt>
                <c:pt idx="3239">
                  <c:v>10.1</c:v>
                </c:pt>
                <c:pt idx="3240">
                  <c:v>10.1</c:v>
                </c:pt>
                <c:pt idx="3241">
                  <c:v>10.199999999999999</c:v>
                </c:pt>
                <c:pt idx="3242">
                  <c:v>10.199999999999999</c:v>
                </c:pt>
                <c:pt idx="3243">
                  <c:v>10.199999999999999</c:v>
                </c:pt>
                <c:pt idx="3244">
                  <c:v>10.199999999999999</c:v>
                </c:pt>
                <c:pt idx="3245">
                  <c:v>10.199999999999999</c:v>
                </c:pt>
                <c:pt idx="3246">
                  <c:v>10.199999999999999</c:v>
                </c:pt>
                <c:pt idx="3247">
                  <c:v>10.199999999999999</c:v>
                </c:pt>
                <c:pt idx="3248">
                  <c:v>10.1</c:v>
                </c:pt>
                <c:pt idx="3249">
                  <c:v>10.1</c:v>
                </c:pt>
                <c:pt idx="3250">
                  <c:v>10.1</c:v>
                </c:pt>
                <c:pt idx="3251">
                  <c:v>9.1999999999999993</c:v>
                </c:pt>
                <c:pt idx="3252">
                  <c:v>9.1999999999999993</c:v>
                </c:pt>
                <c:pt idx="3253">
                  <c:v>9.1999999999999993</c:v>
                </c:pt>
                <c:pt idx="3254">
                  <c:v>9.1999999999999993</c:v>
                </c:pt>
                <c:pt idx="3255">
                  <c:v>9.1999999999999993</c:v>
                </c:pt>
                <c:pt idx="3256">
                  <c:v>9.1999999999999993</c:v>
                </c:pt>
                <c:pt idx="3257">
                  <c:v>9.1999999999999993</c:v>
                </c:pt>
                <c:pt idx="3258">
                  <c:v>9.1</c:v>
                </c:pt>
                <c:pt idx="3259">
                  <c:v>9.1999999999999993</c:v>
                </c:pt>
                <c:pt idx="3260">
                  <c:v>9.1999999999999993</c:v>
                </c:pt>
                <c:pt idx="3261">
                  <c:v>9.1999999999999993</c:v>
                </c:pt>
                <c:pt idx="3262">
                  <c:v>9.1999999999999993</c:v>
                </c:pt>
                <c:pt idx="3263">
                  <c:v>9.1999999999999993</c:v>
                </c:pt>
                <c:pt idx="3264">
                  <c:v>9.1</c:v>
                </c:pt>
                <c:pt idx="3265">
                  <c:v>9.1999999999999993</c:v>
                </c:pt>
                <c:pt idx="3266">
                  <c:v>9.1999999999999993</c:v>
                </c:pt>
                <c:pt idx="3267">
                  <c:v>9.1</c:v>
                </c:pt>
                <c:pt idx="3268">
                  <c:v>9.1</c:v>
                </c:pt>
                <c:pt idx="3269">
                  <c:v>9.1999999999999993</c:v>
                </c:pt>
                <c:pt idx="3270">
                  <c:v>9.1999999999999993</c:v>
                </c:pt>
                <c:pt idx="3271">
                  <c:v>9.1999999999999993</c:v>
                </c:pt>
                <c:pt idx="3272">
                  <c:v>9.1</c:v>
                </c:pt>
                <c:pt idx="3273">
                  <c:v>9.1</c:v>
                </c:pt>
                <c:pt idx="3274">
                  <c:v>9.1999999999999993</c:v>
                </c:pt>
                <c:pt idx="3275">
                  <c:v>9.1999999999999993</c:v>
                </c:pt>
                <c:pt idx="3276">
                  <c:v>9.1</c:v>
                </c:pt>
                <c:pt idx="3277">
                  <c:v>9.1999999999999993</c:v>
                </c:pt>
                <c:pt idx="3278">
                  <c:v>9.1999999999999993</c:v>
                </c:pt>
                <c:pt idx="3279">
                  <c:v>9.1999999999999993</c:v>
                </c:pt>
                <c:pt idx="3280">
                  <c:v>9.1999999999999993</c:v>
                </c:pt>
                <c:pt idx="3281">
                  <c:v>9.1999999999999993</c:v>
                </c:pt>
                <c:pt idx="3282">
                  <c:v>9.1999999999999993</c:v>
                </c:pt>
                <c:pt idx="3283">
                  <c:v>9.1999999999999993</c:v>
                </c:pt>
                <c:pt idx="3284">
                  <c:v>9.1999999999999993</c:v>
                </c:pt>
                <c:pt idx="3285">
                  <c:v>9.1</c:v>
                </c:pt>
                <c:pt idx="3286">
                  <c:v>9.1</c:v>
                </c:pt>
                <c:pt idx="3287">
                  <c:v>9.1</c:v>
                </c:pt>
                <c:pt idx="3288">
                  <c:v>9.1</c:v>
                </c:pt>
                <c:pt idx="3289">
                  <c:v>9.1999999999999993</c:v>
                </c:pt>
                <c:pt idx="3290">
                  <c:v>9.1</c:v>
                </c:pt>
                <c:pt idx="3291">
                  <c:v>9.1999999999999993</c:v>
                </c:pt>
                <c:pt idx="3292">
                  <c:v>9.1999999999999993</c:v>
                </c:pt>
                <c:pt idx="3293">
                  <c:v>9.1999999999999993</c:v>
                </c:pt>
                <c:pt idx="3294">
                  <c:v>9.1999999999999993</c:v>
                </c:pt>
                <c:pt idx="3295">
                  <c:v>9.1999999999999993</c:v>
                </c:pt>
                <c:pt idx="3296">
                  <c:v>9.1999999999999993</c:v>
                </c:pt>
                <c:pt idx="3297">
                  <c:v>9.1999999999999993</c:v>
                </c:pt>
                <c:pt idx="3298">
                  <c:v>9.1</c:v>
                </c:pt>
                <c:pt idx="3299">
                  <c:v>8.1999999999999993</c:v>
                </c:pt>
                <c:pt idx="3300">
                  <c:v>8.1999999999999993</c:v>
                </c:pt>
                <c:pt idx="3301">
                  <c:v>8.1999999999999993</c:v>
                </c:pt>
                <c:pt idx="3302">
                  <c:v>8.1999999999999993</c:v>
                </c:pt>
                <c:pt idx="3303">
                  <c:v>8.1999999999999993</c:v>
                </c:pt>
                <c:pt idx="3304">
                  <c:v>8.1999999999999993</c:v>
                </c:pt>
                <c:pt idx="3305">
                  <c:v>8.1</c:v>
                </c:pt>
                <c:pt idx="3306">
                  <c:v>8.1999999999999993</c:v>
                </c:pt>
                <c:pt idx="3307">
                  <c:v>8.1</c:v>
                </c:pt>
                <c:pt idx="3308">
                  <c:v>8.1</c:v>
                </c:pt>
                <c:pt idx="3309">
                  <c:v>8.1</c:v>
                </c:pt>
                <c:pt idx="3310">
                  <c:v>8.1</c:v>
                </c:pt>
                <c:pt idx="3311">
                  <c:v>8.1</c:v>
                </c:pt>
                <c:pt idx="3312">
                  <c:v>8.1</c:v>
                </c:pt>
                <c:pt idx="3313">
                  <c:v>8.1</c:v>
                </c:pt>
                <c:pt idx="3314">
                  <c:v>8.1</c:v>
                </c:pt>
                <c:pt idx="3315">
                  <c:v>8.1</c:v>
                </c:pt>
                <c:pt idx="3316">
                  <c:v>8.1</c:v>
                </c:pt>
                <c:pt idx="3317">
                  <c:v>8.1</c:v>
                </c:pt>
                <c:pt idx="3318">
                  <c:v>8.1</c:v>
                </c:pt>
                <c:pt idx="3319">
                  <c:v>8.1</c:v>
                </c:pt>
                <c:pt idx="3320">
                  <c:v>8.1</c:v>
                </c:pt>
                <c:pt idx="3321">
                  <c:v>8.1</c:v>
                </c:pt>
                <c:pt idx="3322">
                  <c:v>8.1</c:v>
                </c:pt>
                <c:pt idx="3323">
                  <c:v>8.1</c:v>
                </c:pt>
                <c:pt idx="3324">
                  <c:v>8.1</c:v>
                </c:pt>
                <c:pt idx="3325">
                  <c:v>8.1999999999999993</c:v>
                </c:pt>
                <c:pt idx="3326">
                  <c:v>8.1999999999999993</c:v>
                </c:pt>
                <c:pt idx="3327">
                  <c:v>8.1999999999999993</c:v>
                </c:pt>
                <c:pt idx="3328">
                  <c:v>8.1</c:v>
                </c:pt>
                <c:pt idx="3329">
                  <c:v>8.1</c:v>
                </c:pt>
                <c:pt idx="3330">
                  <c:v>8.1</c:v>
                </c:pt>
                <c:pt idx="3331">
                  <c:v>8.1</c:v>
                </c:pt>
                <c:pt idx="3332">
                  <c:v>8.1</c:v>
                </c:pt>
                <c:pt idx="3333">
                  <c:v>8.1</c:v>
                </c:pt>
                <c:pt idx="3334">
                  <c:v>8.1</c:v>
                </c:pt>
                <c:pt idx="3335">
                  <c:v>8.1</c:v>
                </c:pt>
                <c:pt idx="3336">
                  <c:v>8.1</c:v>
                </c:pt>
                <c:pt idx="3337">
                  <c:v>8.1</c:v>
                </c:pt>
                <c:pt idx="3338">
                  <c:v>8.1</c:v>
                </c:pt>
                <c:pt idx="3339">
                  <c:v>8.1</c:v>
                </c:pt>
                <c:pt idx="3340">
                  <c:v>8.1</c:v>
                </c:pt>
                <c:pt idx="3341">
                  <c:v>8.1999999999999993</c:v>
                </c:pt>
                <c:pt idx="3342">
                  <c:v>8.1999999999999993</c:v>
                </c:pt>
                <c:pt idx="3343">
                  <c:v>8.1</c:v>
                </c:pt>
                <c:pt idx="3344">
                  <c:v>8.1</c:v>
                </c:pt>
                <c:pt idx="3345">
                  <c:v>8.1</c:v>
                </c:pt>
                <c:pt idx="3346">
                  <c:v>8.1</c:v>
                </c:pt>
                <c:pt idx="3347">
                  <c:v>8.1</c:v>
                </c:pt>
                <c:pt idx="3348">
                  <c:v>8.1</c:v>
                </c:pt>
                <c:pt idx="3349">
                  <c:v>8.1</c:v>
                </c:pt>
                <c:pt idx="3350">
                  <c:v>8.1</c:v>
                </c:pt>
                <c:pt idx="3351">
                  <c:v>8.1999999999999993</c:v>
                </c:pt>
                <c:pt idx="3352">
                  <c:v>8.1999999999999993</c:v>
                </c:pt>
                <c:pt idx="3353">
                  <c:v>8.1</c:v>
                </c:pt>
                <c:pt idx="3354">
                  <c:v>8.1999999999999993</c:v>
                </c:pt>
                <c:pt idx="3355">
                  <c:v>8.1</c:v>
                </c:pt>
                <c:pt idx="3356">
                  <c:v>8.1</c:v>
                </c:pt>
                <c:pt idx="3357">
                  <c:v>8.1999999999999993</c:v>
                </c:pt>
                <c:pt idx="3358">
                  <c:v>8.1</c:v>
                </c:pt>
                <c:pt idx="3359">
                  <c:v>8.1</c:v>
                </c:pt>
                <c:pt idx="3360">
                  <c:v>8.1</c:v>
                </c:pt>
                <c:pt idx="3361">
                  <c:v>8.1999999999999993</c:v>
                </c:pt>
                <c:pt idx="3362">
                  <c:v>8.1</c:v>
                </c:pt>
                <c:pt idx="3363">
                  <c:v>8.1</c:v>
                </c:pt>
                <c:pt idx="3364">
                  <c:v>8.1</c:v>
                </c:pt>
                <c:pt idx="3365">
                  <c:v>8.1999999999999993</c:v>
                </c:pt>
                <c:pt idx="3366">
                  <c:v>8.1999999999999993</c:v>
                </c:pt>
                <c:pt idx="3367">
                  <c:v>8.1</c:v>
                </c:pt>
                <c:pt idx="3368">
                  <c:v>8.1999999999999993</c:v>
                </c:pt>
                <c:pt idx="3369">
                  <c:v>8.1</c:v>
                </c:pt>
                <c:pt idx="3370">
                  <c:v>8.1999999999999993</c:v>
                </c:pt>
                <c:pt idx="3371">
                  <c:v>8.1</c:v>
                </c:pt>
                <c:pt idx="3372">
                  <c:v>8.1999999999999993</c:v>
                </c:pt>
                <c:pt idx="3373">
                  <c:v>8.1999999999999993</c:v>
                </c:pt>
                <c:pt idx="3374">
                  <c:v>8.1</c:v>
                </c:pt>
                <c:pt idx="3375">
                  <c:v>8.1</c:v>
                </c:pt>
                <c:pt idx="3376">
                  <c:v>8.1999999999999993</c:v>
                </c:pt>
                <c:pt idx="3377">
                  <c:v>8.1999999999999993</c:v>
                </c:pt>
                <c:pt idx="3378">
                  <c:v>8.1</c:v>
                </c:pt>
                <c:pt idx="3379">
                  <c:v>8.1</c:v>
                </c:pt>
                <c:pt idx="3380">
                  <c:v>8.1</c:v>
                </c:pt>
                <c:pt idx="3381">
                  <c:v>8.1</c:v>
                </c:pt>
                <c:pt idx="3382">
                  <c:v>8.1</c:v>
                </c:pt>
                <c:pt idx="3383">
                  <c:v>8.1</c:v>
                </c:pt>
                <c:pt idx="3384">
                  <c:v>8.1999999999999993</c:v>
                </c:pt>
                <c:pt idx="3385">
                  <c:v>9.1</c:v>
                </c:pt>
                <c:pt idx="3386">
                  <c:v>9.1</c:v>
                </c:pt>
                <c:pt idx="3387">
                  <c:v>9.1</c:v>
                </c:pt>
                <c:pt idx="3388">
                  <c:v>9.1</c:v>
                </c:pt>
                <c:pt idx="3389">
                  <c:v>9.1</c:v>
                </c:pt>
                <c:pt idx="3390">
                  <c:v>9.1</c:v>
                </c:pt>
                <c:pt idx="3391">
                  <c:v>9.1</c:v>
                </c:pt>
                <c:pt idx="3392">
                  <c:v>9.1</c:v>
                </c:pt>
                <c:pt idx="3393">
                  <c:v>9.1</c:v>
                </c:pt>
                <c:pt idx="3394">
                  <c:v>9.1</c:v>
                </c:pt>
                <c:pt idx="3395">
                  <c:v>9.1</c:v>
                </c:pt>
                <c:pt idx="3396">
                  <c:v>9.1</c:v>
                </c:pt>
                <c:pt idx="3397">
                  <c:v>9.1</c:v>
                </c:pt>
                <c:pt idx="3398">
                  <c:v>9.1</c:v>
                </c:pt>
                <c:pt idx="3399">
                  <c:v>9.1</c:v>
                </c:pt>
                <c:pt idx="3400">
                  <c:v>9.1</c:v>
                </c:pt>
                <c:pt idx="3401">
                  <c:v>9.1</c:v>
                </c:pt>
                <c:pt idx="3402">
                  <c:v>9.1</c:v>
                </c:pt>
                <c:pt idx="3403">
                  <c:v>9.1</c:v>
                </c:pt>
                <c:pt idx="3404">
                  <c:v>9.1</c:v>
                </c:pt>
                <c:pt idx="3405">
                  <c:v>9.1</c:v>
                </c:pt>
                <c:pt idx="3406">
                  <c:v>9.1</c:v>
                </c:pt>
                <c:pt idx="3407">
                  <c:v>9.1</c:v>
                </c:pt>
                <c:pt idx="3408">
                  <c:v>9.1</c:v>
                </c:pt>
                <c:pt idx="3409">
                  <c:v>9.1</c:v>
                </c:pt>
                <c:pt idx="3410">
                  <c:v>9.1</c:v>
                </c:pt>
                <c:pt idx="3411">
                  <c:v>9.1</c:v>
                </c:pt>
                <c:pt idx="3412">
                  <c:v>9.1</c:v>
                </c:pt>
                <c:pt idx="3413">
                  <c:v>9.1</c:v>
                </c:pt>
                <c:pt idx="3414">
                  <c:v>9.1</c:v>
                </c:pt>
                <c:pt idx="3415">
                  <c:v>9.1</c:v>
                </c:pt>
                <c:pt idx="3416">
                  <c:v>9.1999999999999993</c:v>
                </c:pt>
                <c:pt idx="3417">
                  <c:v>9</c:v>
                </c:pt>
                <c:pt idx="3418">
                  <c:v>9.1</c:v>
                </c:pt>
                <c:pt idx="3419">
                  <c:v>9</c:v>
                </c:pt>
                <c:pt idx="3420">
                  <c:v>9.1</c:v>
                </c:pt>
                <c:pt idx="3421">
                  <c:v>9.1</c:v>
                </c:pt>
                <c:pt idx="3422">
                  <c:v>9.1</c:v>
                </c:pt>
                <c:pt idx="3423">
                  <c:v>9.1</c:v>
                </c:pt>
                <c:pt idx="3424">
                  <c:v>9.1</c:v>
                </c:pt>
                <c:pt idx="3425">
                  <c:v>9.1</c:v>
                </c:pt>
                <c:pt idx="3426">
                  <c:v>9.1</c:v>
                </c:pt>
                <c:pt idx="3427">
                  <c:v>9.1</c:v>
                </c:pt>
                <c:pt idx="3428">
                  <c:v>9</c:v>
                </c:pt>
                <c:pt idx="3429">
                  <c:v>9.1</c:v>
                </c:pt>
                <c:pt idx="3430">
                  <c:v>9.1</c:v>
                </c:pt>
                <c:pt idx="3431">
                  <c:v>9</c:v>
                </c:pt>
                <c:pt idx="3432">
                  <c:v>9</c:v>
                </c:pt>
                <c:pt idx="3433">
                  <c:v>9</c:v>
                </c:pt>
                <c:pt idx="3434">
                  <c:v>9</c:v>
                </c:pt>
                <c:pt idx="3435">
                  <c:v>9</c:v>
                </c:pt>
                <c:pt idx="3436">
                  <c:v>9</c:v>
                </c:pt>
                <c:pt idx="3437">
                  <c:v>9.1</c:v>
                </c:pt>
                <c:pt idx="3438">
                  <c:v>9</c:v>
                </c:pt>
                <c:pt idx="3439">
                  <c:v>9</c:v>
                </c:pt>
                <c:pt idx="3440">
                  <c:v>9</c:v>
                </c:pt>
                <c:pt idx="3441">
                  <c:v>9</c:v>
                </c:pt>
                <c:pt idx="3442">
                  <c:v>9</c:v>
                </c:pt>
                <c:pt idx="3443">
                  <c:v>9</c:v>
                </c:pt>
                <c:pt idx="3444">
                  <c:v>9</c:v>
                </c:pt>
                <c:pt idx="3445">
                  <c:v>9</c:v>
                </c:pt>
                <c:pt idx="3446">
                  <c:v>9</c:v>
                </c:pt>
                <c:pt idx="3447">
                  <c:v>9</c:v>
                </c:pt>
                <c:pt idx="3448">
                  <c:v>9</c:v>
                </c:pt>
                <c:pt idx="3449">
                  <c:v>9</c:v>
                </c:pt>
                <c:pt idx="3450">
                  <c:v>9</c:v>
                </c:pt>
                <c:pt idx="3451">
                  <c:v>9</c:v>
                </c:pt>
                <c:pt idx="3452">
                  <c:v>9</c:v>
                </c:pt>
                <c:pt idx="3453">
                  <c:v>9</c:v>
                </c:pt>
                <c:pt idx="3454">
                  <c:v>9</c:v>
                </c:pt>
                <c:pt idx="3455">
                  <c:v>9</c:v>
                </c:pt>
                <c:pt idx="3456">
                  <c:v>9</c:v>
                </c:pt>
                <c:pt idx="3457">
                  <c:v>9</c:v>
                </c:pt>
                <c:pt idx="3458">
                  <c:v>9</c:v>
                </c:pt>
                <c:pt idx="3459">
                  <c:v>9</c:v>
                </c:pt>
                <c:pt idx="3460">
                  <c:v>9</c:v>
                </c:pt>
                <c:pt idx="3461">
                  <c:v>9.1</c:v>
                </c:pt>
                <c:pt idx="3462">
                  <c:v>9</c:v>
                </c:pt>
                <c:pt idx="3463">
                  <c:v>9</c:v>
                </c:pt>
                <c:pt idx="3464">
                  <c:v>9</c:v>
                </c:pt>
                <c:pt idx="3465">
                  <c:v>9</c:v>
                </c:pt>
                <c:pt idx="3466">
                  <c:v>9</c:v>
                </c:pt>
                <c:pt idx="3467">
                  <c:v>9</c:v>
                </c:pt>
                <c:pt idx="3468">
                  <c:v>9</c:v>
                </c:pt>
                <c:pt idx="3469">
                  <c:v>9</c:v>
                </c:pt>
                <c:pt idx="3470">
                  <c:v>9</c:v>
                </c:pt>
                <c:pt idx="3471">
                  <c:v>9</c:v>
                </c:pt>
                <c:pt idx="3472">
                  <c:v>9</c:v>
                </c:pt>
                <c:pt idx="3473">
                  <c:v>9</c:v>
                </c:pt>
                <c:pt idx="3474">
                  <c:v>9</c:v>
                </c:pt>
                <c:pt idx="3475">
                  <c:v>9</c:v>
                </c:pt>
                <c:pt idx="3476">
                  <c:v>9</c:v>
                </c:pt>
                <c:pt idx="3477">
                  <c:v>9</c:v>
                </c:pt>
                <c:pt idx="3478">
                  <c:v>9</c:v>
                </c:pt>
                <c:pt idx="3479">
                  <c:v>9</c:v>
                </c:pt>
                <c:pt idx="3480">
                  <c:v>9</c:v>
                </c:pt>
                <c:pt idx="3481">
                  <c:v>9</c:v>
                </c:pt>
                <c:pt idx="3482">
                  <c:v>9</c:v>
                </c:pt>
                <c:pt idx="3483">
                  <c:v>9</c:v>
                </c:pt>
                <c:pt idx="3484">
                  <c:v>9</c:v>
                </c:pt>
                <c:pt idx="3485">
                  <c:v>9</c:v>
                </c:pt>
                <c:pt idx="3486">
                  <c:v>9</c:v>
                </c:pt>
                <c:pt idx="3487">
                  <c:v>9</c:v>
                </c:pt>
                <c:pt idx="3488">
                  <c:v>9</c:v>
                </c:pt>
                <c:pt idx="3489">
                  <c:v>9</c:v>
                </c:pt>
                <c:pt idx="3490">
                  <c:v>9</c:v>
                </c:pt>
                <c:pt idx="3491">
                  <c:v>9</c:v>
                </c:pt>
                <c:pt idx="3492">
                  <c:v>9</c:v>
                </c:pt>
                <c:pt idx="3493">
                  <c:v>9</c:v>
                </c:pt>
                <c:pt idx="3494">
                  <c:v>9</c:v>
                </c:pt>
                <c:pt idx="3495">
                  <c:v>9</c:v>
                </c:pt>
                <c:pt idx="3496">
                  <c:v>9</c:v>
                </c:pt>
                <c:pt idx="3497">
                  <c:v>9</c:v>
                </c:pt>
                <c:pt idx="3498">
                  <c:v>9</c:v>
                </c:pt>
                <c:pt idx="3499">
                  <c:v>9</c:v>
                </c:pt>
                <c:pt idx="3500">
                  <c:v>9</c:v>
                </c:pt>
                <c:pt idx="3501">
                  <c:v>9</c:v>
                </c:pt>
                <c:pt idx="3502">
                  <c:v>9</c:v>
                </c:pt>
                <c:pt idx="3503">
                  <c:v>9</c:v>
                </c:pt>
                <c:pt idx="3504">
                  <c:v>9</c:v>
                </c:pt>
                <c:pt idx="3505">
                  <c:v>9</c:v>
                </c:pt>
                <c:pt idx="3506">
                  <c:v>9</c:v>
                </c:pt>
                <c:pt idx="3507">
                  <c:v>9</c:v>
                </c:pt>
                <c:pt idx="3508">
                  <c:v>8.9</c:v>
                </c:pt>
                <c:pt idx="3509">
                  <c:v>9</c:v>
                </c:pt>
                <c:pt idx="3510">
                  <c:v>9</c:v>
                </c:pt>
                <c:pt idx="3511">
                  <c:v>9</c:v>
                </c:pt>
                <c:pt idx="3512">
                  <c:v>8.9</c:v>
                </c:pt>
                <c:pt idx="3513">
                  <c:v>9</c:v>
                </c:pt>
                <c:pt idx="3514">
                  <c:v>8.9</c:v>
                </c:pt>
                <c:pt idx="3515">
                  <c:v>8.9</c:v>
                </c:pt>
                <c:pt idx="3516">
                  <c:v>9</c:v>
                </c:pt>
                <c:pt idx="3517">
                  <c:v>9</c:v>
                </c:pt>
                <c:pt idx="3518">
                  <c:v>9</c:v>
                </c:pt>
                <c:pt idx="3519">
                  <c:v>9</c:v>
                </c:pt>
                <c:pt idx="3520">
                  <c:v>9</c:v>
                </c:pt>
                <c:pt idx="3521">
                  <c:v>8.9</c:v>
                </c:pt>
                <c:pt idx="3522">
                  <c:v>9</c:v>
                </c:pt>
                <c:pt idx="3523">
                  <c:v>8.9</c:v>
                </c:pt>
                <c:pt idx="3524">
                  <c:v>8.9</c:v>
                </c:pt>
                <c:pt idx="3525">
                  <c:v>8.9</c:v>
                </c:pt>
                <c:pt idx="3526">
                  <c:v>9</c:v>
                </c:pt>
                <c:pt idx="3527">
                  <c:v>8.9</c:v>
                </c:pt>
                <c:pt idx="3528">
                  <c:v>8.9</c:v>
                </c:pt>
                <c:pt idx="3529">
                  <c:v>8.9</c:v>
                </c:pt>
                <c:pt idx="3530">
                  <c:v>9</c:v>
                </c:pt>
                <c:pt idx="3531">
                  <c:v>9</c:v>
                </c:pt>
                <c:pt idx="3532">
                  <c:v>9</c:v>
                </c:pt>
                <c:pt idx="3533">
                  <c:v>9</c:v>
                </c:pt>
                <c:pt idx="3534">
                  <c:v>9</c:v>
                </c:pt>
                <c:pt idx="3535">
                  <c:v>9</c:v>
                </c:pt>
                <c:pt idx="3536">
                  <c:v>8.9</c:v>
                </c:pt>
                <c:pt idx="3537">
                  <c:v>9</c:v>
                </c:pt>
                <c:pt idx="3538">
                  <c:v>9</c:v>
                </c:pt>
                <c:pt idx="3539">
                  <c:v>9</c:v>
                </c:pt>
                <c:pt idx="3540">
                  <c:v>9</c:v>
                </c:pt>
                <c:pt idx="3541">
                  <c:v>9</c:v>
                </c:pt>
                <c:pt idx="3542">
                  <c:v>9</c:v>
                </c:pt>
                <c:pt idx="3543">
                  <c:v>9</c:v>
                </c:pt>
                <c:pt idx="3544">
                  <c:v>9</c:v>
                </c:pt>
                <c:pt idx="3545">
                  <c:v>9</c:v>
                </c:pt>
                <c:pt idx="3546">
                  <c:v>9</c:v>
                </c:pt>
                <c:pt idx="3547">
                  <c:v>9</c:v>
                </c:pt>
                <c:pt idx="3548">
                  <c:v>8.9</c:v>
                </c:pt>
                <c:pt idx="3549">
                  <c:v>9</c:v>
                </c:pt>
                <c:pt idx="3550">
                  <c:v>9</c:v>
                </c:pt>
                <c:pt idx="3551">
                  <c:v>9</c:v>
                </c:pt>
                <c:pt idx="3552">
                  <c:v>9</c:v>
                </c:pt>
                <c:pt idx="3553">
                  <c:v>9</c:v>
                </c:pt>
                <c:pt idx="3554">
                  <c:v>9</c:v>
                </c:pt>
                <c:pt idx="3555">
                  <c:v>9</c:v>
                </c:pt>
                <c:pt idx="3556">
                  <c:v>9</c:v>
                </c:pt>
                <c:pt idx="3557">
                  <c:v>9</c:v>
                </c:pt>
                <c:pt idx="3558">
                  <c:v>9</c:v>
                </c:pt>
                <c:pt idx="3559">
                  <c:v>9</c:v>
                </c:pt>
                <c:pt idx="3560">
                  <c:v>8.9</c:v>
                </c:pt>
                <c:pt idx="3561">
                  <c:v>9</c:v>
                </c:pt>
                <c:pt idx="3562">
                  <c:v>9</c:v>
                </c:pt>
                <c:pt idx="3563">
                  <c:v>9</c:v>
                </c:pt>
                <c:pt idx="3564">
                  <c:v>9</c:v>
                </c:pt>
                <c:pt idx="3565">
                  <c:v>9</c:v>
                </c:pt>
                <c:pt idx="3566">
                  <c:v>9</c:v>
                </c:pt>
                <c:pt idx="3567">
                  <c:v>9</c:v>
                </c:pt>
                <c:pt idx="3568">
                  <c:v>9</c:v>
                </c:pt>
                <c:pt idx="3569">
                  <c:v>9</c:v>
                </c:pt>
                <c:pt idx="3570">
                  <c:v>9</c:v>
                </c:pt>
                <c:pt idx="3571">
                  <c:v>9</c:v>
                </c:pt>
                <c:pt idx="3572">
                  <c:v>8.9</c:v>
                </c:pt>
                <c:pt idx="3573">
                  <c:v>8.9</c:v>
                </c:pt>
                <c:pt idx="3574">
                  <c:v>8.9</c:v>
                </c:pt>
                <c:pt idx="3575">
                  <c:v>8.9</c:v>
                </c:pt>
                <c:pt idx="3576">
                  <c:v>8.9</c:v>
                </c:pt>
                <c:pt idx="3577">
                  <c:v>9</c:v>
                </c:pt>
                <c:pt idx="3578">
                  <c:v>8.9</c:v>
                </c:pt>
                <c:pt idx="3579">
                  <c:v>9</c:v>
                </c:pt>
                <c:pt idx="3580">
                  <c:v>9</c:v>
                </c:pt>
                <c:pt idx="3581">
                  <c:v>9</c:v>
                </c:pt>
                <c:pt idx="3582">
                  <c:v>9</c:v>
                </c:pt>
                <c:pt idx="3583">
                  <c:v>9</c:v>
                </c:pt>
                <c:pt idx="3584">
                  <c:v>9</c:v>
                </c:pt>
                <c:pt idx="3585">
                  <c:v>9</c:v>
                </c:pt>
                <c:pt idx="3586">
                  <c:v>9</c:v>
                </c:pt>
                <c:pt idx="3587">
                  <c:v>9</c:v>
                </c:pt>
                <c:pt idx="3588">
                  <c:v>9</c:v>
                </c:pt>
                <c:pt idx="3589">
                  <c:v>9</c:v>
                </c:pt>
                <c:pt idx="3590">
                  <c:v>9</c:v>
                </c:pt>
                <c:pt idx="3591">
                  <c:v>9</c:v>
                </c:pt>
                <c:pt idx="3592">
                  <c:v>9</c:v>
                </c:pt>
                <c:pt idx="3593">
                  <c:v>9</c:v>
                </c:pt>
                <c:pt idx="3594">
                  <c:v>9</c:v>
                </c:pt>
                <c:pt idx="3595">
                  <c:v>9</c:v>
                </c:pt>
                <c:pt idx="3596">
                  <c:v>9</c:v>
                </c:pt>
                <c:pt idx="3597">
                  <c:v>9</c:v>
                </c:pt>
                <c:pt idx="3598">
                  <c:v>9</c:v>
                </c:pt>
                <c:pt idx="3599">
                  <c:v>9</c:v>
                </c:pt>
                <c:pt idx="3600">
                  <c:v>9</c:v>
                </c:pt>
                <c:pt idx="3601">
                  <c:v>9</c:v>
                </c:pt>
                <c:pt idx="3602">
                  <c:v>9</c:v>
                </c:pt>
                <c:pt idx="3603">
                  <c:v>9</c:v>
                </c:pt>
                <c:pt idx="3604">
                  <c:v>9</c:v>
                </c:pt>
                <c:pt idx="3605">
                  <c:v>9</c:v>
                </c:pt>
                <c:pt idx="3606">
                  <c:v>9</c:v>
                </c:pt>
                <c:pt idx="3607">
                  <c:v>9</c:v>
                </c:pt>
                <c:pt idx="3608">
                  <c:v>9</c:v>
                </c:pt>
                <c:pt idx="3609">
                  <c:v>9</c:v>
                </c:pt>
                <c:pt idx="3610">
                  <c:v>9</c:v>
                </c:pt>
                <c:pt idx="3611">
                  <c:v>9</c:v>
                </c:pt>
                <c:pt idx="3612">
                  <c:v>9</c:v>
                </c:pt>
                <c:pt idx="3613">
                  <c:v>9</c:v>
                </c:pt>
                <c:pt idx="3614">
                  <c:v>9</c:v>
                </c:pt>
                <c:pt idx="3615">
                  <c:v>9</c:v>
                </c:pt>
                <c:pt idx="3616">
                  <c:v>9</c:v>
                </c:pt>
                <c:pt idx="3617">
                  <c:v>9</c:v>
                </c:pt>
                <c:pt idx="3618">
                  <c:v>9</c:v>
                </c:pt>
                <c:pt idx="3619">
                  <c:v>9</c:v>
                </c:pt>
                <c:pt idx="3620">
                  <c:v>9</c:v>
                </c:pt>
                <c:pt idx="3621">
                  <c:v>9</c:v>
                </c:pt>
                <c:pt idx="3622">
                  <c:v>9</c:v>
                </c:pt>
                <c:pt idx="3623">
                  <c:v>9</c:v>
                </c:pt>
                <c:pt idx="3624">
                  <c:v>9</c:v>
                </c:pt>
                <c:pt idx="3625">
                  <c:v>9</c:v>
                </c:pt>
                <c:pt idx="3626">
                  <c:v>9</c:v>
                </c:pt>
                <c:pt idx="3627">
                  <c:v>9</c:v>
                </c:pt>
                <c:pt idx="3628">
                  <c:v>9</c:v>
                </c:pt>
                <c:pt idx="3629">
                  <c:v>9</c:v>
                </c:pt>
                <c:pt idx="3630">
                  <c:v>9</c:v>
                </c:pt>
                <c:pt idx="3631">
                  <c:v>9</c:v>
                </c:pt>
                <c:pt idx="3632">
                  <c:v>9</c:v>
                </c:pt>
                <c:pt idx="3633">
                  <c:v>9</c:v>
                </c:pt>
                <c:pt idx="3634">
                  <c:v>9</c:v>
                </c:pt>
                <c:pt idx="3635">
                  <c:v>9</c:v>
                </c:pt>
                <c:pt idx="3636">
                  <c:v>9</c:v>
                </c:pt>
                <c:pt idx="3637">
                  <c:v>9</c:v>
                </c:pt>
                <c:pt idx="3638">
                  <c:v>9</c:v>
                </c:pt>
                <c:pt idx="3639">
                  <c:v>9</c:v>
                </c:pt>
                <c:pt idx="3640">
                  <c:v>9</c:v>
                </c:pt>
                <c:pt idx="3641">
                  <c:v>9</c:v>
                </c:pt>
                <c:pt idx="3642">
                  <c:v>9</c:v>
                </c:pt>
                <c:pt idx="3643">
                  <c:v>9</c:v>
                </c:pt>
                <c:pt idx="3644">
                  <c:v>9</c:v>
                </c:pt>
                <c:pt idx="3645">
                  <c:v>9</c:v>
                </c:pt>
                <c:pt idx="3646">
                  <c:v>9</c:v>
                </c:pt>
                <c:pt idx="3647">
                  <c:v>9</c:v>
                </c:pt>
                <c:pt idx="3648">
                  <c:v>9</c:v>
                </c:pt>
                <c:pt idx="3649">
                  <c:v>9</c:v>
                </c:pt>
                <c:pt idx="3650">
                  <c:v>9</c:v>
                </c:pt>
                <c:pt idx="3651">
                  <c:v>9</c:v>
                </c:pt>
                <c:pt idx="3652">
                  <c:v>9</c:v>
                </c:pt>
                <c:pt idx="3653">
                  <c:v>9</c:v>
                </c:pt>
                <c:pt idx="3654">
                  <c:v>9</c:v>
                </c:pt>
                <c:pt idx="3655">
                  <c:v>9</c:v>
                </c:pt>
                <c:pt idx="3656">
                  <c:v>9</c:v>
                </c:pt>
                <c:pt idx="3657">
                  <c:v>9</c:v>
                </c:pt>
                <c:pt idx="3658">
                  <c:v>9</c:v>
                </c:pt>
                <c:pt idx="3659">
                  <c:v>9</c:v>
                </c:pt>
                <c:pt idx="3660">
                  <c:v>9</c:v>
                </c:pt>
                <c:pt idx="3661">
                  <c:v>9</c:v>
                </c:pt>
                <c:pt idx="3662">
                  <c:v>9</c:v>
                </c:pt>
                <c:pt idx="3663">
                  <c:v>9</c:v>
                </c:pt>
                <c:pt idx="3664">
                  <c:v>9</c:v>
                </c:pt>
                <c:pt idx="3665">
                  <c:v>9</c:v>
                </c:pt>
                <c:pt idx="3666">
                  <c:v>9</c:v>
                </c:pt>
                <c:pt idx="3667">
                  <c:v>9</c:v>
                </c:pt>
                <c:pt idx="3668">
                  <c:v>9</c:v>
                </c:pt>
                <c:pt idx="3669">
                  <c:v>9</c:v>
                </c:pt>
                <c:pt idx="3670">
                  <c:v>9</c:v>
                </c:pt>
                <c:pt idx="3671">
                  <c:v>9</c:v>
                </c:pt>
                <c:pt idx="3672">
                  <c:v>8.8000000000000007</c:v>
                </c:pt>
                <c:pt idx="3673">
                  <c:v>7.9</c:v>
                </c:pt>
                <c:pt idx="3674">
                  <c:v>7.9</c:v>
                </c:pt>
                <c:pt idx="3675">
                  <c:v>7.9</c:v>
                </c:pt>
                <c:pt idx="3676">
                  <c:v>7.9</c:v>
                </c:pt>
                <c:pt idx="3677">
                  <c:v>7.9</c:v>
                </c:pt>
                <c:pt idx="3678">
                  <c:v>7.9</c:v>
                </c:pt>
                <c:pt idx="3679">
                  <c:v>7.9</c:v>
                </c:pt>
                <c:pt idx="3680">
                  <c:v>7.9</c:v>
                </c:pt>
                <c:pt idx="3681">
                  <c:v>7.9</c:v>
                </c:pt>
                <c:pt idx="3682">
                  <c:v>7.9</c:v>
                </c:pt>
                <c:pt idx="3683">
                  <c:v>7.9</c:v>
                </c:pt>
                <c:pt idx="3684">
                  <c:v>7.9</c:v>
                </c:pt>
                <c:pt idx="3685">
                  <c:v>7.9</c:v>
                </c:pt>
                <c:pt idx="3686">
                  <c:v>8</c:v>
                </c:pt>
                <c:pt idx="3687">
                  <c:v>7.9</c:v>
                </c:pt>
                <c:pt idx="3688">
                  <c:v>7.9</c:v>
                </c:pt>
                <c:pt idx="3689">
                  <c:v>7.9</c:v>
                </c:pt>
                <c:pt idx="3690">
                  <c:v>8</c:v>
                </c:pt>
                <c:pt idx="3691">
                  <c:v>7.9</c:v>
                </c:pt>
                <c:pt idx="3692">
                  <c:v>7.9</c:v>
                </c:pt>
                <c:pt idx="3693">
                  <c:v>7.9</c:v>
                </c:pt>
                <c:pt idx="3694">
                  <c:v>7.9</c:v>
                </c:pt>
                <c:pt idx="3695">
                  <c:v>7.9</c:v>
                </c:pt>
                <c:pt idx="3696">
                  <c:v>7.9</c:v>
                </c:pt>
                <c:pt idx="3697">
                  <c:v>7.9</c:v>
                </c:pt>
                <c:pt idx="3698">
                  <c:v>7.9</c:v>
                </c:pt>
                <c:pt idx="3699">
                  <c:v>7.9</c:v>
                </c:pt>
                <c:pt idx="3700">
                  <c:v>7.9</c:v>
                </c:pt>
                <c:pt idx="3701">
                  <c:v>7.9</c:v>
                </c:pt>
                <c:pt idx="3702">
                  <c:v>7.9</c:v>
                </c:pt>
                <c:pt idx="3703">
                  <c:v>7.9</c:v>
                </c:pt>
                <c:pt idx="3704">
                  <c:v>7.9</c:v>
                </c:pt>
                <c:pt idx="3705">
                  <c:v>7.9</c:v>
                </c:pt>
                <c:pt idx="3706">
                  <c:v>7.9</c:v>
                </c:pt>
                <c:pt idx="3707">
                  <c:v>7.9</c:v>
                </c:pt>
                <c:pt idx="3708">
                  <c:v>7.9</c:v>
                </c:pt>
                <c:pt idx="3709">
                  <c:v>7.9</c:v>
                </c:pt>
                <c:pt idx="3710">
                  <c:v>7.9</c:v>
                </c:pt>
                <c:pt idx="3711">
                  <c:v>7.9</c:v>
                </c:pt>
                <c:pt idx="3712">
                  <c:v>7.9</c:v>
                </c:pt>
                <c:pt idx="3713">
                  <c:v>8</c:v>
                </c:pt>
                <c:pt idx="3714">
                  <c:v>7.9</c:v>
                </c:pt>
                <c:pt idx="3715">
                  <c:v>7.9</c:v>
                </c:pt>
                <c:pt idx="3716">
                  <c:v>7.9</c:v>
                </c:pt>
                <c:pt idx="3717">
                  <c:v>7.9</c:v>
                </c:pt>
                <c:pt idx="3718">
                  <c:v>7.9</c:v>
                </c:pt>
                <c:pt idx="3719">
                  <c:v>8.1</c:v>
                </c:pt>
                <c:pt idx="3720">
                  <c:v>8</c:v>
                </c:pt>
                <c:pt idx="3721">
                  <c:v>8</c:v>
                </c:pt>
                <c:pt idx="3722">
                  <c:v>7.9</c:v>
                </c:pt>
                <c:pt idx="3723">
                  <c:v>8</c:v>
                </c:pt>
                <c:pt idx="3724">
                  <c:v>7.9</c:v>
                </c:pt>
                <c:pt idx="3725">
                  <c:v>8</c:v>
                </c:pt>
                <c:pt idx="3726">
                  <c:v>8</c:v>
                </c:pt>
                <c:pt idx="3727">
                  <c:v>8</c:v>
                </c:pt>
                <c:pt idx="3728">
                  <c:v>8</c:v>
                </c:pt>
                <c:pt idx="3729">
                  <c:v>8</c:v>
                </c:pt>
                <c:pt idx="3730">
                  <c:v>8</c:v>
                </c:pt>
                <c:pt idx="3731">
                  <c:v>8</c:v>
                </c:pt>
                <c:pt idx="3732">
                  <c:v>8</c:v>
                </c:pt>
                <c:pt idx="3733">
                  <c:v>7.9</c:v>
                </c:pt>
                <c:pt idx="3734">
                  <c:v>8</c:v>
                </c:pt>
                <c:pt idx="3735">
                  <c:v>8</c:v>
                </c:pt>
                <c:pt idx="3736">
                  <c:v>7.9</c:v>
                </c:pt>
                <c:pt idx="3737">
                  <c:v>8</c:v>
                </c:pt>
                <c:pt idx="3738">
                  <c:v>7.9</c:v>
                </c:pt>
                <c:pt idx="3739">
                  <c:v>7.9</c:v>
                </c:pt>
                <c:pt idx="3740">
                  <c:v>7.9</c:v>
                </c:pt>
                <c:pt idx="3741">
                  <c:v>8</c:v>
                </c:pt>
                <c:pt idx="3742">
                  <c:v>8</c:v>
                </c:pt>
                <c:pt idx="3743">
                  <c:v>7.9</c:v>
                </c:pt>
                <c:pt idx="3744">
                  <c:v>8</c:v>
                </c:pt>
                <c:pt idx="3745">
                  <c:v>7.9</c:v>
                </c:pt>
                <c:pt idx="3746">
                  <c:v>8</c:v>
                </c:pt>
                <c:pt idx="3747">
                  <c:v>8</c:v>
                </c:pt>
                <c:pt idx="3748">
                  <c:v>8</c:v>
                </c:pt>
                <c:pt idx="3749">
                  <c:v>8</c:v>
                </c:pt>
                <c:pt idx="3750">
                  <c:v>8</c:v>
                </c:pt>
                <c:pt idx="3751">
                  <c:v>7.9</c:v>
                </c:pt>
                <c:pt idx="3752">
                  <c:v>8</c:v>
                </c:pt>
                <c:pt idx="3753">
                  <c:v>8</c:v>
                </c:pt>
                <c:pt idx="3754">
                  <c:v>8</c:v>
                </c:pt>
                <c:pt idx="3755">
                  <c:v>8</c:v>
                </c:pt>
                <c:pt idx="3756">
                  <c:v>8</c:v>
                </c:pt>
                <c:pt idx="3757">
                  <c:v>8</c:v>
                </c:pt>
                <c:pt idx="3758">
                  <c:v>8</c:v>
                </c:pt>
                <c:pt idx="3759">
                  <c:v>8</c:v>
                </c:pt>
                <c:pt idx="3760">
                  <c:v>8</c:v>
                </c:pt>
                <c:pt idx="3761">
                  <c:v>8</c:v>
                </c:pt>
                <c:pt idx="3762">
                  <c:v>8</c:v>
                </c:pt>
                <c:pt idx="3763">
                  <c:v>8</c:v>
                </c:pt>
                <c:pt idx="3764">
                  <c:v>8</c:v>
                </c:pt>
                <c:pt idx="3765">
                  <c:v>7.9</c:v>
                </c:pt>
                <c:pt idx="3766">
                  <c:v>7.9</c:v>
                </c:pt>
                <c:pt idx="3767">
                  <c:v>7.9</c:v>
                </c:pt>
                <c:pt idx="3768">
                  <c:v>7.8</c:v>
                </c:pt>
                <c:pt idx="3769">
                  <c:v>7.1</c:v>
                </c:pt>
                <c:pt idx="3770">
                  <c:v>7.1</c:v>
                </c:pt>
                <c:pt idx="3771">
                  <c:v>7.1</c:v>
                </c:pt>
                <c:pt idx="3772">
                  <c:v>7.1</c:v>
                </c:pt>
                <c:pt idx="3773">
                  <c:v>7.1</c:v>
                </c:pt>
                <c:pt idx="3774">
                  <c:v>7.1</c:v>
                </c:pt>
                <c:pt idx="3775">
                  <c:v>7.1</c:v>
                </c:pt>
                <c:pt idx="3776">
                  <c:v>7.1</c:v>
                </c:pt>
                <c:pt idx="3777">
                  <c:v>7.1</c:v>
                </c:pt>
                <c:pt idx="3778">
                  <c:v>7.1</c:v>
                </c:pt>
                <c:pt idx="3779">
                  <c:v>7.1</c:v>
                </c:pt>
                <c:pt idx="3780">
                  <c:v>7.1</c:v>
                </c:pt>
                <c:pt idx="3781">
                  <c:v>7.1</c:v>
                </c:pt>
                <c:pt idx="3782">
                  <c:v>7.1</c:v>
                </c:pt>
                <c:pt idx="3783">
                  <c:v>7.1</c:v>
                </c:pt>
                <c:pt idx="3784">
                  <c:v>7.1</c:v>
                </c:pt>
                <c:pt idx="3785">
                  <c:v>7.1</c:v>
                </c:pt>
                <c:pt idx="3786">
                  <c:v>7.1</c:v>
                </c:pt>
                <c:pt idx="3787">
                  <c:v>7</c:v>
                </c:pt>
                <c:pt idx="3788">
                  <c:v>7</c:v>
                </c:pt>
                <c:pt idx="3789">
                  <c:v>7</c:v>
                </c:pt>
                <c:pt idx="3790">
                  <c:v>7</c:v>
                </c:pt>
                <c:pt idx="3791">
                  <c:v>7</c:v>
                </c:pt>
                <c:pt idx="3792">
                  <c:v>7</c:v>
                </c:pt>
                <c:pt idx="3793">
                  <c:v>7.1</c:v>
                </c:pt>
                <c:pt idx="3794">
                  <c:v>7</c:v>
                </c:pt>
                <c:pt idx="3795">
                  <c:v>7</c:v>
                </c:pt>
                <c:pt idx="3796">
                  <c:v>7.1</c:v>
                </c:pt>
                <c:pt idx="3797">
                  <c:v>7.1</c:v>
                </c:pt>
                <c:pt idx="3798">
                  <c:v>7.1</c:v>
                </c:pt>
                <c:pt idx="3799">
                  <c:v>7.1</c:v>
                </c:pt>
                <c:pt idx="3800">
                  <c:v>7</c:v>
                </c:pt>
                <c:pt idx="3801">
                  <c:v>7</c:v>
                </c:pt>
                <c:pt idx="3802">
                  <c:v>7.1</c:v>
                </c:pt>
                <c:pt idx="3803">
                  <c:v>7.1</c:v>
                </c:pt>
                <c:pt idx="3804">
                  <c:v>7.1</c:v>
                </c:pt>
                <c:pt idx="3805">
                  <c:v>7.1</c:v>
                </c:pt>
                <c:pt idx="3806">
                  <c:v>7.1</c:v>
                </c:pt>
                <c:pt idx="3807">
                  <c:v>7.1</c:v>
                </c:pt>
                <c:pt idx="3808">
                  <c:v>7.1</c:v>
                </c:pt>
                <c:pt idx="3809">
                  <c:v>7.1</c:v>
                </c:pt>
                <c:pt idx="3810">
                  <c:v>7.1</c:v>
                </c:pt>
                <c:pt idx="3811">
                  <c:v>7</c:v>
                </c:pt>
                <c:pt idx="3812">
                  <c:v>7.1</c:v>
                </c:pt>
                <c:pt idx="3813">
                  <c:v>7</c:v>
                </c:pt>
                <c:pt idx="3814">
                  <c:v>7</c:v>
                </c:pt>
                <c:pt idx="3815">
                  <c:v>7</c:v>
                </c:pt>
                <c:pt idx="3816">
                  <c:v>7.1</c:v>
                </c:pt>
                <c:pt idx="3817">
                  <c:v>7.1</c:v>
                </c:pt>
                <c:pt idx="3818">
                  <c:v>7</c:v>
                </c:pt>
                <c:pt idx="3819">
                  <c:v>7.1</c:v>
                </c:pt>
                <c:pt idx="3820">
                  <c:v>7.1</c:v>
                </c:pt>
                <c:pt idx="3821">
                  <c:v>7.1</c:v>
                </c:pt>
                <c:pt idx="3822">
                  <c:v>7.1</c:v>
                </c:pt>
                <c:pt idx="3823">
                  <c:v>7.1</c:v>
                </c:pt>
                <c:pt idx="3824">
                  <c:v>7.1</c:v>
                </c:pt>
                <c:pt idx="3825">
                  <c:v>7.1</c:v>
                </c:pt>
                <c:pt idx="3826">
                  <c:v>7.1</c:v>
                </c:pt>
                <c:pt idx="3827">
                  <c:v>7.1</c:v>
                </c:pt>
                <c:pt idx="3828">
                  <c:v>7.1</c:v>
                </c:pt>
                <c:pt idx="3829">
                  <c:v>7.1</c:v>
                </c:pt>
                <c:pt idx="3830">
                  <c:v>7.1</c:v>
                </c:pt>
                <c:pt idx="3831">
                  <c:v>7.1</c:v>
                </c:pt>
                <c:pt idx="3832">
                  <c:v>7.1</c:v>
                </c:pt>
                <c:pt idx="3833">
                  <c:v>7.1</c:v>
                </c:pt>
                <c:pt idx="3834">
                  <c:v>7.1</c:v>
                </c:pt>
                <c:pt idx="3835">
                  <c:v>7</c:v>
                </c:pt>
                <c:pt idx="3836">
                  <c:v>7.1</c:v>
                </c:pt>
                <c:pt idx="3837">
                  <c:v>7.1</c:v>
                </c:pt>
                <c:pt idx="3838">
                  <c:v>7.1</c:v>
                </c:pt>
                <c:pt idx="3839">
                  <c:v>7.1</c:v>
                </c:pt>
                <c:pt idx="3840">
                  <c:v>7.1</c:v>
                </c:pt>
                <c:pt idx="3841">
                  <c:v>7.1</c:v>
                </c:pt>
                <c:pt idx="3842">
                  <c:v>7.1</c:v>
                </c:pt>
                <c:pt idx="3843">
                  <c:v>7.1</c:v>
                </c:pt>
                <c:pt idx="3844">
                  <c:v>7.1</c:v>
                </c:pt>
                <c:pt idx="3845">
                  <c:v>7.1</c:v>
                </c:pt>
                <c:pt idx="3846">
                  <c:v>7.1</c:v>
                </c:pt>
                <c:pt idx="3847">
                  <c:v>7.1</c:v>
                </c:pt>
                <c:pt idx="3848">
                  <c:v>7.1</c:v>
                </c:pt>
                <c:pt idx="3849">
                  <c:v>7.1</c:v>
                </c:pt>
                <c:pt idx="3850">
                  <c:v>7.1</c:v>
                </c:pt>
                <c:pt idx="3851">
                  <c:v>7.1</c:v>
                </c:pt>
                <c:pt idx="3852">
                  <c:v>7.1</c:v>
                </c:pt>
                <c:pt idx="3853">
                  <c:v>7.1</c:v>
                </c:pt>
                <c:pt idx="3854">
                  <c:v>7.1</c:v>
                </c:pt>
                <c:pt idx="3855">
                  <c:v>7.1</c:v>
                </c:pt>
                <c:pt idx="3856">
                  <c:v>7.1</c:v>
                </c:pt>
                <c:pt idx="3857">
                  <c:v>7.1</c:v>
                </c:pt>
                <c:pt idx="3858">
                  <c:v>7.1</c:v>
                </c:pt>
                <c:pt idx="3859">
                  <c:v>7.1</c:v>
                </c:pt>
                <c:pt idx="3860">
                  <c:v>7.1</c:v>
                </c:pt>
                <c:pt idx="3861">
                  <c:v>7.1</c:v>
                </c:pt>
                <c:pt idx="3862">
                  <c:v>7.1</c:v>
                </c:pt>
                <c:pt idx="3863">
                  <c:v>7.1</c:v>
                </c:pt>
                <c:pt idx="3864">
                  <c:v>7.1</c:v>
                </c:pt>
                <c:pt idx="3865">
                  <c:v>7.1</c:v>
                </c:pt>
                <c:pt idx="3866">
                  <c:v>7.1</c:v>
                </c:pt>
                <c:pt idx="3867">
                  <c:v>7.1</c:v>
                </c:pt>
                <c:pt idx="3868">
                  <c:v>7.1</c:v>
                </c:pt>
                <c:pt idx="3869">
                  <c:v>7.1</c:v>
                </c:pt>
                <c:pt idx="3870">
                  <c:v>7.1</c:v>
                </c:pt>
                <c:pt idx="3871">
                  <c:v>7.1</c:v>
                </c:pt>
                <c:pt idx="3872">
                  <c:v>7.1</c:v>
                </c:pt>
                <c:pt idx="3873">
                  <c:v>7.1</c:v>
                </c:pt>
                <c:pt idx="3874">
                  <c:v>7.1</c:v>
                </c:pt>
                <c:pt idx="3875">
                  <c:v>7</c:v>
                </c:pt>
                <c:pt idx="3876">
                  <c:v>6.9</c:v>
                </c:pt>
                <c:pt idx="3877">
                  <c:v>6.8</c:v>
                </c:pt>
                <c:pt idx="3878">
                  <c:v>6.9</c:v>
                </c:pt>
                <c:pt idx="3879">
                  <c:v>6.8</c:v>
                </c:pt>
                <c:pt idx="3880">
                  <c:v>6.8</c:v>
                </c:pt>
                <c:pt idx="3881">
                  <c:v>6.8</c:v>
                </c:pt>
                <c:pt idx="3882">
                  <c:v>6.9</c:v>
                </c:pt>
                <c:pt idx="3883">
                  <c:v>6.8</c:v>
                </c:pt>
                <c:pt idx="3884">
                  <c:v>6.8</c:v>
                </c:pt>
                <c:pt idx="3885">
                  <c:v>6.8</c:v>
                </c:pt>
                <c:pt idx="3886">
                  <c:v>6.8</c:v>
                </c:pt>
                <c:pt idx="3887">
                  <c:v>6.8</c:v>
                </c:pt>
                <c:pt idx="3888">
                  <c:v>6.8</c:v>
                </c:pt>
                <c:pt idx="3889">
                  <c:v>6.8</c:v>
                </c:pt>
                <c:pt idx="3890">
                  <c:v>6.8</c:v>
                </c:pt>
                <c:pt idx="3891">
                  <c:v>6.8</c:v>
                </c:pt>
                <c:pt idx="3892">
                  <c:v>6.8</c:v>
                </c:pt>
                <c:pt idx="3893">
                  <c:v>6.8</c:v>
                </c:pt>
                <c:pt idx="3894">
                  <c:v>6.8</c:v>
                </c:pt>
                <c:pt idx="3895">
                  <c:v>6.8</c:v>
                </c:pt>
                <c:pt idx="3896">
                  <c:v>6.8</c:v>
                </c:pt>
                <c:pt idx="3897">
                  <c:v>6.8</c:v>
                </c:pt>
                <c:pt idx="3898">
                  <c:v>6.8</c:v>
                </c:pt>
                <c:pt idx="3899">
                  <c:v>6.9</c:v>
                </c:pt>
                <c:pt idx="3900">
                  <c:v>6.9</c:v>
                </c:pt>
                <c:pt idx="3901">
                  <c:v>6.8</c:v>
                </c:pt>
                <c:pt idx="3902">
                  <c:v>6.8</c:v>
                </c:pt>
                <c:pt idx="3903">
                  <c:v>6.8</c:v>
                </c:pt>
                <c:pt idx="3904">
                  <c:v>6.8</c:v>
                </c:pt>
                <c:pt idx="3905">
                  <c:v>6.8</c:v>
                </c:pt>
                <c:pt idx="3906">
                  <c:v>6.8</c:v>
                </c:pt>
                <c:pt idx="3907">
                  <c:v>6.8</c:v>
                </c:pt>
                <c:pt idx="3908">
                  <c:v>6.8</c:v>
                </c:pt>
                <c:pt idx="3909">
                  <c:v>6.8</c:v>
                </c:pt>
                <c:pt idx="3910">
                  <c:v>6.8</c:v>
                </c:pt>
                <c:pt idx="3911">
                  <c:v>6.8</c:v>
                </c:pt>
                <c:pt idx="3912">
                  <c:v>6.8</c:v>
                </c:pt>
                <c:pt idx="3913">
                  <c:v>6.8</c:v>
                </c:pt>
                <c:pt idx="3914">
                  <c:v>6.8</c:v>
                </c:pt>
                <c:pt idx="3915">
                  <c:v>6.8</c:v>
                </c:pt>
                <c:pt idx="3916">
                  <c:v>6.8</c:v>
                </c:pt>
                <c:pt idx="3917">
                  <c:v>6.8</c:v>
                </c:pt>
                <c:pt idx="3918">
                  <c:v>6.8</c:v>
                </c:pt>
                <c:pt idx="3919">
                  <c:v>6.8</c:v>
                </c:pt>
                <c:pt idx="3920">
                  <c:v>6.8</c:v>
                </c:pt>
                <c:pt idx="3921">
                  <c:v>6.8</c:v>
                </c:pt>
                <c:pt idx="3922">
                  <c:v>6.8</c:v>
                </c:pt>
                <c:pt idx="3923">
                  <c:v>6.8</c:v>
                </c:pt>
                <c:pt idx="3924">
                  <c:v>6.8</c:v>
                </c:pt>
                <c:pt idx="3925">
                  <c:v>6.8</c:v>
                </c:pt>
                <c:pt idx="3926">
                  <c:v>6.9</c:v>
                </c:pt>
                <c:pt idx="3927">
                  <c:v>6.8</c:v>
                </c:pt>
                <c:pt idx="3928">
                  <c:v>6.8</c:v>
                </c:pt>
                <c:pt idx="3929">
                  <c:v>6.8</c:v>
                </c:pt>
                <c:pt idx="3930">
                  <c:v>6.8</c:v>
                </c:pt>
                <c:pt idx="3931">
                  <c:v>6.8</c:v>
                </c:pt>
                <c:pt idx="3932">
                  <c:v>6.8</c:v>
                </c:pt>
                <c:pt idx="3933">
                  <c:v>6.8</c:v>
                </c:pt>
                <c:pt idx="3934">
                  <c:v>6.8</c:v>
                </c:pt>
                <c:pt idx="3935">
                  <c:v>6.8</c:v>
                </c:pt>
                <c:pt idx="3936">
                  <c:v>6.8</c:v>
                </c:pt>
                <c:pt idx="3937">
                  <c:v>6.8</c:v>
                </c:pt>
                <c:pt idx="3938">
                  <c:v>6.8</c:v>
                </c:pt>
                <c:pt idx="3939">
                  <c:v>6.8</c:v>
                </c:pt>
                <c:pt idx="3940">
                  <c:v>6.8</c:v>
                </c:pt>
                <c:pt idx="3941">
                  <c:v>6.8</c:v>
                </c:pt>
                <c:pt idx="3942">
                  <c:v>6.8</c:v>
                </c:pt>
                <c:pt idx="3943">
                  <c:v>6.8</c:v>
                </c:pt>
                <c:pt idx="3944">
                  <c:v>6.8</c:v>
                </c:pt>
                <c:pt idx="3945">
                  <c:v>6.8</c:v>
                </c:pt>
                <c:pt idx="3946">
                  <c:v>6.8</c:v>
                </c:pt>
                <c:pt idx="3947">
                  <c:v>6.8</c:v>
                </c:pt>
                <c:pt idx="3948">
                  <c:v>6.8</c:v>
                </c:pt>
                <c:pt idx="3949">
                  <c:v>6.8</c:v>
                </c:pt>
                <c:pt idx="3950">
                  <c:v>6.8</c:v>
                </c:pt>
                <c:pt idx="3951">
                  <c:v>6.8</c:v>
                </c:pt>
                <c:pt idx="3952">
                  <c:v>6.8</c:v>
                </c:pt>
                <c:pt idx="3953">
                  <c:v>6.8</c:v>
                </c:pt>
                <c:pt idx="3954">
                  <c:v>6.8</c:v>
                </c:pt>
                <c:pt idx="3955">
                  <c:v>6.8</c:v>
                </c:pt>
                <c:pt idx="3956">
                  <c:v>6.8</c:v>
                </c:pt>
                <c:pt idx="3957">
                  <c:v>6.8</c:v>
                </c:pt>
                <c:pt idx="3958">
                  <c:v>6.8</c:v>
                </c:pt>
                <c:pt idx="3959">
                  <c:v>6.8</c:v>
                </c:pt>
                <c:pt idx="3960">
                  <c:v>6.8</c:v>
                </c:pt>
                <c:pt idx="3961">
                  <c:v>6.8</c:v>
                </c:pt>
                <c:pt idx="3962">
                  <c:v>6.8</c:v>
                </c:pt>
                <c:pt idx="3963">
                  <c:v>6.8</c:v>
                </c:pt>
                <c:pt idx="3964">
                  <c:v>6.9</c:v>
                </c:pt>
                <c:pt idx="3965">
                  <c:v>6.9</c:v>
                </c:pt>
                <c:pt idx="3966">
                  <c:v>6.9</c:v>
                </c:pt>
                <c:pt idx="3967">
                  <c:v>6.9</c:v>
                </c:pt>
                <c:pt idx="3968">
                  <c:v>6.8</c:v>
                </c:pt>
                <c:pt idx="3969">
                  <c:v>6.8</c:v>
                </c:pt>
                <c:pt idx="3970">
                  <c:v>6.8</c:v>
                </c:pt>
                <c:pt idx="3971">
                  <c:v>6.9</c:v>
                </c:pt>
                <c:pt idx="3972">
                  <c:v>6.8</c:v>
                </c:pt>
                <c:pt idx="3973">
                  <c:v>6.8</c:v>
                </c:pt>
                <c:pt idx="3974">
                  <c:v>6.8</c:v>
                </c:pt>
                <c:pt idx="3975">
                  <c:v>6.8</c:v>
                </c:pt>
                <c:pt idx="3976">
                  <c:v>6.8</c:v>
                </c:pt>
                <c:pt idx="3977">
                  <c:v>6.8</c:v>
                </c:pt>
                <c:pt idx="3978">
                  <c:v>6.8</c:v>
                </c:pt>
                <c:pt idx="3979">
                  <c:v>6.8</c:v>
                </c:pt>
                <c:pt idx="3980">
                  <c:v>6.8</c:v>
                </c:pt>
                <c:pt idx="3981">
                  <c:v>6.8</c:v>
                </c:pt>
                <c:pt idx="3982">
                  <c:v>6.8</c:v>
                </c:pt>
                <c:pt idx="3983">
                  <c:v>6.8</c:v>
                </c:pt>
                <c:pt idx="3984">
                  <c:v>6.8</c:v>
                </c:pt>
                <c:pt idx="3985">
                  <c:v>6.8</c:v>
                </c:pt>
                <c:pt idx="3986">
                  <c:v>6.8</c:v>
                </c:pt>
                <c:pt idx="3987">
                  <c:v>6.8</c:v>
                </c:pt>
                <c:pt idx="3988">
                  <c:v>6.9</c:v>
                </c:pt>
                <c:pt idx="3989">
                  <c:v>6.9</c:v>
                </c:pt>
                <c:pt idx="3990">
                  <c:v>6.9</c:v>
                </c:pt>
                <c:pt idx="3991">
                  <c:v>6.8</c:v>
                </c:pt>
                <c:pt idx="3992">
                  <c:v>6.8</c:v>
                </c:pt>
                <c:pt idx="3993">
                  <c:v>6.8</c:v>
                </c:pt>
                <c:pt idx="3994">
                  <c:v>6.8</c:v>
                </c:pt>
                <c:pt idx="3995">
                  <c:v>6.9</c:v>
                </c:pt>
                <c:pt idx="3996">
                  <c:v>6.8</c:v>
                </c:pt>
                <c:pt idx="3997">
                  <c:v>6.8</c:v>
                </c:pt>
                <c:pt idx="3998">
                  <c:v>6.8</c:v>
                </c:pt>
                <c:pt idx="3999">
                  <c:v>6.8</c:v>
                </c:pt>
                <c:pt idx="4000">
                  <c:v>6.8</c:v>
                </c:pt>
                <c:pt idx="4001">
                  <c:v>6.8</c:v>
                </c:pt>
                <c:pt idx="4002">
                  <c:v>6.9</c:v>
                </c:pt>
                <c:pt idx="4003">
                  <c:v>6.8</c:v>
                </c:pt>
                <c:pt idx="4004">
                  <c:v>6.8</c:v>
                </c:pt>
                <c:pt idx="4005">
                  <c:v>6.8</c:v>
                </c:pt>
                <c:pt idx="4006">
                  <c:v>6.8</c:v>
                </c:pt>
                <c:pt idx="4007">
                  <c:v>6.8</c:v>
                </c:pt>
                <c:pt idx="4008">
                  <c:v>6.8</c:v>
                </c:pt>
                <c:pt idx="4009">
                  <c:v>6.8</c:v>
                </c:pt>
                <c:pt idx="4010">
                  <c:v>6.8</c:v>
                </c:pt>
                <c:pt idx="4011">
                  <c:v>6.9</c:v>
                </c:pt>
                <c:pt idx="4012">
                  <c:v>6.8</c:v>
                </c:pt>
                <c:pt idx="4013">
                  <c:v>6.8</c:v>
                </c:pt>
                <c:pt idx="4014">
                  <c:v>6.9</c:v>
                </c:pt>
                <c:pt idx="4015">
                  <c:v>6.8</c:v>
                </c:pt>
                <c:pt idx="4016">
                  <c:v>6.8</c:v>
                </c:pt>
                <c:pt idx="4017">
                  <c:v>6.8</c:v>
                </c:pt>
                <c:pt idx="4018">
                  <c:v>6.8</c:v>
                </c:pt>
                <c:pt idx="4019">
                  <c:v>6.8</c:v>
                </c:pt>
                <c:pt idx="4020">
                  <c:v>6.8</c:v>
                </c:pt>
                <c:pt idx="4021">
                  <c:v>6.8</c:v>
                </c:pt>
                <c:pt idx="4022">
                  <c:v>6.8</c:v>
                </c:pt>
                <c:pt idx="4023">
                  <c:v>6.8</c:v>
                </c:pt>
                <c:pt idx="4024">
                  <c:v>6.8</c:v>
                </c:pt>
                <c:pt idx="4025">
                  <c:v>6.8</c:v>
                </c:pt>
                <c:pt idx="4026">
                  <c:v>6.9</c:v>
                </c:pt>
                <c:pt idx="4027">
                  <c:v>6.8</c:v>
                </c:pt>
                <c:pt idx="4028">
                  <c:v>6.8</c:v>
                </c:pt>
                <c:pt idx="4029">
                  <c:v>6.8</c:v>
                </c:pt>
                <c:pt idx="4030">
                  <c:v>6.8</c:v>
                </c:pt>
                <c:pt idx="4031">
                  <c:v>6.8</c:v>
                </c:pt>
                <c:pt idx="4032">
                  <c:v>6.8</c:v>
                </c:pt>
                <c:pt idx="4033">
                  <c:v>6.8</c:v>
                </c:pt>
                <c:pt idx="4034">
                  <c:v>6.8</c:v>
                </c:pt>
                <c:pt idx="4035">
                  <c:v>6.8</c:v>
                </c:pt>
                <c:pt idx="4036">
                  <c:v>6.9</c:v>
                </c:pt>
                <c:pt idx="4037">
                  <c:v>6.8</c:v>
                </c:pt>
                <c:pt idx="4038">
                  <c:v>6.8</c:v>
                </c:pt>
                <c:pt idx="4039">
                  <c:v>7</c:v>
                </c:pt>
                <c:pt idx="4040">
                  <c:v>7.1</c:v>
                </c:pt>
                <c:pt idx="4041">
                  <c:v>7.1</c:v>
                </c:pt>
                <c:pt idx="4042">
                  <c:v>7.1</c:v>
                </c:pt>
                <c:pt idx="4043">
                  <c:v>7.1</c:v>
                </c:pt>
                <c:pt idx="4044">
                  <c:v>7.1</c:v>
                </c:pt>
                <c:pt idx="4045">
                  <c:v>7.1</c:v>
                </c:pt>
                <c:pt idx="4046">
                  <c:v>7.1</c:v>
                </c:pt>
                <c:pt idx="4047">
                  <c:v>7.1</c:v>
                </c:pt>
                <c:pt idx="4048">
                  <c:v>7.1</c:v>
                </c:pt>
                <c:pt idx="4049">
                  <c:v>7.1</c:v>
                </c:pt>
                <c:pt idx="4050">
                  <c:v>7.1</c:v>
                </c:pt>
                <c:pt idx="4051">
                  <c:v>7.1</c:v>
                </c:pt>
                <c:pt idx="4052">
                  <c:v>7.1</c:v>
                </c:pt>
                <c:pt idx="4053">
                  <c:v>7.1</c:v>
                </c:pt>
                <c:pt idx="4054">
                  <c:v>7.1</c:v>
                </c:pt>
                <c:pt idx="4055">
                  <c:v>7.1</c:v>
                </c:pt>
                <c:pt idx="4056">
                  <c:v>7.1</c:v>
                </c:pt>
                <c:pt idx="4057">
                  <c:v>7.1</c:v>
                </c:pt>
                <c:pt idx="4058">
                  <c:v>7.1</c:v>
                </c:pt>
                <c:pt idx="4059">
                  <c:v>7.1</c:v>
                </c:pt>
                <c:pt idx="4060">
                  <c:v>7.1</c:v>
                </c:pt>
                <c:pt idx="4061">
                  <c:v>7.1</c:v>
                </c:pt>
                <c:pt idx="4062">
                  <c:v>7.1</c:v>
                </c:pt>
                <c:pt idx="4063">
                  <c:v>7.1</c:v>
                </c:pt>
                <c:pt idx="4064">
                  <c:v>7.1</c:v>
                </c:pt>
                <c:pt idx="4065">
                  <c:v>7.1</c:v>
                </c:pt>
                <c:pt idx="4066">
                  <c:v>7.1</c:v>
                </c:pt>
                <c:pt idx="4067">
                  <c:v>7.1</c:v>
                </c:pt>
                <c:pt idx="4068">
                  <c:v>7.1</c:v>
                </c:pt>
                <c:pt idx="4069">
                  <c:v>7.1</c:v>
                </c:pt>
                <c:pt idx="4070">
                  <c:v>7.1</c:v>
                </c:pt>
                <c:pt idx="4071">
                  <c:v>7.1</c:v>
                </c:pt>
                <c:pt idx="4072">
                  <c:v>7.1</c:v>
                </c:pt>
                <c:pt idx="4073">
                  <c:v>7.1</c:v>
                </c:pt>
                <c:pt idx="4074">
                  <c:v>7.2</c:v>
                </c:pt>
                <c:pt idx="4075">
                  <c:v>7.1</c:v>
                </c:pt>
                <c:pt idx="4076">
                  <c:v>7.1</c:v>
                </c:pt>
                <c:pt idx="4077">
                  <c:v>7.1</c:v>
                </c:pt>
                <c:pt idx="4078">
                  <c:v>7.1</c:v>
                </c:pt>
                <c:pt idx="4079">
                  <c:v>7.1</c:v>
                </c:pt>
                <c:pt idx="4080">
                  <c:v>7.1</c:v>
                </c:pt>
                <c:pt idx="4081">
                  <c:v>7.1</c:v>
                </c:pt>
                <c:pt idx="4082">
                  <c:v>7.1</c:v>
                </c:pt>
                <c:pt idx="4083">
                  <c:v>7.1</c:v>
                </c:pt>
                <c:pt idx="4084">
                  <c:v>7.1</c:v>
                </c:pt>
                <c:pt idx="4085">
                  <c:v>7.1</c:v>
                </c:pt>
                <c:pt idx="4086">
                  <c:v>7.1</c:v>
                </c:pt>
                <c:pt idx="4087">
                  <c:v>7.1</c:v>
                </c:pt>
                <c:pt idx="4088">
                  <c:v>7.1</c:v>
                </c:pt>
                <c:pt idx="4089">
                  <c:v>7.1</c:v>
                </c:pt>
                <c:pt idx="4090">
                  <c:v>7.1</c:v>
                </c:pt>
                <c:pt idx="4091">
                  <c:v>7.1</c:v>
                </c:pt>
                <c:pt idx="4092">
                  <c:v>7.1</c:v>
                </c:pt>
                <c:pt idx="4093">
                  <c:v>7.1</c:v>
                </c:pt>
                <c:pt idx="4094">
                  <c:v>7.1</c:v>
                </c:pt>
                <c:pt idx="4095">
                  <c:v>7.1</c:v>
                </c:pt>
                <c:pt idx="4096">
                  <c:v>7.1</c:v>
                </c:pt>
                <c:pt idx="4097">
                  <c:v>7.1</c:v>
                </c:pt>
                <c:pt idx="4098">
                  <c:v>7.1</c:v>
                </c:pt>
                <c:pt idx="4099">
                  <c:v>7.1</c:v>
                </c:pt>
                <c:pt idx="4100">
                  <c:v>7.1</c:v>
                </c:pt>
                <c:pt idx="4101">
                  <c:v>7.1</c:v>
                </c:pt>
                <c:pt idx="4102">
                  <c:v>7.1</c:v>
                </c:pt>
                <c:pt idx="4103">
                  <c:v>7.1</c:v>
                </c:pt>
                <c:pt idx="4104">
                  <c:v>6.9</c:v>
                </c:pt>
                <c:pt idx="4105">
                  <c:v>4.8</c:v>
                </c:pt>
                <c:pt idx="4106">
                  <c:v>4.7</c:v>
                </c:pt>
                <c:pt idx="4107">
                  <c:v>4.8</c:v>
                </c:pt>
                <c:pt idx="4108">
                  <c:v>4.8</c:v>
                </c:pt>
                <c:pt idx="4109">
                  <c:v>4.8</c:v>
                </c:pt>
                <c:pt idx="4110">
                  <c:v>4.8</c:v>
                </c:pt>
                <c:pt idx="4111">
                  <c:v>4.8</c:v>
                </c:pt>
                <c:pt idx="4112">
                  <c:v>4.8</c:v>
                </c:pt>
                <c:pt idx="4113">
                  <c:v>4.7</c:v>
                </c:pt>
                <c:pt idx="4114">
                  <c:v>4.7</c:v>
                </c:pt>
                <c:pt idx="4115">
                  <c:v>4.7</c:v>
                </c:pt>
                <c:pt idx="4116">
                  <c:v>4.7</c:v>
                </c:pt>
                <c:pt idx="4117">
                  <c:v>4.8</c:v>
                </c:pt>
                <c:pt idx="4118">
                  <c:v>4.8</c:v>
                </c:pt>
                <c:pt idx="4119">
                  <c:v>4.8</c:v>
                </c:pt>
                <c:pt idx="4120">
                  <c:v>4.8</c:v>
                </c:pt>
                <c:pt idx="4121">
                  <c:v>4.8</c:v>
                </c:pt>
                <c:pt idx="4122">
                  <c:v>4.8</c:v>
                </c:pt>
                <c:pt idx="4123">
                  <c:v>4.8</c:v>
                </c:pt>
                <c:pt idx="4124">
                  <c:v>4.8</c:v>
                </c:pt>
                <c:pt idx="4125">
                  <c:v>4.8</c:v>
                </c:pt>
                <c:pt idx="4126">
                  <c:v>4.8</c:v>
                </c:pt>
                <c:pt idx="4127">
                  <c:v>4.8</c:v>
                </c:pt>
                <c:pt idx="4128">
                  <c:v>4.8</c:v>
                </c:pt>
                <c:pt idx="4129">
                  <c:v>4.8</c:v>
                </c:pt>
                <c:pt idx="4130">
                  <c:v>4.8</c:v>
                </c:pt>
                <c:pt idx="4131">
                  <c:v>4.8</c:v>
                </c:pt>
                <c:pt idx="4132">
                  <c:v>4.9000000000000004</c:v>
                </c:pt>
                <c:pt idx="4133">
                  <c:v>4.8</c:v>
                </c:pt>
                <c:pt idx="4134">
                  <c:v>4.8</c:v>
                </c:pt>
                <c:pt idx="4135">
                  <c:v>4.8</c:v>
                </c:pt>
                <c:pt idx="4136">
                  <c:v>4.8</c:v>
                </c:pt>
                <c:pt idx="4137">
                  <c:v>4.7</c:v>
                </c:pt>
                <c:pt idx="4138">
                  <c:v>4.7</c:v>
                </c:pt>
                <c:pt idx="4139">
                  <c:v>4.7</c:v>
                </c:pt>
                <c:pt idx="4140">
                  <c:v>4.7</c:v>
                </c:pt>
                <c:pt idx="4141">
                  <c:v>4.8</c:v>
                </c:pt>
                <c:pt idx="4142">
                  <c:v>4.8</c:v>
                </c:pt>
                <c:pt idx="4143">
                  <c:v>4.8</c:v>
                </c:pt>
                <c:pt idx="4144">
                  <c:v>4.8</c:v>
                </c:pt>
                <c:pt idx="4145">
                  <c:v>4.8</c:v>
                </c:pt>
                <c:pt idx="4146">
                  <c:v>4.8</c:v>
                </c:pt>
                <c:pt idx="4147">
                  <c:v>4.8</c:v>
                </c:pt>
                <c:pt idx="4148">
                  <c:v>4.7</c:v>
                </c:pt>
                <c:pt idx="4149">
                  <c:v>4.7</c:v>
                </c:pt>
                <c:pt idx="4150">
                  <c:v>4.7</c:v>
                </c:pt>
                <c:pt idx="4151">
                  <c:v>4.7</c:v>
                </c:pt>
                <c:pt idx="4152">
                  <c:v>4.7</c:v>
                </c:pt>
                <c:pt idx="4153">
                  <c:v>4.8</c:v>
                </c:pt>
                <c:pt idx="4154">
                  <c:v>4.7</c:v>
                </c:pt>
                <c:pt idx="4155">
                  <c:v>4.7</c:v>
                </c:pt>
                <c:pt idx="4156">
                  <c:v>4.8</c:v>
                </c:pt>
                <c:pt idx="4157">
                  <c:v>4.7</c:v>
                </c:pt>
                <c:pt idx="4158">
                  <c:v>4</c:v>
                </c:pt>
                <c:pt idx="4159">
                  <c:v>2.4</c:v>
                </c:pt>
                <c:pt idx="4160">
                  <c:v>2.4</c:v>
                </c:pt>
                <c:pt idx="4161">
                  <c:v>2.4</c:v>
                </c:pt>
                <c:pt idx="4162">
                  <c:v>2.4</c:v>
                </c:pt>
                <c:pt idx="4163">
                  <c:v>2.4</c:v>
                </c:pt>
                <c:pt idx="4164">
                  <c:v>2.4</c:v>
                </c:pt>
                <c:pt idx="4165">
                  <c:v>2.4</c:v>
                </c:pt>
                <c:pt idx="4166">
                  <c:v>2.4</c:v>
                </c:pt>
                <c:pt idx="4167">
                  <c:v>2.4</c:v>
                </c:pt>
                <c:pt idx="4168">
                  <c:v>2.4</c:v>
                </c:pt>
                <c:pt idx="4169">
                  <c:v>2.4</c:v>
                </c:pt>
                <c:pt idx="4170">
                  <c:v>2.4</c:v>
                </c:pt>
                <c:pt idx="4171">
                  <c:v>2.5</c:v>
                </c:pt>
                <c:pt idx="4172">
                  <c:v>2.4</c:v>
                </c:pt>
                <c:pt idx="4173">
                  <c:v>2.4</c:v>
                </c:pt>
                <c:pt idx="4174">
                  <c:v>2.4</c:v>
                </c:pt>
                <c:pt idx="4175">
                  <c:v>2.4</c:v>
                </c:pt>
                <c:pt idx="4176">
                  <c:v>2.4</c:v>
                </c:pt>
                <c:pt idx="4177">
                  <c:v>2.4</c:v>
                </c:pt>
                <c:pt idx="4178">
                  <c:v>2.4</c:v>
                </c:pt>
                <c:pt idx="4179">
                  <c:v>2.4</c:v>
                </c:pt>
                <c:pt idx="4180">
                  <c:v>2.4</c:v>
                </c:pt>
                <c:pt idx="4181">
                  <c:v>2.4</c:v>
                </c:pt>
                <c:pt idx="4182">
                  <c:v>2.4</c:v>
                </c:pt>
                <c:pt idx="4183">
                  <c:v>2.4</c:v>
                </c:pt>
                <c:pt idx="4184">
                  <c:v>2.4</c:v>
                </c:pt>
                <c:pt idx="4185">
                  <c:v>2.4</c:v>
                </c:pt>
                <c:pt idx="4186">
                  <c:v>2.4</c:v>
                </c:pt>
                <c:pt idx="4187">
                  <c:v>2.4</c:v>
                </c:pt>
                <c:pt idx="4188">
                  <c:v>2.4</c:v>
                </c:pt>
                <c:pt idx="4189">
                  <c:v>2.4</c:v>
                </c:pt>
                <c:pt idx="4190">
                  <c:v>2.4</c:v>
                </c:pt>
                <c:pt idx="4191">
                  <c:v>2.4</c:v>
                </c:pt>
                <c:pt idx="4192">
                  <c:v>2.4</c:v>
                </c:pt>
                <c:pt idx="4193">
                  <c:v>2.4</c:v>
                </c:pt>
                <c:pt idx="4194">
                  <c:v>2.4</c:v>
                </c:pt>
                <c:pt idx="4195">
                  <c:v>2.5</c:v>
                </c:pt>
                <c:pt idx="4196">
                  <c:v>2.4</c:v>
                </c:pt>
                <c:pt idx="4197">
                  <c:v>2.4</c:v>
                </c:pt>
                <c:pt idx="4198">
                  <c:v>2.4</c:v>
                </c:pt>
                <c:pt idx="4199">
                  <c:v>2.4</c:v>
                </c:pt>
                <c:pt idx="4200">
                  <c:v>2.4</c:v>
                </c:pt>
                <c:pt idx="4201">
                  <c:v>1.8</c:v>
                </c:pt>
                <c:pt idx="4202">
                  <c:v>1.8</c:v>
                </c:pt>
                <c:pt idx="4203">
                  <c:v>1.8</c:v>
                </c:pt>
                <c:pt idx="4204">
                  <c:v>1.8</c:v>
                </c:pt>
                <c:pt idx="4205">
                  <c:v>1.8</c:v>
                </c:pt>
                <c:pt idx="4206">
                  <c:v>1.8</c:v>
                </c:pt>
                <c:pt idx="4207">
                  <c:v>1.8</c:v>
                </c:pt>
                <c:pt idx="4208">
                  <c:v>1.8</c:v>
                </c:pt>
                <c:pt idx="4209">
                  <c:v>1.8</c:v>
                </c:pt>
                <c:pt idx="4210">
                  <c:v>1.8</c:v>
                </c:pt>
                <c:pt idx="4211">
                  <c:v>1.8</c:v>
                </c:pt>
                <c:pt idx="4212">
                  <c:v>1.8</c:v>
                </c:pt>
                <c:pt idx="4213">
                  <c:v>1.8</c:v>
                </c:pt>
                <c:pt idx="4214">
                  <c:v>1.8</c:v>
                </c:pt>
                <c:pt idx="4215">
                  <c:v>1.8</c:v>
                </c:pt>
                <c:pt idx="4216">
                  <c:v>1.8</c:v>
                </c:pt>
                <c:pt idx="4217">
                  <c:v>1.8</c:v>
                </c:pt>
                <c:pt idx="4218">
                  <c:v>1.8</c:v>
                </c:pt>
                <c:pt idx="4219">
                  <c:v>1.8</c:v>
                </c:pt>
                <c:pt idx="4220">
                  <c:v>1.8</c:v>
                </c:pt>
                <c:pt idx="4221">
                  <c:v>1.8</c:v>
                </c:pt>
                <c:pt idx="4222">
                  <c:v>1.8</c:v>
                </c:pt>
                <c:pt idx="4223">
                  <c:v>1.8</c:v>
                </c:pt>
                <c:pt idx="4224">
                  <c:v>1.8</c:v>
                </c:pt>
                <c:pt idx="4225">
                  <c:v>1.8</c:v>
                </c:pt>
                <c:pt idx="4226">
                  <c:v>1.8</c:v>
                </c:pt>
                <c:pt idx="4227">
                  <c:v>1.8</c:v>
                </c:pt>
                <c:pt idx="4228">
                  <c:v>1.8</c:v>
                </c:pt>
                <c:pt idx="4229">
                  <c:v>1.8</c:v>
                </c:pt>
                <c:pt idx="4230">
                  <c:v>1.8</c:v>
                </c:pt>
                <c:pt idx="4231">
                  <c:v>1.8</c:v>
                </c:pt>
                <c:pt idx="4232">
                  <c:v>1.8</c:v>
                </c:pt>
                <c:pt idx="4233">
                  <c:v>1.8</c:v>
                </c:pt>
                <c:pt idx="4234">
                  <c:v>1.8</c:v>
                </c:pt>
                <c:pt idx="4235">
                  <c:v>1.8</c:v>
                </c:pt>
                <c:pt idx="4236">
                  <c:v>1.8</c:v>
                </c:pt>
                <c:pt idx="4237">
                  <c:v>1.8</c:v>
                </c:pt>
                <c:pt idx="4238">
                  <c:v>1.8</c:v>
                </c:pt>
                <c:pt idx="4239">
                  <c:v>1.8</c:v>
                </c:pt>
                <c:pt idx="4240">
                  <c:v>1.8</c:v>
                </c:pt>
                <c:pt idx="4241">
                  <c:v>1.8</c:v>
                </c:pt>
                <c:pt idx="4242">
                  <c:v>1.8</c:v>
                </c:pt>
                <c:pt idx="4243">
                  <c:v>1.8</c:v>
                </c:pt>
                <c:pt idx="4244">
                  <c:v>1.8</c:v>
                </c:pt>
                <c:pt idx="4245">
                  <c:v>1.8</c:v>
                </c:pt>
                <c:pt idx="4246">
                  <c:v>1.8</c:v>
                </c:pt>
                <c:pt idx="4247">
                  <c:v>1.8</c:v>
                </c:pt>
                <c:pt idx="4248">
                  <c:v>1.8</c:v>
                </c:pt>
                <c:pt idx="4249">
                  <c:v>1.8</c:v>
                </c:pt>
                <c:pt idx="4250">
                  <c:v>1.8</c:v>
                </c:pt>
                <c:pt idx="4251">
                  <c:v>1.8</c:v>
                </c:pt>
                <c:pt idx="4252">
                  <c:v>1.8</c:v>
                </c:pt>
                <c:pt idx="4253">
                  <c:v>1.8</c:v>
                </c:pt>
                <c:pt idx="4254">
                  <c:v>1.8</c:v>
                </c:pt>
                <c:pt idx="4255">
                  <c:v>1.8</c:v>
                </c:pt>
                <c:pt idx="4256">
                  <c:v>1.8</c:v>
                </c:pt>
                <c:pt idx="4257">
                  <c:v>1.8</c:v>
                </c:pt>
                <c:pt idx="4258">
                  <c:v>1.8</c:v>
                </c:pt>
                <c:pt idx="4259">
                  <c:v>1.8</c:v>
                </c:pt>
                <c:pt idx="4260">
                  <c:v>1.8</c:v>
                </c:pt>
                <c:pt idx="4261">
                  <c:v>1.8</c:v>
                </c:pt>
                <c:pt idx="4262">
                  <c:v>1.8</c:v>
                </c:pt>
                <c:pt idx="4263">
                  <c:v>1.8</c:v>
                </c:pt>
                <c:pt idx="4264">
                  <c:v>1.8</c:v>
                </c:pt>
                <c:pt idx="4265">
                  <c:v>1.8</c:v>
                </c:pt>
                <c:pt idx="4266">
                  <c:v>1.8</c:v>
                </c:pt>
                <c:pt idx="4267">
                  <c:v>1.8</c:v>
                </c:pt>
                <c:pt idx="4268">
                  <c:v>1.8</c:v>
                </c:pt>
                <c:pt idx="4269">
                  <c:v>1.8</c:v>
                </c:pt>
                <c:pt idx="4270">
                  <c:v>1.8</c:v>
                </c:pt>
                <c:pt idx="4271">
                  <c:v>1.8</c:v>
                </c:pt>
                <c:pt idx="4272">
                  <c:v>1.8</c:v>
                </c:pt>
                <c:pt idx="4273">
                  <c:v>1.8</c:v>
                </c:pt>
                <c:pt idx="4274">
                  <c:v>1.8</c:v>
                </c:pt>
                <c:pt idx="4275">
                  <c:v>1.8</c:v>
                </c:pt>
                <c:pt idx="4276">
                  <c:v>1.8</c:v>
                </c:pt>
                <c:pt idx="4277">
                  <c:v>1.8</c:v>
                </c:pt>
                <c:pt idx="4278">
                  <c:v>1.8</c:v>
                </c:pt>
                <c:pt idx="4279">
                  <c:v>1.8</c:v>
                </c:pt>
                <c:pt idx="4280">
                  <c:v>1.8</c:v>
                </c:pt>
                <c:pt idx="4281">
                  <c:v>1.8</c:v>
                </c:pt>
                <c:pt idx="4282">
                  <c:v>1.8</c:v>
                </c:pt>
                <c:pt idx="4283">
                  <c:v>1.8</c:v>
                </c:pt>
                <c:pt idx="4284">
                  <c:v>1.8</c:v>
                </c:pt>
                <c:pt idx="4285">
                  <c:v>1.8</c:v>
                </c:pt>
                <c:pt idx="4286">
                  <c:v>1.8</c:v>
                </c:pt>
                <c:pt idx="4287">
                  <c:v>1.8</c:v>
                </c:pt>
                <c:pt idx="4288">
                  <c:v>1.8</c:v>
                </c:pt>
                <c:pt idx="4289">
                  <c:v>1.8</c:v>
                </c:pt>
                <c:pt idx="4290">
                  <c:v>1.8</c:v>
                </c:pt>
                <c:pt idx="4291">
                  <c:v>1.8</c:v>
                </c:pt>
                <c:pt idx="4292">
                  <c:v>1.8</c:v>
                </c:pt>
                <c:pt idx="4293">
                  <c:v>1.8</c:v>
                </c:pt>
                <c:pt idx="4294">
                  <c:v>1.8</c:v>
                </c:pt>
                <c:pt idx="4295">
                  <c:v>1.8</c:v>
                </c:pt>
                <c:pt idx="4296">
                  <c:v>1.8</c:v>
                </c:pt>
                <c:pt idx="4297">
                  <c:v>1.8</c:v>
                </c:pt>
                <c:pt idx="4298">
                  <c:v>1.8</c:v>
                </c:pt>
                <c:pt idx="4299">
                  <c:v>1.8</c:v>
                </c:pt>
                <c:pt idx="4300">
                  <c:v>1.8</c:v>
                </c:pt>
                <c:pt idx="4301">
                  <c:v>1.8</c:v>
                </c:pt>
                <c:pt idx="4302">
                  <c:v>1.8</c:v>
                </c:pt>
                <c:pt idx="4303">
                  <c:v>1.8</c:v>
                </c:pt>
                <c:pt idx="4304">
                  <c:v>1.8</c:v>
                </c:pt>
                <c:pt idx="4305">
                  <c:v>1.8</c:v>
                </c:pt>
                <c:pt idx="4306">
                  <c:v>1.8</c:v>
                </c:pt>
                <c:pt idx="4307">
                  <c:v>1.8</c:v>
                </c:pt>
                <c:pt idx="4308">
                  <c:v>1.8</c:v>
                </c:pt>
                <c:pt idx="4309">
                  <c:v>1.8</c:v>
                </c:pt>
                <c:pt idx="4310">
                  <c:v>1.8</c:v>
                </c:pt>
                <c:pt idx="4311">
                  <c:v>1.8</c:v>
                </c:pt>
                <c:pt idx="4312">
                  <c:v>1.8</c:v>
                </c:pt>
                <c:pt idx="4313">
                  <c:v>1.8</c:v>
                </c:pt>
                <c:pt idx="4314">
                  <c:v>1.8</c:v>
                </c:pt>
                <c:pt idx="4315">
                  <c:v>1.8</c:v>
                </c:pt>
                <c:pt idx="4316">
                  <c:v>1.8</c:v>
                </c:pt>
                <c:pt idx="4317">
                  <c:v>1.8</c:v>
                </c:pt>
                <c:pt idx="4318">
                  <c:v>1.8</c:v>
                </c:pt>
                <c:pt idx="4319">
                  <c:v>1.8</c:v>
                </c:pt>
                <c:pt idx="4320">
                  <c:v>1.8</c:v>
                </c:pt>
                <c:pt idx="4321">
                  <c:v>1.8</c:v>
                </c:pt>
                <c:pt idx="4322">
                  <c:v>1.8</c:v>
                </c:pt>
                <c:pt idx="4323">
                  <c:v>1.8</c:v>
                </c:pt>
                <c:pt idx="4324">
                  <c:v>1.8</c:v>
                </c:pt>
                <c:pt idx="4325">
                  <c:v>1.8</c:v>
                </c:pt>
                <c:pt idx="4326">
                  <c:v>1.8</c:v>
                </c:pt>
                <c:pt idx="4327">
                  <c:v>1.8</c:v>
                </c:pt>
                <c:pt idx="4328">
                  <c:v>1.8</c:v>
                </c:pt>
                <c:pt idx="4329">
                  <c:v>1.8</c:v>
                </c:pt>
                <c:pt idx="4330">
                  <c:v>1.8</c:v>
                </c:pt>
                <c:pt idx="4331">
                  <c:v>1.8</c:v>
                </c:pt>
                <c:pt idx="4332">
                  <c:v>1.8</c:v>
                </c:pt>
                <c:pt idx="4333">
                  <c:v>1.8</c:v>
                </c:pt>
                <c:pt idx="4334">
                  <c:v>1.8</c:v>
                </c:pt>
                <c:pt idx="4335">
                  <c:v>1.8</c:v>
                </c:pt>
                <c:pt idx="4336">
                  <c:v>1.8</c:v>
                </c:pt>
                <c:pt idx="4337">
                  <c:v>1.8</c:v>
                </c:pt>
                <c:pt idx="4338">
                  <c:v>1.8</c:v>
                </c:pt>
                <c:pt idx="4339">
                  <c:v>1.8</c:v>
                </c:pt>
                <c:pt idx="4340">
                  <c:v>1.8</c:v>
                </c:pt>
                <c:pt idx="4341">
                  <c:v>1.8</c:v>
                </c:pt>
                <c:pt idx="4342">
                  <c:v>1.8</c:v>
                </c:pt>
                <c:pt idx="4343">
                  <c:v>1.8</c:v>
                </c:pt>
                <c:pt idx="4344">
                  <c:v>1.8</c:v>
                </c:pt>
                <c:pt idx="4345">
                  <c:v>1.8</c:v>
                </c:pt>
                <c:pt idx="4346">
                  <c:v>1.8</c:v>
                </c:pt>
                <c:pt idx="4347">
                  <c:v>1.8</c:v>
                </c:pt>
                <c:pt idx="4348">
                  <c:v>1.8</c:v>
                </c:pt>
                <c:pt idx="4349">
                  <c:v>1.8</c:v>
                </c:pt>
                <c:pt idx="4350">
                  <c:v>1.8</c:v>
                </c:pt>
                <c:pt idx="4351">
                  <c:v>1.8</c:v>
                </c:pt>
                <c:pt idx="4352">
                  <c:v>1.8</c:v>
                </c:pt>
                <c:pt idx="4353">
                  <c:v>1.8</c:v>
                </c:pt>
                <c:pt idx="4354">
                  <c:v>1.8</c:v>
                </c:pt>
                <c:pt idx="4355">
                  <c:v>1.8</c:v>
                </c:pt>
                <c:pt idx="4356">
                  <c:v>1.8</c:v>
                </c:pt>
                <c:pt idx="4357">
                  <c:v>1.8</c:v>
                </c:pt>
                <c:pt idx="4358">
                  <c:v>1.8</c:v>
                </c:pt>
                <c:pt idx="4359">
                  <c:v>1.8</c:v>
                </c:pt>
                <c:pt idx="4360">
                  <c:v>1.8</c:v>
                </c:pt>
                <c:pt idx="4361">
                  <c:v>1.8</c:v>
                </c:pt>
                <c:pt idx="4362">
                  <c:v>1.8</c:v>
                </c:pt>
                <c:pt idx="4363">
                  <c:v>1.8</c:v>
                </c:pt>
                <c:pt idx="4364">
                  <c:v>1.8</c:v>
                </c:pt>
                <c:pt idx="4365">
                  <c:v>1.8</c:v>
                </c:pt>
                <c:pt idx="4366">
                  <c:v>1.8</c:v>
                </c:pt>
                <c:pt idx="4367">
                  <c:v>1.8</c:v>
                </c:pt>
                <c:pt idx="4368">
                  <c:v>1.8</c:v>
                </c:pt>
                <c:pt idx="4369">
                  <c:v>1.8</c:v>
                </c:pt>
                <c:pt idx="4370">
                  <c:v>1.8</c:v>
                </c:pt>
                <c:pt idx="4371">
                  <c:v>1.8</c:v>
                </c:pt>
                <c:pt idx="4372">
                  <c:v>1.8</c:v>
                </c:pt>
                <c:pt idx="4373">
                  <c:v>1.8</c:v>
                </c:pt>
                <c:pt idx="4374">
                  <c:v>1.8</c:v>
                </c:pt>
                <c:pt idx="4375">
                  <c:v>1.8</c:v>
                </c:pt>
                <c:pt idx="4376">
                  <c:v>1.8</c:v>
                </c:pt>
                <c:pt idx="4377">
                  <c:v>1.8</c:v>
                </c:pt>
                <c:pt idx="4378">
                  <c:v>1.8</c:v>
                </c:pt>
                <c:pt idx="4379">
                  <c:v>1.8</c:v>
                </c:pt>
                <c:pt idx="4380">
                  <c:v>1.8</c:v>
                </c:pt>
                <c:pt idx="4381">
                  <c:v>1.8</c:v>
                </c:pt>
                <c:pt idx="4382">
                  <c:v>1.8</c:v>
                </c:pt>
                <c:pt idx="4383">
                  <c:v>1.8</c:v>
                </c:pt>
                <c:pt idx="4384">
                  <c:v>1.8</c:v>
                </c:pt>
                <c:pt idx="4385">
                  <c:v>1.8</c:v>
                </c:pt>
                <c:pt idx="4386">
                  <c:v>1.8</c:v>
                </c:pt>
                <c:pt idx="4387">
                  <c:v>1.8</c:v>
                </c:pt>
                <c:pt idx="4388">
                  <c:v>1.8</c:v>
                </c:pt>
                <c:pt idx="4389">
                  <c:v>1.8</c:v>
                </c:pt>
                <c:pt idx="4390">
                  <c:v>1.8</c:v>
                </c:pt>
                <c:pt idx="4391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072960"/>
        <c:axId val="290072568"/>
      </c:lineChart>
      <c:dateAx>
        <c:axId val="288888072"/>
        <c:scaling>
          <c:orientation val="minMax"/>
          <c:min val="4290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889248"/>
        <c:crosses val="autoZero"/>
        <c:auto val="1"/>
        <c:lblOffset val="100"/>
        <c:baseTimeUnit val="days"/>
      </c:dateAx>
      <c:valAx>
        <c:axId val="288889248"/>
        <c:scaling>
          <c:orientation val="minMax"/>
          <c:max val="75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888072"/>
        <c:crosses val="autoZero"/>
        <c:crossBetween val="between"/>
      </c:valAx>
      <c:valAx>
        <c:axId val="2900725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Flows (kCfs)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072960"/>
        <c:crosses val="max"/>
        <c:crossBetween val="between"/>
      </c:valAx>
      <c:dateAx>
        <c:axId val="29007296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90072568"/>
        <c:crosses val="autoZero"/>
        <c:auto val="1"/>
        <c:lblOffset val="100"/>
        <c:baseTimeUnit val="days"/>
      </c:dateAx>
      <c:spPr>
        <a:solidFill>
          <a:schemeClr val="bg1"/>
        </a:solidFill>
        <a:ln w="15875">
          <a:solidFill>
            <a:schemeClr val="tx1"/>
          </a:solidFill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4.9300679685369934E-2"/>
          <c:y val="0.92274952889072648"/>
          <c:w val="0.91752434398391547"/>
          <c:h val="6.51328249858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42240"/>
        <c:axId val="133642632"/>
      </c:barChart>
      <c:catAx>
        <c:axId val="133642240"/>
        <c:scaling>
          <c:orientation val="minMax"/>
        </c:scaling>
        <c:delete val="0"/>
        <c:axPos val="b"/>
        <c:majorTickMark val="out"/>
        <c:minorTickMark val="none"/>
        <c:tickLblPos val="nextTo"/>
        <c:crossAx val="133642632"/>
        <c:crosses val="autoZero"/>
        <c:auto val="1"/>
        <c:lblAlgn val="ctr"/>
        <c:lblOffset val="100"/>
        <c:noMultiLvlLbl val="0"/>
      </c:catAx>
      <c:valAx>
        <c:axId val="133642632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133642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43416"/>
        <c:axId val="133643808"/>
      </c:barChart>
      <c:catAx>
        <c:axId val="133643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33643808"/>
        <c:crosses val="autoZero"/>
        <c:auto val="1"/>
        <c:lblAlgn val="ctr"/>
        <c:lblOffset val="100"/>
        <c:noMultiLvlLbl val="0"/>
      </c:catAx>
      <c:valAx>
        <c:axId val="13364380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133643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46848"/>
        <c:axId val="209647240"/>
      </c:barChart>
      <c:catAx>
        <c:axId val="209646848"/>
        <c:scaling>
          <c:orientation val="minMax"/>
        </c:scaling>
        <c:delete val="0"/>
        <c:axPos val="b"/>
        <c:majorTickMark val="out"/>
        <c:minorTickMark val="none"/>
        <c:tickLblPos val="nextTo"/>
        <c:crossAx val="209647240"/>
        <c:crosses val="autoZero"/>
        <c:auto val="1"/>
        <c:lblAlgn val="ctr"/>
        <c:lblOffset val="100"/>
        <c:noMultiLvlLbl val="0"/>
      </c:catAx>
      <c:valAx>
        <c:axId val="20964724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2096468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0.63803</cdr:x>
      <cdr:y>0.50363</cdr:y>
    </cdr:from>
    <cdr:to>
      <cdr:x>0.92784</cdr:x>
      <cdr:y>0.70189</cdr:y>
    </cdr:to>
    <cdr:grpSp>
      <cdr:nvGrpSpPr>
        <cdr:cNvPr id="6" name="Group 5"/>
        <cdr:cNvGrpSpPr/>
      </cdr:nvGrpSpPr>
      <cdr:grpSpPr>
        <a:xfrm xmlns:a="http://schemas.openxmlformats.org/drawingml/2006/main">
          <a:off x="5526486" y="3168069"/>
          <a:ext cx="2510276" cy="1247148"/>
          <a:chOff x="5837021" y="1488488"/>
          <a:chExt cx="2111243" cy="1244729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6063103" y="2217992"/>
            <a:ext cx="1285582" cy="42844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/>
          <a:lstStyle xmlns:a="http://schemas.openxmlformats.org/drawingml/2006/main"/>
          <a:p xmlns:a="http://schemas.openxmlformats.org/drawingml/2006/main">
            <a:r>
              <a:rPr lang="en-US" sz="1100" b="1"/>
              <a:t>Nez Perce 200 kaf</a:t>
            </a:r>
          </a:p>
        </cdr:txBody>
      </cdr:sp>
      <cdr:cxnSp macro="">
        <cdr:nvCxnSpPr>
          <cdr:cNvPr id="4" name="Straight Arrow Connector 3"/>
          <cdr:cNvCxnSpPr/>
        </cdr:nvCxnSpPr>
        <cdr:spPr>
          <a:xfrm xmlns:a="http://schemas.openxmlformats.org/drawingml/2006/main">
            <a:off x="6087362" y="2069751"/>
            <a:ext cx="0" cy="663466"/>
          </a:xfrm>
          <a:prstGeom xmlns:a="http://schemas.openxmlformats.org/drawingml/2006/main" prst="straightConnector1">
            <a:avLst/>
          </a:prstGeom>
          <a:ln xmlns:a="http://schemas.openxmlformats.org/drawingml/2006/main" w="12700">
            <a:solidFill>
              <a:schemeClr val="tx1"/>
            </a:solidFill>
            <a:headEnd type="triangle"/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9" name="Straight Arrow Connector 8"/>
          <cdr:cNvCxnSpPr/>
        </cdr:nvCxnSpPr>
        <cdr:spPr>
          <a:xfrm xmlns:a="http://schemas.openxmlformats.org/drawingml/2006/main">
            <a:off x="6546321" y="2139067"/>
            <a:ext cx="1401943" cy="9"/>
          </a:xfrm>
          <a:prstGeom xmlns:a="http://schemas.openxmlformats.org/drawingml/2006/main" prst="straightConnector1">
            <a:avLst/>
          </a:prstGeom>
          <a:ln xmlns:a="http://schemas.openxmlformats.org/drawingml/2006/main" w="12700">
            <a:solidFill>
              <a:schemeClr val="tx1"/>
            </a:solidFill>
            <a:headEnd type="triangle"/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7" name="TextBox 6"/>
          <cdr:cNvSpPr txBox="1"/>
        </cdr:nvSpPr>
        <cdr:spPr>
          <a:xfrm xmlns:a="http://schemas.openxmlformats.org/drawingml/2006/main">
            <a:off x="5837021" y="1488488"/>
            <a:ext cx="1698175" cy="4834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n-US" sz="1100" b="1"/>
              <a:t>Summer Augmentation</a:t>
            </a:r>
            <a:r>
              <a:rPr lang="en-US" sz="1100" b="1" baseline="0"/>
              <a:t> July 1st - September 15th</a:t>
            </a:r>
            <a:endParaRPr lang="en-US" sz="1100" b="1"/>
          </a:p>
        </cdr:txBody>
      </cdr:sp>
    </cdr:grpSp>
  </cdr:relSizeAnchor>
  <cdr:relSizeAnchor xmlns:cdr="http://schemas.openxmlformats.org/drawingml/2006/chartDrawing">
    <cdr:from>
      <cdr:x>0.73207</cdr:x>
      <cdr:y>0.07488</cdr:y>
    </cdr:from>
    <cdr:to>
      <cdr:x>0.7339</cdr:x>
      <cdr:y>0.91053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6341067" y="471041"/>
          <a:ext cx="15852" cy="5256631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C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0.37914</cdr:x>
      <cdr:y>0.54616</cdr:y>
    </cdr:from>
    <cdr:to>
      <cdr:x>0.50558</cdr:x>
      <cdr:y>0.58908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284022" y="3435587"/>
          <a:ext cx="1095197" cy="2699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chemeClr val="tx1"/>
              </a:solidFill>
            </a:rPr>
            <a:t>Elevation 1535</a:t>
          </a:r>
        </a:p>
      </cdr:txBody>
    </cdr:sp>
  </cdr:relSizeAnchor>
  <cdr:relSizeAnchor xmlns:cdr="http://schemas.openxmlformats.org/drawingml/2006/chartDrawing">
    <cdr:from>
      <cdr:x>0.19782</cdr:x>
      <cdr:y>0.65181</cdr:y>
    </cdr:from>
    <cdr:to>
      <cdr:x>0.32426</cdr:x>
      <cdr:y>0.69473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713467" y="4100199"/>
          <a:ext cx="1095198" cy="2699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chemeClr val="tx1"/>
              </a:solidFill>
            </a:rPr>
            <a:t>Elevation 1520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11050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11050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0.40317</cdr:x>
      <cdr:y>0.42139</cdr:y>
    </cdr:from>
    <cdr:to>
      <cdr:x>0.59683</cdr:x>
      <cdr:y>0.4881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94535" y="2653073"/>
          <a:ext cx="1678596" cy="420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="1">
              <a:solidFill>
                <a:schemeClr val="tx1"/>
              </a:solidFill>
            </a:rPr>
            <a:t>Temperature Augmentation Started on July 1st</a:t>
          </a:r>
        </a:p>
      </cdr:txBody>
    </cdr:sp>
  </cdr:relSizeAnchor>
  <cdr:relSizeAnchor xmlns:cdr="http://schemas.openxmlformats.org/drawingml/2006/chartDrawing">
    <cdr:from>
      <cdr:x>0.22198</cdr:x>
      <cdr:y>0.29501</cdr:y>
    </cdr:from>
    <cdr:to>
      <cdr:x>0.40317</cdr:x>
      <cdr:y>0.45474</cdr:y>
    </cdr:to>
    <cdr:cxnSp macro="">
      <cdr:nvCxnSpPr>
        <cdr:cNvPr id="4" name="Straight Arrow Connector 3"/>
        <cdr:cNvCxnSpPr>
          <a:stCxn xmlns:a="http://schemas.openxmlformats.org/drawingml/2006/main" id="2" idx="1"/>
        </cdr:cNvCxnSpPr>
      </cdr:nvCxnSpPr>
      <cdr:spPr>
        <a:xfrm xmlns:a="http://schemas.openxmlformats.org/drawingml/2006/main" flipH="1" flipV="1">
          <a:off x="1924025" y="1857381"/>
          <a:ext cx="1570510" cy="100566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prstDash val="sysDot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0.22308</cdr:x>
      <cdr:y>0.45474</cdr:y>
    </cdr:from>
    <cdr:to>
      <cdr:x>0.40317</cdr:x>
      <cdr:y>0.68835</cdr:y>
    </cdr:to>
    <cdr:cxnSp macro="">
      <cdr:nvCxnSpPr>
        <cdr:cNvPr id="6" name="Straight Arrow Connector 5"/>
        <cdr:cNvCxnSpPr>
          <a:stCxn xmlns:a="http://schemas.openxmlformats.org/drawingml/2006/main" id="2" idx="1"/>
        </cdr:cNvCxnSpPr>
      </cdr:nvCxnSpPr>
      <cdr:spPr>
        <a:xfrm xmlns:a="http://schemas.openxmlformats.org/drawingml/2006/main" flipH="1">
          <a:off x="1933560" y="2863045"/>
          <a:ext cx="1560975" cy="147081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prstDash val="sysDot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0.57577</cdr:x>
      <cdr:y>0.44644</cdr:y>
    </cdr:from>
    <cdr:to>
      <cdr:x>0.72911</cdr:x>
      <cdr:y>0.4813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85645" y="2805433"/>
          <a:ext cx="1327785" cy="21906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02310B47-C6E2-4BB3-8E5F-47897BBCFF29}" type="TxLink">
            <a:rPr lang="en-US" sz="900" b="1" i="0" u="none" strike="noStrike">
              <a:solidFill>
                <a:sysClr val="windowText" lastClr="000000"/>
              </a:solidFill>
              <a:latin typeface="Calibri"/>
              <a:cs typeface="Calibri"/>
            </a:rPr>
            <a:pPr/>
            <a:t>Idaho TDG Standard</a:t>
          </a:fld>
          <a:endParaRPr lang="en-US" sz="1000" b="1">
            <a:solidFill>
              <a:sysClr val="windowText" lastClr="00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0.26316</cdr:x>
      <cdr:y>0.08431</cdr:y>
    </cdr:from>
    <cdr:to>
      <cdr:x>0.56602</cdr:x>
      <cdr:y>0.34218</cdr:y>
    </cdr:to>
    <cdr:sp macro="" textlink="">
      <cdr:nvSpPr>
        <cdr:cNvPr id="2" name="Oval 1"/>
        <cdr:cNvSpPr/>
      </cdr:nvSpPr>
      <cdr:spPr>
        <a:xfrm xmlns:a="http://schemas.openxmlformats.org/drawingml/2006/main">
          <a:off x="2281197" y="530445"/>
          <a:ext cx="2625379" cy="162233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>
            <a:alpha val="23000"/>
          </a:srgbClr>
        </a:solidFill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0.08053</cdr:x>
      <cdr:y>0.15299</cdr:y>
    </cdr:from>
    <cdr:to>
      <cdr:x>0.22715</cdr:x>
      <cdr:y>0.21756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8117" y="962493"/>
          <a:ext cx="1270917" cy="4062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06ABA4F8-92CE-457D-B585-42727A704DF8}" type="TxLink">
            <a:rPr lang="en-US" sz="1000" b="1" i="0" u="none" strike="noStrike">
              <a:solidFill>
                <a:sysClr val="windowText" lastClr="000000"/>
              </a:solidFill>
              <a:latin typeface="Calibri"/>
              <a:cs typeface="Calibri"/>
            </a:rPr>
            <a:pPr/>
            <a:t>68°F WA State Standard @ LGNW</a:t>
          </a:fld>
          <a:endParaRPr lang="en-US" sz="1000" b="1">
            <a:solidFill>
              <a:sysClr val="windowText" lastClr="00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11050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239625" cy="696277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122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122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fld id="{7B2DF8FE-C407-41A0-A87A-AD62C59F98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63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122" y="0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122" y="8829989"/>
            <a:ext cx="297232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9" tIns="46440" rIns="92879" bIns="46440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BACED2EE-C9E7-41D8-AC81-D2DB959D25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414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8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0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002E2-6FD0-4F4D-BDF3-9CA3AB2996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1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D3666-60E0-4A31-B36B-0BE0E48BAC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4076-4AFA-4640-9A24-2371BA150B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4D396-8B04-43F1-94F5-E0DCDAA739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B58E-BAEC-40ED-9A07-89F388C4C036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76797-8FD4-49B1-89EF-EA2CCF6EA7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37A44-DA72-45C7-913B-B7F63E45B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6338C-E076-4B4F-A78C-6C3AE62DB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79A9D-5FE1-469B-B722-2A4476F6E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B9743-504C-48A2-BD23-60D390E0BF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515ED-0CE1-4063-B073-3196DB6A28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CAE1-E46A-4AF6-AFF5-EF4244AC8F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738EF-1C05-4CA4-AF15-FDDC8BA34E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B8EF0-A004-4923-8035-FEAD439292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7B3F3DA-10E8-4696-BA8B-AC50DC6A8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9" descr="ppt_camo_bkgrnd-0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oleObject" Target="../embeddings/Microsoft_PowerPoint_97-2003_Presentation1.ppt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png"/><Relationship Id="rId3" Type="http://schemas.openxmlformats.org/officeDocument/2006/relationships/oleObject" Target="../embeddings/Microsoft_PowerPoint_97-2003_Presentation2.ppt"/><Relationship Id="rId7" Type="http://schemas.openxmlformats.org/officeDocument/2006/relationships/image" Target="../media/image6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3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-47625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47625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1"/>
          <p:cNvSpPr>
            <a:spLocks noChangeArrowheads="1"/>
          </p:cNvSpPr>
          <p:nvPr/>
        </p:nvSpPr>
        <p:spPr bwMode="auto">
          <a:xfrm>
            <a:off x="152400" y="5410200"/>
            <a:ext cx="88392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5" descr="lrg fi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5395913"/>
            <a:ext cx="1752600" cy="14239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6" descr="iDownlo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2462213"/>
            <a:ext cx="2819400" cy="287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0" name="Picture 7" descr="NWW_GWOTdeployee_TerryMcClure_Afganist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1500" y="1711325"/>
            <a:ext cx="914400" cy="676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1" name="Picture 8" descr="NWW_EagleAtLuckyPea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4450" y="2557463"/>
            <a:ext cx="1465263" cy="1808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2" name="Picture 9" descr="NWW_LoMoRS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9100" y="3870325"/>
            <a:ext cx="1981200" cy="1465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3" name="Picture 10" descr="NWW_McNaryPowerhous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1300" y="1447800"/>
            <a:ext cx="1524000" cy="939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" name="Picture 11" descr="NWW_LittleGooseNavLock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24700" y="5389563"/>
            <a:ext cx="1981200" cy="14303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5" name="Picture 12" descr="NWW_LowerGraniteCavitationRepai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5392738"/>
            <a:ext cx="1333500" cy="1427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6" name="Picture 3" descr="IMG_797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2938463"/>
            <a:ext cx="601980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3" descr="C:\Users\G4EDHSCH\Documents\Projects\Dworshak\Snowflight\DwrSno042111\DSC0014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53000" y="609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2"/>
          </a:xfrm>
        </p:grpSpPr>
        <p:pic>
          <p:nvPicPr>
            <p:cNvPr id="1043" name="Picture 25" descr="ppt_camo_bkgrnd-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26" descr="white_curve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02" y="990"/>
              <a:ext cx="3258" cy="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7467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dirty="0" smtClean="0"/>
              <a:t>Dworshak Reservoir Regulation </a:t>
            </a:r>
            <a:br>
              <a:rPr lang="en-US" sz="3600" b="1" dirty="0" smtClean="0"/>
            </a:br>
            <a:r>
              <a:rPr lang="en-US" sz="3600" b="1" dirty="0" smtClean="0"/>
              <a:t>Water Year 2017</a:t>
            </a:r>
          </a:p>
        </p:txBody>
      </p:sp>
      <p:pic>
        <p:nvPicPr>
          <p:cNvPr id="1040" name="Picture 28" descr="USACE_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4419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152400" y="5410200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US Army Corps of Engineers</a:t>
            </a:r>
          </a:p>
          <a:p>
            <a:r>
              <a:rPr lang="en-US" b="1"/>
              <a:t>BUILDING STRONG</a:t>
            </a:r>
            <a:r>
              <a:rPr lang="en-US" sz="1400" b="1" baseline="-25000"/>
              <a:t>®</a:t>
            </a:r>
          </a:p>
        </p:txBody>
      </p:sp>
      <p:sp>
        <p:nvSpPr>
          <p:cNvPr id="1042" name="Text Box 32"/>
          <p:cNvSpPr txBox="1">
            <a:spLocks noChangeArrowheads="1"/>
          </p:cNvSpPr>
          <p:nvPr/>
        </p:nvSpPr>
        <p:spPr bwMode="auto">
          <a:xfrm>
            <a:off x="152400" y="1828800"/>
            <a:ext cx="3505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Stephen Hall P.E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spcBef>
                <a:spcPct val="10000"/>
              </a:spcBef>
            </a:pPr>
            <a:r>
              <a:rPr lang="en-US" sz="1400" dirty="0" smtClean="0"/>
              <a:t>Water Management Program Manager</a:t>
            </a:r>
            <a:endParaRPr lang="en-US" sz="1400" dirty="0"/>
          </a:p>
          <a:p>
            <a:pPr>
              <a:spcBef>
                <a:spcPct val="10000"/>
              </a:spcBef>
            </a:pPr>
            <a:r>
              <a:rPr lang="en-US" sz="1400" dirty="0"/>
              <a:t>Walla Walla District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December </a:t>
            </a:r>
            <a:r>
              <a:rPr lang="en-US" sz="1400" dirty="0" smtClean="0"/>
              <a:t> 12th, 2017</a:t>
            </a:r>
            <a:endParaRPr lang="en-US" sz="1400" dirty="0"/>
          </a:p>
          <a:p>
            <a:pPr>
              <a:spcBef>
                <a:spcPct val="10000"/>
              </a:spcBef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311"/>
              </p:ext>
            </p:extLst>
          </p:nvPr>
        </p:nvGraphicFramePr>
        <p:xfrm>
          <a:off x="242454" y="285750"/>
          <a:ext cx="8659091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own Arrow 4"/>
          <p:cNvSpPr/>
          <p:nvPr/>
        </p:nvSpPr>
        <p:spPr>
          <a:xfrm>
            <a:off x="1708184" y="52197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075330" y="5242112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514600" y="4871804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895600" y="490318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207123" y="4871804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945257" y="4316506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155140" y="43434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545078" y="3352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369886" y="4007224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716073" y="4757504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648200" y="35814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3975846" y="4757504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5115586" y="3352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295872" y="3352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974570" y="3352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0697" y="4959557"/>
            <a:ext cx="118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TMT Meetings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838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6" y="609600"/>
            <a:ext cx="8621747" cy="4864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4099" y="661472"/>
            <a:ext cx="4495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Dworshak USACE Proposed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758151"/>
              </p:ext>
            </p:extLst>
          </p:nvPr>
        </p:nvGraphicFramePr>
        <p:xfrm>
          <a:off x="228600" y="304800"/>
          <a:ext cx="8661797" cy="629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17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603273"/>
              </p:ext>
            </p:extLst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276381"/>
              </p:ext>
            </p:extLst>
          </p:nvPr>
        </p:nvGraphicFramePr>
        <p:xfrm>
          <a:off x="228600" y="304800"/>
          <a:ext cx="8659091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9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8843"/>
              </p:ext>
            </p:extLst>
          </p:nvPr>
        </p:nvGraphicFramePr>
        <p:xfrm>
          <a:off x="237725" y="283348"/>
          <a:ext cx="8668550" cy="629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966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-47625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47625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1"/>
          <p:cNvSpPr>
            <a:spLocks noChangeArrowheads="1"/>
          </p:cNvSpPr>
          <p:nvPr/>
        </p:nvSpPr>
        <p:spPr bwMode="auto">
          <a:xfrm>
            <a:off x="152400" y="5410200"/>
            <a:ext cx="88392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5" descr="lrg 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900" y="5395913"/>
            <a:ext cx="1752600" cy="14239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6" descr="iDownloa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2462213"/>
            <a:ext cx="2819400" cy="287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0" name="Picture 7" descr="NWW_GWOTdeployee_TerryMcClure_Afganist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0" y="1711325"/>
            <a:ext cx="914400" cy="676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1" name="Picture 8" descr="NWW_EagleAtLuckyPea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4450" y="2557463"/>
            <a:ext cx="1465263" cy="1808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2" name="Picture 9" descr="NWW_LoMoRS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9100" y="3870325"/>
            <a:ext cx="1981200" cy="1465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3" name="Picture 10" descr="NWW_McNaryPowerhous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1300" y="1447800"/>
            <a:ext cx="1524000" cy="939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" name="Picture 11" descr="NWW_LittleGooseNavLoc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24700" y="5389563"/>
            <a:ext cx="1981200" cy="14303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5" name="Picture 12" descr="NWW_LowerGraniteCavitationRepai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6200" y="5392738"/>
            <a:ext cx="1333500" cy="1427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2"/>
          </a:xfrm>
        </p:grpSpPr>
        <p:pic>
          <p:nvPicPr>
            <p:cNvPr id="1041" name="Picture 25" descr="ppt_camo_bkgrnd-0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26" descr="white_curv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502" y="990"/>
              <a:ext cx="3258" cy="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7" name="Rectangle 2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>
                <a:solidFill>
                  <a:srgbClr val="C00000"/>
                </a:solidFill>
              </a:rPr>
              <a:t>Temperature Control Augmentation FY17 Operations Review</a:t>
            </a:r>
            <a:endParaRPr lang="en-US" sz="4000" b="1" dirty="0" smtClean="0">
              <a:solidFill>
                <a:srgbClr val="C00000"/>
              </a:solidFill>
            </a:endParaRPr>
          </a:p>
        </p:txBody>
      </p:sp>
      <p:pic>
        <p:nvPicPr>
          <p:cNvPr id="1038" name="Picture 28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5084763"/>
            <a:ext cx="1371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Text Box 29"/>
          <p:cNvSpPr txBox="1">
            <a:spLocks noChangeArrowheads="1"/>
          </p:cNvSpPr>
          <p:nvPr/>
        </p:nvSpPr>
        <p:spPr bwMode="auto">
          <a:xfrm>
            <a:off x="136525" y="6099175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US Army Corps of Engineers</a:t>
            </a:r>
          </a:p>
          <a:p>
            <a:r>
              <a:rPr lang="en-US" b="1" dirty="0">
                <a:solidFill>
                  <a:srgbClr val="FF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FF0000"/>
                </a:solidFill>
              </a:rPr>
              <a:t>®</a:t>
            </a:r>
          </a:p>
        </p:txBody>
      </p:sp>
      <p:sp>
        <p:nvSpPr>
          <p:cNvPr id="1040" name="Text Box 32"/>
          <p:cNvSpPr txBox="1">
            <a:spLocks noChangeArrowheads="1"/>
          </p:cNvSpPr>
          <p:nvPr/>
        </p:nvSpPr>
        <p:spPr bwMode="auto">
          <a:xfrm>
            <a:off x="533400" y="1828800"/>
            <a:ext cx="3810000" cy="95410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Stephen Hall, P.E., PMP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 Management Program Manager, CENWW</a:t>
            </a:r>
          </a:p>
        </p:txBody>
      </p:sp>
      <p:pic>
        <p:nvPicPr>
          <p:cNvPr id="19" name="Picture 18" descr="teamlog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05000" y="49530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9683" b="96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</a:rPr>
              <a:t>LOWER GRANITE LOCK &amp; DAM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Content Placeholder 5" descr="usace_logo.jpg"/>
          <p:cNvPicPr>
            <a:picLocks noChangeAspect="1"/>
          </p:cNvPicPr>
          <p:nvPr/>
        </p:nvPicPr>
        <p:blipFill>
          <a:blip r:embed="rId3" cstate="print"/>
          <a:srcRect l="4124" t="6257" r="6904" b="8680"/>
          <a:stretch>
            <a:fillRect/>
          </a:stretch>
        </p:blipFill>
        <p:spPr>
          <a:xfrm>
            <a:off x="8051800" y="528637"/>
            <a:ext cx="609600" cy="4667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8077200" y="5791200"/>
            <a:ext cx="762000" cy="457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48600" y="4267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THERMISTER STRING</a:t>
            </a:r>
            <a:endParaRPr lang="en-US" sz="12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066800" y="762000"/>
            <a:ext cx="381000" cy="457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1000" y="1066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LGNW </a:t>
            </a:r>
          </a:p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TDG STATION</a:t>
            </a:r>
            <a:endParaRPr lang="en-US" sz="1200" b="1" dirty="0">
              <a:solidFill>
                <a:srgbClr val="FFFF00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051800" y="4728865"/>
          <a:ext cx="736600" cy="990600"/>
        </p:xfrm>
        <a:graphic>
          <a:graphicData uri="http://schemas.openxmlformats.org/drawingml/2006/table">
            <a:tbl>
              <a:tblPr/>
              <a:tblGrid>
                <a:gridCol w="7366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68.0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66.0 - 68.0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65.0 - 66.0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60.0 - 65.0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60.0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7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4913" r="1640" b="116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914400" y="2553100"/>
            <a:ext cx="123525" cy="1139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00" y="2286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LOWER GRANITE LOCK &amp; DAM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3429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DWORSHAK DAM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762775" y="3781125"/>
            <a:ext cx="181274" cy="152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0" y="3124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CLEARWATER AT PECK (PEKI)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62600" y="3505200"/>
            <a:ext cx="609600" cy="33260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24400" y="4800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LEWISTON AIRPORT WEATHER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505200" y="5029200"/>
            <a:ext cx="1143000" cy="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43200" y="2895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SILCOTT ISLAND WEATHER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438400" y="3352800"/>
            <a:ext cx="838200" cy="1295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81200" y="6019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SNAKE RIVER AT ANATONE (ANAW &amp; ANQW)</a:t>
            </a:r>
            <a:endParaRPr lang="en-US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429000" y="6372999"/>
            <a:ext cx="609600" cy="332601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114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SNAKE RIVER BELOW LOWER GRANITE (LNGW)</a:t>
            </a:r>
            <a:endParaRPr lang="en-US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38200" y="1676400"/>
            <a:ext cx="76200" cy="838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6000" y="1524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DATA COLLECTION STATIONS USED IN MODELING</a:t>
            </a:r>
            <a:endParaRPr lang="en-US" sz="2400" b="1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15200" y="4648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CLEARWATER AT OROFINO (ORFI)</a:t>
            </a:r>
            <a:endParaRPr lang="en-US" b="1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8077200" y="4038600"/>
            <a:ext cx="76200" cy="533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about 2017??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Unit 3 Outage…</a:t>
            </a:r>
          </a:p>
          <a:p>
            <a:pPr marL="0" indent="0" algn="ctr">
              <a:buNone/>
            </a:pPr>
            <a:r>
              <a:rPr lang="en-US" dirty="0" smtClean="0"/>
              <a:t>Power house discharge limited</a:t>
            </a:r>
          </a:p>
          <a:p>
            <a:pPr marL="0" indent="0" algn="ctr">
              <a:buNone/>
            </a:pPr>
            <a:r>
              <a:rPr lang="en-US" dirty="0" smtClean="0"/>
              <a:t>To 45% of normal</a:t>
            </a:r>
          </a:p>
          <a:p>
            <a:pPr marL="0" indent="0" algn="ctr">
              <a:buNone/>
            </a:pPr>
            <a:r>
              <a:rPr lang="en-US" sz="4400" b="1" dirty="0" smtClean="0"/>
              <a:t>+</a:t>
            </a:r>
          </a:p>
          <a:p>
            <a:pPr marL="0" indent="0" algn="ctr">
              <a:buNone/>
            </a:pPr>
            <a:r>
              <a:rPr lang="en-US" dirty="0" smtClean="0"/>
              <a:t>Record runoff in March…</a:t>
            </a:r>
          </a:p>
          <a:p>
            <a:pPr marL="0" indent="0" algn="ctr">
              <a:buNone/>
            </a:pPr>
            <a:r>
              <a:rPr lang="en-US" sz="4800" b="1" dirty="0" smtClean="0"/>
              <a:t>=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6478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771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7557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166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107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786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0522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4700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7147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18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656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/>
          <p:cNvSpPr/>
          <p:nvPr/>
        </p:nvSpPr>
        <p:spPr>
          <a:xfrm>
            <a:off x="2057400" y="3562350"/>
            <a:ext cx="1295400" cy="31242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5943600" y="3205984"/>
            <a:ext cx="1295400" cy="31242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ghtning Bolt 6"/>
          <p:cNvSpPr/>
          <p:nvPr/>
        </p:nvSpPr>
        <p:spPr>
          <a:xfrm>
            <a:off x="4210707" y="3687817"/>
            <a:ext cx="1295400" cy="312420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515007" y="457200"/>
            <a:ext cx="7620000" cy="3733800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07" y="1676400"/>
            <a:ext cx="8229600" cy="1143000"/>
          </a:xfrm>
        </p:spPr>
        <p:txBody>
          <a:bodyPr/>
          <a:lstStyle/>
          <a:p>
            <a:r>
              <a:rPr lang="en-US" sz="5400" dirty="0" smtClean="0"/>
              <a:t>A Perfect Storm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4891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90500" y="254000"/>
          <a:ext cx="8671560" cy="629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2670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211"/>
          <p:cNvSpPr txBox="1"/>
          <p:nvPr/>
        </p:nvSpPr>
        <p:spPr>
          <a:xfrm>
            <a:off x="3716150" y="1052296"/>
            <a:ext cx="732325" cy="3385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1565.0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3975" y="26670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QUESTIONS   ????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69"/>
            <a:ext cx="8229600" cy="1143000"/>
          </a:xfrm>
        </p:spPr>
        <p:txBody>
          <a:bodyPr/>
          <a:lstStyle/>
          <a:p>
            <a:r>
              <a:rPr lang="en-US" dirty="0" smtClean="0"/>
              <a:t>Brief Recap of Weather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38" y="3483801"/>
            <a:ext cx="2401676" cy="23422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3496344"/>
            <a:ext cx="2424113" cy="2364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496344"/>
            <a:ext cx="2424112" cy="2364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25291"/>
            <a:ext cx="2438400" cy="2378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1" y="1125281"/>
            <a:ext cx="2418403" cy="2358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8" y="1132258"/>
            <a:ext cx="2424112" cy="2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12" y="274638"/>
            <a:ext cx="2487926" cy="242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8" y="2712109"/>
            <a:ext cx="2500312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75" y="2723260"/>
            <a:ext cx="2500313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61" y="2712109"/>
            <a:ext cx="2500313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" y="2732553"/>
            <a:ext cx="2500313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34" y="273709"/>
            <a:ext cx="2500313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61" y="273709"/>
            <a:ext cx="2500313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60"/>
            <a:ext cx="250031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58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599"/>
            <a:ext cx="8305800" cy="60352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47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993960" cy="6019800"/>
          </a:xfrm>
        </p:spPr>
      </p:pic>
      <p:sp>
        <p:nvSpPr>
          <p:cNvPr id="5" name="TextBox 4"/>
          <p:cNvSpPr txBox="1"/>
          <p:nvPr/>
        </p:nvSpPr>
        <p:spPr>
          <a:xfrm>
            <a:off x="5004366" y="4976191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to July = 2.90 MAF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191000" y="1143000"/>
            <a:ext cx="1524000" cy="3429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52962" y="3289852"/>
            <a:ext cx="1671637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2386975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to June = 3.98 MAF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www.nwrfc.noaa.gov/runoff/enso/runoff_climo_enso_plot.php?id=DWRI1&amp;wstype=WS&amp;index_period=OND&amp;climate_index=ONI&amp;runoff_period=APR-SEP&amp;plot_forecas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7" y="300914"/>
            <a:ext cx="7549526" cy="53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590800" y="2743200"/>
            <a:ext cx="1066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7784" y="25585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8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397266"/>
              </p:ext>
            </p:extLst>
          </p:nvPr>
        </p:nvGraphicFramePr>
        <p:xfrm>
          <a:off x="237725" y="283348"/>
          <a:ext cx="8668550" cy="629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64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6067</TotalTime>
  <Words>265</Words>
  <Application>Microsoft Office PowerPoint</Application>
  <PresentationFormat>On-screen Show (4:3)</PresentationFormat>
  <Paragraphs>76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Verdana</vt:lpstr>
      <vt:lpstr>Default Design</vt:lpstr>
      <vt:lpstr>Microsoft PowerPoint 97-2003 Presentation</vt:lpstr>
      <vt:lpstr>Dworshak Reservoir Regulation  Water Year 2017</vt:lpstr>
      <vt:lpstr>So What about 2017??</vt:lpstr>
      <vt:lpstr>A Perfect Storm</vt:lpstr>
      <vt:lpstr>Brief Recap of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Temperature Control Augmentation FY17 Operations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Walla Walla District Programmatic Sediment Management Program (PSMP)</dc:title>
  <dc:creator>Alan Feistner</dc:creator>
  <cp:lastModifiedBy>G4EDHSCH</cp:lastModifiedBy>
  <cp:revision>522</cp:revision>
  <dcterms:created xsi:type="dcterms:W3CDTF">2008-06-04T23:03:02Z</dcterms:created>
  <dcterms:modified xsi:type="dcterms:W3CDTF">2017-12-12T16:32:09Z</dcterms:modified>
</cp:coreProperties>
</file>