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3"/>
    <p:sldMasterId id="2147483748" r:id="rId4"/>
  </p:sldMasterIdLst>
  <p:notesMasterIdLst>
    <p:notesMasterId r:id="rId18"/>
  </p:notesMasterIdLst>
  <p:handoutMasterIdLst>
    <p:handoutMasterId r:id="rId19"/>
  </p:handoutMasterIdLst>
  <p:sldIdLst>
    <p:sldId id="561" r:id="rId5"/>
    <p:sldId id="562" r:id="rId6"/>
    <p:sldId id="563" r:id="rId7"/>
    <p:sldId id="557" r:id="rId8"/>
    <p:sldId id="549" r:id="rId9"/>
    <p:sldId id="550" r:id="rId10"/>
    <p:sldId id="551" r:id="rId11"/>
    <p:sldId id="552" r:id="rId12"/>
    <p:sldId id="553" r:id="rId13"/>
    <p:sldId id="554" r:id="rId14"/>
    <p:sldId id="555" r:id="rId15"/>
    <p:sldId id="556" r:id="rId16"/>
    <p:sldId id="558" r:id="rId17"/>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 Turner" initials="DFT" lastIdx="1" clrIdx="0">
    <p:extLst/>
  </p:cmAuthor>
  <p:cmAuthor id="2" name="Julie Ammann" initials="JHA" lastIdx="4" clrIdx="1">
    <p:extLst/>
  </p:cmAuthor>
  <p:cmAuthor id="3" name="G0PDWLSW" initials="LSW"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00FF"/>
    <a:srgbClr val="532476"/>
    <a:srgbClr val="FCAE3B"/>
    <a:srgbClr val="7EA6C1"/>
    <a:srgbClr val="000000"/>
    <a:srgbClr val="539CAD"/>
    <a:srgbClr val="62AA56"/>
    <a:srgbClr val="C39001"/>
    <a:srgbClr val="A5C1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9886" autoAdjust="0"/>
  </p:normalViewPr>
  <p:slideViewPr>
    <p:cSldViewPr snapToGrid="0">
      <p:cViewPr>
        <p:scale>
          <a:sx n="60" d="100"/>
          <a:sy n="60" d="100"/>
        </p:scale>
        <p:origin x="-1008" y="-72"/>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4867"/>
    </p:cViewPr>
  </p:sorterViewPr>
  <p:notesViewPr>
    <p:cSldViewPr snapToGrid="0">
      <p:cViewPr varScale="1">
        <p:scale>
          <a:sx n="76" d="100"/>
          <a:sy n="76" d="100"/>
        </p:scale>
        <p:origin x="2885"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1.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54" tIns="46577" rIns="93154" bIns="46577" rtlCol="0"/>
          <a:lstStyle>
            <a:lvl1pPr algn="l" eaLnBrk="1" hangingPunct="1">
              <a:defRPr sz="1200" dirty="0">
                <a:latin typeface="Arial" charset="0"/>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54" tIns="46577" rIns="93154" bIns="46577" rtlCol="0"/>
          <a:lstStyle>
            <a:lvl1pPr algn="r" eaLnBrk="1" hangingPunct="1">
              <a:defRPr sz="1200" smtClean="0">
                <a:latin typeface="Arial" charset="0"/>
              </a:defRPr>
            </a:lvl1pPr>
          </a:lstStyle>
          <a:p>
            <a:pPr>
              <a:defRPr/>
            </a:pPr>
            <a:fld id="{24B2AD38-0643-4D6D-9068-01B9A378CA41}" type="datetimeFigureOut">
              <a:rPr lang="en-US"/>
              <a:pPr>
                <a:defRPr/>
              </a:pPr>
              <a:t>12/11/2017</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3154" tIns="46577" rIns="93154" bIns="46577" rtlCol="0" anchor="b"/>
          <a:lstStyle>
            <a:lvl1pPr algn="l" eaLnBrk="1" hangingPunct="1">
              <a:defRPr sz="1200" dirty="0">
                <a:latin typeface="Arial" charset="0"/>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54" tIns="46577" rIns="93154" bIns="46577" rtlCol="0" anchor="b"/>
          <a:lstStyle>
            <a:lvl1pPr algn="r" eaLnBrk="1" hangingPunct="1">
              <a:defRPr sz="1200" smtClean="0">
                <a:latin typeface="Arial" charset="0"/>
              </a:defRPr>
            </a:lvl1pPr>
          </a:lstStyle>
          <a:p>
            <a:pPr>
              <a:defRPr/>
            </a:pPr>
            <a:fld id="{2465E771-0BB4-457B-A64A-E125D5836A08}" type="slidenum">
              <a:rPr lang="en-US"/>
              <a:pPr>
                <a:defRPr/>
              </a:pPr>
              <a:t>‹#›</a:t>
            </a:fld>
            <a:endParaRPr lang="en-US" dirty="0"/>
          </a:p>
        </p:txBody>
      </p:sp>
    </p:spTree>
    <p:extLst>
      <p:ext uri="{BB962C8B-B14F-4D97-AF65-F5344CB8AC3E}">
        <p14:creationId xmlns:p14="http://schemas.microsoft.com/office/powerpoint/2010/main" val="24570483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54" tIns="46577" rIns="93154" bIns="46577" rtlCol="0"/>
          <a:lstStyle>
            <a:lvl1pPr algn="l" eaLnBrk="1" hangingPunct="1">
              <a:defRPr sz="1200" dirty="0">
                <a:latin typeface="Arial" charset="0"/>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54" tIns="46577" rIns="93154" bIns="46577" rtlCol="0"/>
          <a:lstStyle>
            <a:lvl1pPr algn="r" eaLnBrk="1" hangingPunct="1">
              <a:defRPr sz="1200" smtClean="0">
                <a:latin typeface="Arial" charset="0"/>
              </a:defRPr>
            </a:lvl1pPr>
          </a:lstStyle>
          <a:p>
            <a:pPr>
              <a:defRPr/>
            </a:pPr>
            <a:fld id="{3F4948E3-C18B-4633-B607-37B7C1721FB6}" type="datetimeFigureOut">
              <a:rPr lang="en-US"/>
              <a:pPr>
                <a:defRPr/>
              </a:pPr>
              <a:t>12/11/2017</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54" tIns="46577" rIns="93154" bIns="46577"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54" tIns="46577" rIns="93154" bIns="46577"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54" tIns="46577" rIns="93154" bIns="46577" rtlCol="0" anchor="b"/>
          <a:lstStyle>
            <a:lvl1pPr algn="l" eaLnBrk="1" hangingPunct="1">
              <a:defRPr sz="1200" dirty="0">
                <a:latin typeface="Arial" charset="0"/>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54" tIns="46577" rIns="93154" bIns="46577" rtlCol="0" anchor="b"/>
          <a:lstStyle>
            <a:lvl1pPr algn="r" eaLnBrk="1" hangingPunct="1">
              <a:defRPr sz="1200" smtClean="0">
                <a:latin typeface="Arial" charset="0"/>
              </a:defRPr>
            </a:lvl1pPr>
          </a:lstStyle>
          <a:p>
            <a:pPr>
              <a:defRPr/>
            </a:pPr>
            <a:fld id="{435641C4-774F-43F8-A4A7-51819CDF3571}" type="slidenum">
              <a:rPr lang="en-US"/>
              <a:pPr>
                <a:defRPr/>
              </a:pPr>
              <a:t>‹#›</a:t>
            </a:fld>
            <a:endParaRPr lang="en-US" dirty="0"/>
          </a:p>
        </p:txBody>
      </p:sp>
    </p:spTree>
    <p:extLst>
      <p:ext uri="{BB962C8B-B14F-4D97-AF65-F5344CB8AC3E}">
        <p14:creationId xmlns:p14="http://schemas.microsoft.com/office/powerpoint/2010/main" val="338359707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smtClean="0"/>
              <a:t>Contingency (non-spinning) reserves are deployed if necessary to respond to unexpected</a:t>
            </a:r>
            <a:r>
              <a:rPr lang="en-US" sz="1200" baseline="0" smtClean="0"/>
              <a:t> increased load, voltage, or frequency (</a:t>
            </a:r>
            <a:r>
              <a:rPr lang="en-US" sz="1200" smtClean="0"/>
              <a:t>~2-4% of the time)</a:t>
            </a:r>
            <a:r>
              <a:rPr lang="en-US" sz="1200" baseline="0" smtClean="0"/>
              <a:t>.</a:t>
            </a:r>
            <a:endParaRPr lang="en-US" smtClean="0"/>
          </a:p>
        </p:txBody>
      </p:sp>
      <p:sp>
        <p:nvSpPr>
          <p:cNvPr id="4" name="Slide Number Placeholder 3"/>
          <p:cNvSpPr>
            <a:spLocks noGrp="1"/>
          </p:cNvSpPr>
          <p:nvPr>
            <p:ph type="sldNum" sz="quarter" idx="10"/>
          </p:nvPr>
        </p:nvSpPr>
        <p:spPr/>
        <p:txBody>
          <a:bodyPr/>
          <a:lstStyle/>
          <a:p>
            <a:pPr>
              <a:defRPr/>
            </a:pPr>
            <a:fld id="{435641C4-774F-43F8-A4A7-51819CDF3571}" type="slidenum">
              <a:rPr lang="en-US" smtClean="0"/>
              <a:pPr>
                <a:defRPr/>
              </a:pPr>
              <a:t>11</a:t>
            </a:fld>
            <a:endParaRPr lang="en-US" dirty="0"/>
          </a:p>
        </p:txBody>
      </p:sp>
    </p:spTree>
    <p:extLst>
      <p:ext uri="{BB962C8B-B14F-4D97-AF65-F5344CB8AC3E}">
        <p14:creationId xmlns:p14="http://schemas.microsoft.com/office/powerpoint/2010/main" val="3414709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Contingency (non-spinning) reserves are deployed if necessary to respond to unexpected</a:t>
            </a:r>
            <a:r>
              <a:rPr lang="en-US" sz="1200" baseline="0" dirty="0" smtClean="0"/>
              <a:t> increased load, voltage, or frequency (</a:t>
            </a:r>
            <a:r>
              <a:rPr lang="en-US" sz="1200" dirty="0" smtClean="0"/>
              <a:t>~2-4% of the time)</a:t>
            </a:r>
            <a:r>
              <a:rPr lang="en-US" sz="1200" baseline="0" dirty="0" smtClean="0"/>
              <a:t>.</a:t>
            </a:r>
            <a:endParaRPr lang="en-US" dirty="0"/>
          </a:p>
        </p:txBody>
      </p:sp>
      <p:sp>
        <p:nvSpPr>
          <p:cNvPr id="4" name="Slide Number Placeholder 3"/>
          <p:cNvSpPr>
            <a:spLocks noGrp="1"/>
          </p:cNvSpPr>
          <p:nvPr>
            <p:ph type="sldNum" sz="quarter" idx="10"/>
          </p:nvPr>
        </p:nvSpPr>
        <p:spPr/>
        <p:txBody>
          <a:bodyPr/>
          <a:lstStyle/>
          <a:p>
            <a:pPr>
              <a:defRPr/>
            </a:pPr>
            <a:fld id="{435641C4-774F-43F8-A4A7-51819CDF3571}" type="slidenum">
              <a:rPr lang="en-US" smtClean="0"/>
              <a:pPr>
                <a:defRPr/>
              </a:pPr>
              <a:t>13</a:t>
            </a:fld>
            <a:endParaRPr lang="en-US" dirty="0"/>
          </a:p>
        </p:txBody>
      </p:sp>
    </p:spTree>
    <p:extLst>
      <p:ext uri="{BB962C8B-B14F-4D97-AF65-F5344CB8AC3E}">
        <p14:creationId xmlns:p14="http://schemas.microsoft.com/office/powerpoint/2010/main" val="3219801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 Background 2">
    <p:spTree>
      <p:nvGrpSpPr>
        <p:cNvPr id="1" name=""/>
        <p:cNvGrpSpPr/>
        <p:nvPr/>
      </p:nvGrpSpPr>
      <p:grpSpPr>
        <a:xfrm>
          <a:off x="0" y="0"/>
          <a:ext cx="0" cy="0"/>
          <a:chOff x="0" y="0"/>
          <a:chExt cx="0" cy="0"/>
        </a:xfrm>
      </p:grpSpPr>
      <p:sp>
        <p:nvSpPr>
          <p:cNvPr id="4" name="Rounded Rectangle 3"/>
          <p:cNvSpPr/>
          <p:nvPr/>
        </p:nvSpPr>
        <p:spPr>
          <a:xfrm>
            <a:off x="269875" y="165100"/>
            <a:ext cx="11661775" cy="5208588"/>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a:p>
        </p:txBody>
      </p:sp>
      <p:sp>
        <p:nvSpPr>
          <p:cNvPr id="5" name="TextBox 4"/>
          <p:cNvSpPr txBox="1"/>
          <p:nvPr/>
        </p:nvSpPr>
        <p:spPr>
          <a:xfrm>
            <a:off x="609600" y="5526088"/>
            <a:ext cx="5754688" cy="300037"/>
          </a:xfrm>
          <a:prstGeom prst="rect">
            <a:avLst/>
          </a:prstGeom>
          <a:noFill/>
        </p:spPr>
        <p:txBody>
          <a:bodyPr>
            <a:spAutoFit/>
          </a:bodyPr>
          <a:lstStyle/>
          <a:p>
            <a:pPr eaLnBrk="1" hangingPunct="1">
              <a:defRPr/>
            </a:pPr>
            <a:r>
              <a:rPr lang="en-US" altLang="en-US" sz="675" i="1" dirty="0">
                <a:latin typeface="Arial" charset="0"/>
              </a:rPr>
              <a:t>“</a:t>
            </a:r>
            <a:r>
              <a:rPr lang="en-US" sz="675" i="1" dirty="0">
                <a:solidFill>
                  <a:srgbClr val="000000"/>
                </a:solidFill>
                <a:latin typeface="Arial" charset="0"/>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dirty="0">
                <a:solidFill>
                  <a:srgbClr val="000000"/>
                </a:solidFill>
                <a:latin typeface="Arial" charset="0"/>
              </a:rPr>
              <a:t>”</a:t>
            </a:r>
            <a:endParaRPr lang="en-US" sz="675" i="1" dirty="0">
              <a:solidFill>
                <a:srgbClr val="000000"/>
              </a:solidFill>
              <a:latin typeface="Arial" charset="0"/>
            </a:endParaRPr>
          </a:p>
        </p:txBody>
      </p:sp>
      <p:sp>
        <p:nvSpPr>
          <p:cNvPr id="9" name="Text Placeholder 8"/>
          <p:cNvSpPr>
            <a:spLocks noGrp="1"/>
          </p:cNvSpPr>
          <p:nvPr>
            <p:ph type="body" sz="quarter" idx="12"/>
          </p:nvPr>
        </p:nvSpPr>
        <p:spPr>
          <a:xfrm>
            <a:off x="609603" y="3200408"/>
            <a:ext cx="10972799" cy="1562099"/>
          </a:xfrm>
        </p:spPr>
        <p:txBody>
          <a:bodyPr/>
          <a:lstStyle>
            <a:lvl1pPr>
              <a:defRPr/>
            </a:lvl1pPr>
          </a:lstStyle>
          <a:p>
            <a:pPr lvl="0"/>
            <a:r>
              <a:rPr lang="en-US" smtClean="0"/>
              <a:t>Click to edit Master text styles</a:t>
            </a:r>
          </a:p>
        </p:txBody>
      </p:sp>
      <p:sp>
        <p:nvSpPr>
          <p:cNvPr id="6" name="Title 5"/>
          <p:cNvSpPr>
            <a:spLocks noGrp="1"/>
          </p:cNvSpPr>
          <p:nvPr>
            <p:ph type="title"/>
          </p:nvPr>
        </p:nvSpPr>
        <p:spPr/>
        <p:txBody>
          <a:bodyPr/>
          <a:lstStyle/>
          <a:p>
            <a:r>
              <a:rPr lang="en-US" smtClean="0"/>
              <a:t>Click to edit Master title style</a:t>
            </a:r>
            <a:endParaRPr lang="en-US"/>
          </a:p>
        </p:txBody>
      </p:sp>
      <p:sp>
        <p:nvSpPr>
          <p:cNvPr id="7" name="Slide Number Placeholder 2"/>
          <p:cNvSpPr>
            <a:spLocks noGrp="1"/>
          </p:cNvSpPr>
          <p:nvPr>
            <p:ph type="sldNum" sz="quarter" idx="13"/>
          </p:nvPr>
        </p:nvSpPr>
        <p:spPr/>
        <p:txBody>
          <a:bodyPr/>
          <a:lstStyle>
            <a:lvl1pPr>
              <a:defRPr/>
            </a:lvl1pPr>
          </a:lstStyle>
          <a:p>
            <a:pPr>
              <a:defRPr/>
            </a:pPr>
            <a:fld id="{E8F257E0-68AB-4DC3-9158-F269AED9133B}" type="slidenum">
              <a:rPr lang="en-US"/>
              <a:pPr>
                <a:defRPr/>
              </a:pPr>
              <a:t>‹#›</a:t>
            </a:fld>
            <a:endParaRPr lang="en-US" dirty="0"/>
          </a:p>
        </p:txBody>
      </p:sp>
      <p:sp>
        <p:nvSpPr>
          <p:cNvPr id="8" name="Footer Placeholder 3"/>
          <p:cNvSpPr>
            <a:spLocks noGrp="1"/>
          </p:cNvSpPr>
          <p:nvPr>
            <p:ph type="ftr" sz="quarter" idx="14"/>
          </p:nvPr>
        </p:nvSpPr>
        <p:spPr/>
        <p:txBody>
          <a:bodyPr/>
          <a:lstStyle>
            <a:lvl1pPr>
              <a:defRPr/>
            </a:lvl1pPr>
          </a:lstStyle>
          <a:p>
            <a:pPr>
              <a:defRPr/>
            </a:pPr>
            <a:r>
              <a:rPr lang="en-US"/>
              <a:t>File Name</a:t>
            </a:r>
          </a:p>
        </p:txBody>
      </p:sp>
    </p:spTree>
    <p:extLst>
      <p:ext uri="{BB962C8B-B14F-4D97-AF65-F5344CB8AC3E}">
        <p14:creationId xmlns:p14="http://schemas.microsoft.com/office/powerpoint/2010/main" val="1004027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Slide - Bkgd 1 15% - No Disclaimer">
    <p:bg>
      <p:bgPr>
        <a:solidFill>
          <a:srgbClr val="D9D9D9"/>
        </a:solidFill>
        <a:effectLst/>
      </p:bgPr>
    </p:bg>
    <p:spTree>
      <p:nvGrpSpPr>
        <p:cNvPr id="1" name=""/>
        <p:cNvGrpSpPr/>
        <p:nvPr/>
      </p:nvGrpSpPr>
      <p:grpSpPr>
        <a:xfrm>
          <a:off x="0" y="0"/>
          <a:ext cx="0" cy="0"/>
          <a:chOff x="0" y="0"/>
          <a:chExt cx="0" cy="0"/>
        </a:xfrm>
      </p:grpSpPr>
      <p:sp>
        <p:nvSpPr>
          <p:cNvPr id="4" name="Rounded Rectangle 3"/>
          <p:cNvSpPr/>
          <p:nvPr/>
        </p:nvSpPr>
        <p:spPr>
          <a:xfrm>
            <a:off x="269875" y="161925"/>
            <a:ext cx="11661775" cy="5207000"/>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a:p>
        </p:txBody>
      </p:sp>
      <p:sp>
        <p:nvSpPr>
          <p:cNvPr id="9" name="Text Placeholder 8"/>
          <p:cNvSpPr>
            <a:spLocks noGrp="1"/>
          </p:cNvSpPr>
          <p:nvPr>
            <p:ph type="body" sz="quarter" idx="12"/>
          </p:nvPr>
        </p:nvSpPr>
        <p:spPr>
          <a:xfrm>
            <a:off x="609603" y="3200408"/>
            <a:ext cx="10972799" cy="1562099"/>
          </a:xfrm>
        </p:spPr>
        <p:txBody>
          <a:bodyPr/>
          <a:lstStyle>
            <a:lvl1pPr>
              <a:defRPr/>
            </a:lvl1pPr>
          </a:lstStyle>
          <a:p>
            <a:pPr lvl="0"/>
            <a:r>
              <a:rPr lang="en-US" smtClean="0"/>
              <a:t>Click to edit Master text styles</a:t>
            </a:r>
          </a:p>
        </p:txBody>
      </p:sp>
      <p:sp>
        <p:nvSpPr>
          <p:cNvPr id="2" name="Title 1"/>
          <p:cNvSpPr>
            <a:spLocks noGrp="1"/>
          </p:cNvSpPr>
          <p:nvPr>
            <p:ph type="title"/>
          </p:nvPr>
        </p:nvSpPr>
        <p:spPr>
          <a:xfrm>
            <a:off x="609600" y="419100"/>
            <a:ext cx="10972797" cy="2552700"/>
          </a:xfrm>
        </p:spPr>
        <p:txBody>
          <a:bodyPr/>
          <a:lstStyle/>
          <a:p>
            <a:r>
              <a:rPr lang="en-US" smtClean="0"/>
              <a:t>Click to edit Master title style</a:t>
            </a:r>
            <a:endParaRPr lang="en-US" dirty="0"/>
          </a:p>
        </p:txBody>
      </p:sp>
      <p:sp>
        <p:nvSpPr>
          <p:cNvPr id="5" name="Slide Number Placeholder 2"/>
          <p:cNvSpPr>
            <a:spLocks noGrp="1"/>
          </p:cNvSpPr>
          <p:nvPr>
            <p:ph type="sldNum" sz="quarter" idx="13"/>
          </p:nvPr>
        </p:nvSpPr>
        <p:spPr/>
        <p:txBody>
          <a:bodyPr/>
          <a:lstStyle>
            <a:lvl1pPr>
              <a:defRPr smtClean="0">
                <a:solidFill>
                  <a:schemeClr val="tx1">
                    <a:lumMod val="50000"/>
                    <a:lumOff val="50000"/>
                  </a:schemeClr>
                </a:solidFill>
              </a:defRPr>
            </a:lvl1pPr>
          </a:lstStyle>
          <a:p>
            <a:pPr>
              <a:defRPr/>
            </a:pPr>
            <a:fld id="{C6FB19CE-8729-4EB2-B723-5C0D74BD0C8F}" type="slidenum">
              <a:rPr lang="en-US"/>
              <a:pPr>
                <a:defRPr/>
              </a:pPr>
              <a:t>‹#›</a:t>
            </a:fld>
            <a:endParaRPr lang="en-US" dirty="0"/>
          </a:p>
        </p:txBody>
      </p:sp>
      <p:sp>
        <p:nvSpPr>
          <p:cNvPr id="6" name="Footer Placeholder 3"/>
          <p:cNvSpPr>
            <a:spLocks noGrp="1"/>
          </p:cNvSpPr>
          <p:nvPr>
            <p:ph type="ftr" sz="quarter" idx="14"/>
          </p:nvPr>
        </p:nvSpPr>
        <p:spPr/>
        <p:txBody>
          <a:bodyPr/>
          <a:lstStyle>
            <a:lvl1pPr>
              <a:defRPr smtClean="0">
                <a:solidFill>
                  <a:schemeClr val="tx1">
                    <a:lumMod val="50000"/>
                    <a:lumOff val="50000"/>
                  </a:schemeClr>
                </a:solidFill>
              </a:defRPr>
            </a:lvl1pPr>
          </a:lstStyle>
          <a:p>
            <a:pPr>
              <a:defRPr/>
            </a:pPr>
            <a:r>
              <a:rPr lang="en-US"/>
              <a:t>File Name</a:t>
            </a:r>
            <a:endParaRPr lang="en-US" dirty="0"/>
          </a:p>
        </p:txBody>
      </p:sp>
    </p:spTree>
    <p:extLst>
      <p:ext uri="{BB962C8B-B14F-4D97-AF65-F5344CB8AC3E}">
        <p14:creationId xmlns:p14="http://schemas.microsoft.com/office/powerpoint/2010/main" val="3410436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Title - Background 1 15%">
    <p:bg>
      <p:bgPr>
        <a:solidFill>
          <a:srgbClr val="D9D9D9"/>
        </a:solidFill>
        <a:effectLst/>
      </p:bgPr>
    </p:bg>
    <p:spTree>
      <p:nvGrpSpPr>
        <p:cNvPr id="1" name=""/>
        <p:cNvGrpSpPr/>
        <p:nvPr/>
      </p:nvGrpSpPr>
      <p:grpSpPr>
        <a:xfrm>
          <a:off x="0" y="0"/>
          <a:ext cx="0" cy="0"/>
          <a:chOff x="0" y="0"/>
          <a:chExt cx="0" cy="0"/>
        </a:xfrm>
      </p:grpSpPr>
      <p:sp>
        <p:nvSpPr>
          <p:cNvPr id="5" name="Rounded Rectangle 4"/>
          <p:cNvSpPr/>
          <p:nvPr/>
        </p:nvSpPr>
        <p:spPr>
          <a:xfrm>
            <a:off x="269875" y="161925"/>
            <a:ext cx="11661775" cy="5207000"/>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a:p>
        </p:txBody>
      </p:sp>
      <p:sp>
        <p:nvSpPr>
          <p:cNvPr id="6" name="TextBox 5"/>
          <p:cNvSpPr txBox="1"/>
          <p:nvPr/>
        </p:nvSpPr>
        <p:spPr>
          <a:xfrm>
            <a:off x="609600" y="5526088"/>
            <a:ext cx="5754688" cy="300037"/>
          </a:xfrm>
          <a:prstGeom prst="rect">
            <a:avLst/>
          </a:prstGeom>
          <a:noFill/>
        </p:spPr>
        <p:txBody>
          <a:bodyPr>
            <a:spAutoFit/>
          </a:bodyPr>
          <a:lstStyle/>
          <a:p>
            <a:pPr eaLnBrk="1" hangingPunct="1">
              <a:defRPr/>
            </a:pPr>
            <a:r>
              <a:rPr lang="en-US" altLang="en-US" sz="675" i="1" dirty="0">
                <a:latin typeface="Arial" charset="0"/>
              </a:rPr>
              <a:t>“</a:t>
            </a:r>
            <a:r>
              <a:rPr lang="en-US" sz="675" i="1" dirty="0">
                <a:solidFill>
                  <a:srgbClr val="000000"/>
                </a:solidFill>
                <a:latin typeface="Arial" charset="0"/>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dirty="0">
                <a:solidFill>
                  <a:srgbClr val="000000"/>
                </a:solidFill>
                <a:latin typeface="Arial" charset="0"/>
              </a:rPr>
              <a:t>”</a:t>
            </a:r>
            <a:endParaRPr lang="en-US" sz="675" i="1" dirty="0">
              <a:solidFill>
                <a:srgbClr val="000000"/>
              </a:solidFill>
              <a:latin typeface="Arial" charset="0"/>
            </a:endParaRPr>
          </a:p>
        </p:txBody>
      </p:sp>
      <p:sp>
        <p:nvSpPr>
          <p:cNvPr id="8" name="Text Placeholder 8"/>
          <p:cNvSpPr>
            <a:spLocks noGrp="1"/>
          </p:cNvSpPr>
          <p:nvPr>
            <p:ph type="body" sz="quarter" idx="12"/>
          </p:nvPr>
        </p:nvSpPr>
        <p:spPr>
          <a:xfrm>
            <a:off x="609603" y="1447564"/>
            <a:ext cx="5486397" cy="3734036"/>
          </a:xfrm>
        </p:spPr>
        <p:txBody>
          <a:bodyPr/>
          <a:lstStyle>
            <a:lvl1pPr>
              <a:defRPr/>
            </a:lvl1pPr>
          </a:lstStyle>
          <a:p>
            <a:pPr lvl="0"/>
            <a:r>
              <a:rPr lang="en-US" smtClean="0"/>
              <a:t>Click to edit Master text styles</a:t>
            </a:r>
          </a:p>
        </p:txBody>
      </p:sp>
      <p:sp>
        <p:nvSpPr>
          <p:cNvPr id="11" name="Title 5"/>
          <p:cNvSpPr>
            <a:spLocks noGrp="1"/>
          </p:cNvSpPr>
          <p:nvPr>
            <p:ph type="title"/>
          </p:nvPr>
        </p:nvSpPr>
        <p:spPr>
          <a:xfrm>
            <a:off x="609601" y="419100"/>
            <a:ext cx="10972801" cy="876300"/>
          </a:xfrm>
        </p:spPr>
        <p:txBody>
          <a:bodyPr/>
          <a:lstStyle/>
          <a:p>
            <a:r>
              <a:rPr lang="en-US" smtClean="0"/>
              <a:t>Click to edit Master title style</a:t>
            </a:r>
            <a:endParaRPr lang="en-US"/>
          </a:p>
        </p:txBody>
      </p:sp>
      <p:sp>
        <p:nvSpPr>
          <p:cNvPr id="12" name="Picture Placeholder 16"/>
          <p:cNvSpPr>
            <a:spLocks noGrp="1" noChangeAspect="1"/>
          </p:cNvSpPr>
          <p:nvPr>
            <p:ph type="pic" sz="quarter" idx="13"/>
          </p:nvPr>
        </p:nvSpPr>
        <p:spPr>
          <a:xfrm>
            <a:off x="6248400" y="1447564"/>
            <a:ext cx="5334000" cy="3734036"/>
          </a:xfrm>
          <a:prstGeom prst="roundRect">
            <a:avLst>
              <a:gd name="adj" fmla="val 6491"/>
            </a:avLst>
          </a:prstGeom>
          <a:ln>
            <a:solidFill>
              <a:schemeClr val="tx2"/>
            </a:solidFill>
          </a:ln>
        </p:spPr>
        <p:style>
          <a:lnRef idx="2">
            <a:schemeClr val="accent1"/>
          </a:lnRef>
          <a:fillRef idx="1">
            <a:schemeClr val="lt1"/>
          </a:fillRef>
          <a:effectRef idx="0">
            <a:schemeClr val="accent1"/>
          </a:effectRef>
          <a:fontRef idx="none"/>
        </p:style>
        <p:txBody>
          <a:bodyPr rtlCol="0">
            <a:normAutofit/>
          </a:bodyPr>
          <a:lstStyle>
            <a:lvl1pPr>
              <a:defRPr>
                <a:ln>
                  <a:solidFill>
                    <a:schemeClr val="tx2"/>
                  </a:solidFill>
                </a:ln>
              </a:defRPr>
            </a:lvl1pPr>
          </a:lstStyle>
          <a:p>
            <a:pPr lvl="0"/>
            <a:r>
              <a:rPr lang="en-US" noProof="0" smtClean="0"/>
              <a:t>Click icon to add picture</a:t>
            </a:r>
            <a:endParaRPr lang="en-US" noProof="0"/>
          </a:p>
        </p:txBody>
      </p:sp>
      <p:sp>
        <p:nvSpPr>
          <p:cNvPr id="7" name="Slide Number Placeholder 2"/>
          <p:cNvSpPr>
            <a:spLocks noGrp="1"/>
          </p:cNvSpPr>
          <p:nvPr>
            <p:ph type="sldNum" sz="quarter" idx="14"/>
          </p:nvPr>
        </p:nvSpPr>
        <p:spPr/>
        <p:txBody>
          <a:bodyPr/>
          <a:lstStyle>
            <a:lvl1pPr>
              <a:defRPr smtClean="0">
                <a:solidFill>
                  <a:schemeClr val="tx1">
                    <a:lumMod val="50000"/>
                    <a:lumOff val="50000"/>
                  </a:schemeClr>
                </a:solidFill>
              </a:defRPr>
            </a:lvl1pPr>
          </a:lstStyle>
          <a:p>
            <a:pPr>
              <a:defRPr/>
            </a:pPr>
            <a:fld id="{EC5D30C9-BECB-4429-A17F-74C4E4B68C52}" type="slidenum">
              <a:rPr lang="en-US"/>
              <a:pPr>
                <a:defRPr/>
              </a:pPr>
              <a:t>‹#›</a:t>
            </a:fld>
            <a:endParaRPr lang="en-US" dirty="0"/>
          </a:p>
        </p:txBody>
      </p:sp>
      <p:sp>
        <p:nvSpPr>
          <p:cNvPr id="9" name="Footer Placeholder 3"/>
          <p:cNvSpPr>
            <a:spLocks noGrp="1"/>
          </p:cNvSpPr>
          <p:nvPr>
            <p:ph type="ftr" sz="quarter" idx="15"/>
          </p:nvPr>
        </p:nvSpPr>
        <p:spPr/>
        <p:txBody>
          <a:bodyPr/>
          <a:lstStyle>
            <a:lvl1pPr>
              <a:defRPr smtClean="0">
                <a:solidFill>
                  <a:schemeClr val="tx1">
                    <a:lumMod val="50000"/>
                    <a:lumOff val="50000"/>
                  </a:schemeClr>
                </a:solidFill>
              </a:defRPr>
            </a:lvl1pPr>
          </a:lstStyle>
          <a:p>
            <a:pPr>
              <a:defRPr/>
            </a:pPr>
            <a:r>
              <a:rPr lang="en-US"/>
              <a:t>File Name</a:t>
            </a:r>
            <a:endParaRPr lang="en-US" dirty="0"/>
          </a:p>
        </p:txBody>
      </p:sp>
    </p:spTree>
    <p:extLst>
      <p:ext uri="{BB962C8B-B14F-4D97-AF65-F5344CB8AC3E}">
        <p14:creationId xmlns:p14="http://schemas.microsoft.com/office/powerpoint/2010/main" val="1023247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Title - Bkgd 1 15% - No Disclaimer">
    <p:bg>
      <p:bgPr>
        <a:solidFill>
          <a:srgbClr val="D9D9D9"/>
        </a:solidFill>
        <a:effectLst/>
      </p:bgPr>
    </p:bg>
    <p:spTree>
      <p:nvGrpSpPr>
        <p:cNvPr id="1" name=""/>
        <p:cNvGrpSpPr/>
        <p:nvPr/>
      </p:nvGrpSpPr>
      <p:grpSpPr>
        <a:xfrm>
          <a:off x="0" y="0"/>
          <a:ext cx="0" cy="0"/>
          <a:chOff x="0" y="0"/>
          <a:chExt cx="0" cy="0"/>
        </a:xfrm>
      </p:grpSpPr>
      <p:sp>
        <p:nvSpPr>
          <p:cNvPr id="5" name="Rounded Rectangle 4"/>
          <p:cNvSpPr/>
          <p:nvPr/>
        </p:nvSpPr>
        <p:spPr>
          <a:xfrm>
            <a:off x="269875" y="161925"/>
            <a:ext cx="11661775" cy="5207000"/>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a:p>
        </p:txBody>
      </p:sp>
      <p:sp>
        <p:nvSpPr>
          <p:cNvPr id="7" name="Text Placeholder 8"/>
          <p:cNvSpPr>
            <a:spLocks noGrp="1"/>
          </p:cNvSpPr>
          <p:nvPr>
            <p:ph type="body" sz="quarter" idx="12"/>
          </p:nvPr>
        </p:nvSpPr>
        <p:spPr>
          <a:xfrm>
            <a:off x="609603" y="1447564"/>
            <a:ext cx="5486397" cy="3734036"/>
          </a:xfrm>
        </p:spPr>
        <p:txBody>
          <a:bodyPr/>
          <a:lstStyle>
            <a:lvl1pPr>
              <a:defRPr/>
            </a:lvl1pPr>
          </a:lstStyle>
          <a:p>
            <a:pPr lvl="0"/>
            <a:r>
              <a:rPr lang="en-US" smtClean="0"/>
              <a:t>Click to edit Master text styles</a:t>
            </a:r>
          </a:p>
        </p:txBody>
      </p:sp>
      <p:sp>
        <p:nvSpPr>
          <p:cNvPr id="8" name="Title 5"/>
          <p:cNvSpPr>
            <a:spLocks noGrp="1"/>
          </p:cNvSpPr>
          <p:nvPr>
            <p:ph type="title"/>
          </p:nvPr>
        </p:nvSpPr>
        <p:spPr>
          <a:xfrm>
            <a:off x="609601" y="419100"/>
            <a:ext cx="10972801" cy="876300"/>
          </a:xfrm>
        </p:spPr>
        <p:txBody>
          <a:bodyPr/>
          <a:lstStyle/>
          <a:p>
            <a:r>
              <a:rPr lang="en-US" smtClean="0"/>
              <a:t>Click to edit Master title style</a:t>
            </a:r>
            <a:endParaRPr lang="en-US"/>
          </a:p>
        </p:txBody>
      </p:sp>
      <p:sp>
        <p:nvSpPr>
          <p:cNvPr id="11" name="Picture Placeholder 16"/>
          <p:cNvSpPr>
            <a:spLocks noGrp="1" noChangeAspect="1"/>
          </p:cNvSpPr>
          <p:nvPr>
            <p:ph type="pic" sz="quarter" idx="13"/>
          </p:nvPr>
        </p:nvSpPr>
        <p:spPr>
          <a:xfrm>
            <a:off x="6248400" y="1447564"/>
            <a:ext cx="5334000" cy="3734036"/>
          </a:xfrm>
          <a:prstGeom prst="roundRect">
            <a:avLst>
              <a:gd name="adj" fmla="val 6491"/>
            </a:avLst>
          </a:prstGeom>
          <a:ln>
            <a:solidFill>
              <a:schemeClr val="tx2"/>
            </a:solidFill>
          </a:ln>
        </p:spPr>
        <p:style>
          <a:lnRef idx="2">
            <a:schemeClr val="accent1"/>
          </a:lnRef>
          <a:fillRef idx="1">
            <a:schemeClr val="lt1"/>
          </a:fillRef>
          <a:effectRef idx="0">
            <a:schemeClr val="accent1"/>
          </a:effectRef>
          <a:fontRef idx="none"/>
        </p:style>
        <p:txBody>
          <a:bodyPr rtlCol="0">
            <a:normAutofit/>
          </a:bodyPr>
          <a:lstStyle>
            <a:lvl1pPr>
              <a:defRPr>
                <a:ln>
                  <a:solidFill>
                    <a:schemeClr val="tx2"/>
                  </a:solidFill>
                </a:ln>
              </a:defRPr>
            </a:lvl1pPr>
          </a:lstStyle>
          <a:p>
            <a:pPr lvl="0"/>
            <a:r>
              <a:rPr lang="en-US" noProof="0" smtClean="0"/>
              <a:t>Click icon to add picture</a:t>
            </a:r>
            <a:endParaRPr lang="en-US" noProof="0"/>
          </a:p>
        </p:txBody>
      </p:sp>
      <p:sp>
        <p:nvSpPr>
          <p:cNvPr id="6" name="Slide Number Placeholder 2"/>
          <p:cNvSpPr>
            <a:spLocks noGrp="1"/>
          </p:cNvSpPr>
          <p:nvPr>
            <p:ph type="sldNum" sz="quarter" idx="14"/>
          </p:nvPr>
        </p:nvSpPr>
        <p:spPr/>
        <p:txBody>
          <a:bodyPr/>
          <a:lstStyle>
            <a:lvl1pPr>
              <a:defRPr smtClean="0">
                <a:solidFill>
                  <a:schemeClr val="tx1">
                    <a:lumMod val="50000"/>
                    <a:lumOff val="50000"/>
                  </a:schemeClr>
                </a:solidFill>
              </a:defRPr>
            </a:lvl1pPr>
          </a:lstStyle>
          <a:p>
            <a:pPr>
              <a:defRPr/>
            </a:pPr>
            <a:fld id="{17B5922D-1DA1-46BE-BB08-D932535DAFF9}" type="slidenum">
              <a:rPr lang="en-US"/>
              <a:pPr>
                <a:defRPr/>
              </a:pPr>
              <a:t>‹#›</a:t>
            </a:fld>
            <a:endParaRPr lang="en-US" dirty="0"/>
          </a:p>
        </p:txBody>
      </p:sp>
      <p:sp>
        <p:nvSpPr>
          <p:cNvPr id="9" name="Footer Placeholder 3"/>
          <p:cNvSpPr>
            <a:spLocks noGrp="1"/>
          </p:cNvSpPr>
          <p:nvPr>
            <p:ph type="ftr" sz="quarter" idx="15"/>
          </p:nvPr>
        </p:nvSpPr>
        <p:spPr/>
        <p:txBody>
          <a:bodyPr/>
          <a:lstStyle>
            <a:lvl1pPr>
              <a:defRPr smtClean="0">
                <a:solidFill>
                  <a:schemeClr val="tx1">
                    <a:lumMod val="50000"/>
                    <a:lumOff val="50000"/>
                  </a:schemeClr>
                </a:solidFill>
              </a:defRPr>
            </a:lvl1pPr>
          </a:lstStyle>
          <a:p>
            <a:pPr>
              <a:defRPr/>
            </a:pPr>
            <a:r>
              <a:rPr lang="en-US"/>
              <a:t>File Name</a:t>
            </a:r>
            <a:endParaRPr lang="en-US" dirty="0"/>
          </a:p>
        </p:txBody>
      </p:sp>
    </p:spTree>
    <p:extLst>
      <p:ext uri="{BB962C8B-B14F-4D97-AF65-F5344CB8AC3E}">
        <p14:creationId xmlns:p14="http://schemas.microsoft.com/office/powerpoint/2010/main" val="36775173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 Background 2 40%">
    <p:bg>
      <p:bgPr>
        <a:solidFill>
          <a:srgbClr val="C8C8C8"/>
        </a:solidFill>
        <a:effectLst/>
      </p:bgPr>
    </p:bg>
    <p:spTree>
      <p:nvGrpSpPr>
        <p:cNvPr id="1" name=""/>
        <p:cNvGrpSpPr/>
        <p:nvPr/>
      </p:nvGrpSpPr>
      <p:grpSpPr>
        <a:xfrm>
          <a:off x="0" y="0"/>
          <a:ext cx="0" cy="0"/>
          <a:chOff x="0" y="0"/>
          <a:chExt cx="0" cy="0"/>
        </a:xfrm>
      </p:grpSpPr>
      <p:sp>
        <p:nvSpPr>
          <p:cNvPr id="4" name="Rounded Rectangle 3"/>
          <p:cNvSpPr/>
          <p:nvPr/>
        </p:nvSpPr>
        <p:spPr>
          <a:xfrm>
            <a:off x="269875" y="161925"/>
            <a:ext cx="11661775" cy="5207000"/>
          </a:xfrm>
          <a:prstGeom prst="roundRect">
            <a:avLst>
              <a:gd name="adj" fmla="val 25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a:p>
        </p:txBody>
      </p:sp>
      <p:sp>
        <p:nvSpPr>
          <p:cNvPr id="5" name="TextBox 4"/>
          <p:cNvSpPr txBox="1"/>
          <p:nvPr/>
        </p:nvSpPr>
        <p:spPr>
          <a:xfrm>
            <a:off x="609600" y="5526088"/>
            <a:ext cx="5754688" cy="300037"/>
          </a:xfrm>
          <a:prstGeom prst="rect">
            <a:avLst/>
          </a:prstGeom>
          <a:noFill/>
        </p:spPr>
        <p:txBody>
          <a:bodyPr>
            <a:spAutoFit/>
          </a:bodyPr>
          <a:lstStyle/>
          <a:p>
            <a:pPr eaLnBrk="1" hangingPunct="1">
              <a:defRPr/>
            </a:pPr>
            <a:r>
              <a:rPr lang="en-US" altLang="en-US" sz="675" i="1" dirty="0">
                <a:latin typeface="Arial" charset="0"/>
              </a:rPr>
              <a:t>“</a:t>
            </a:r>
            <a:r>
              <a:rPr lang="en-US" sz="675" i="1" dirty="0">
                <a:solidFill>
                  <a:srgbClr val="000000"/>
                </a:solidFill>
                <a:latin typeface="Arial" charset="0"/>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dirty="0">
                <a:solidFill>
                  <a:srgbClr val="000000"/>
                </a:solidFill>
                <a:latin typeface="Arial" charset="0"/>
              </a:rPr>
              <a:t>”</a:t>
            </a:r>
            <a:endParaRPr lang="en-US" sz="675" i="1" dirty="0">
              <a:solidFill>
                <a:srgbClr val="000000"/>
              </a:solidFill>
              <a:latin typeface="Arial" charset="0"/>
            </a:endParaRPr>
          </a:p>
        </p:txBody>
      </p:sp>
      <p:sp>
        <p:nvSpPr>
          <p:cNvPr id="9" name="Text Placeholder 8"/>
          <p:cNvSpPr>
            <a:spLocks noGrp="1"/>
          </p:cNvSpPr>
          <p:nvPr>
            <p:ph type="body" sz="quarter" idx="12"/>
          </p:nvPr>
        </p:nvSpPr>
        <p:spPr>
          <a:xfrm>
            <a:off x="609603" y="3200408"/>
            <a:ext cx="10972799" cy="1562099"/>
          </a:xfrm>
        </p:spPr>
        <p:txBody>
          <a:bodyPr/>
          <a:lstStyle>
            <a:lvl1pPr>
              <a:defRPr>
                <a:solidFill>
                  <a:schemeClr val="tx1">
                    <a:lumMod val="75000"/>
                    <a:lumOff val="25000"/>
                  </a:schemeClr>
                </a:solidFill>
              </a:defRPr>
            </a:lvl1pPr>
          </a:lstStyle>
          <a:p>
            <a:pPr lvl="0"/>
            <a:r>
              <a:rPr lang="en-US" smtClean="0"/>
              <a:t>Click to edit Master text styles</a:t>
            </a:r>
          </a:p>
        </p:txBody>
      </p:sp>
      <p:sp>
        <p:nvSpPr>
          <p:cNvPr id="2" name="Title 1"/>
          <p:cNvSpPr>
            <a:spLocks noGrp="1"/>
          </p:cNvSpPr>
          <p:nvPr>
            <p:ph type="title"/>
          </p:nvPr>
        </p:nvSpPr>
        <p:spPr>
          <a:xfrm>
            <a:off x="609600" y="419100"/>
            <a:ext cx="10972797" cy="2552700"/>
          </a:xfrm>
        </p:spPr>
        <p:txBody>
          <a:bodyPr/>
          <a:lstStyle>
            <a:lvl1pPr>
              <a:defRPr sz="3000">
                <a:solidFill>
                  <a:schemeClr val="tx1">
                    <a:lumMod val="75000"/>
                    <a:lumOff val="25000"/>
                  </a:schemeClr>
                </a:solidFill>
              </a:defRPr>
            </a:lvl1pPr>
          </a:lstStyle>
          <a:p>
            <a:r>
              <a:rPr lang="en-US" smtClean="0"/>
              <a:t>Click to edit Master title style</a:t>
            </a:r>
            <a:endParaRPr lang="en-US" dirty="0"/>
          </a:p>
        </p:txBody>
      </p:sp>
      <p:sp>
        <p:nvSpPr>
          <p:cNvPr id="6" name="Slide Number Placeholder 2"/>
          <p:cNvSpPr>
            <a:spLocks noGrp="1"/>
          </p:cNvSpPr>
          <p:nvPr>
            <p:ph type="sldNum" sz="quarter" idx="13"/>
          </p:nvPr>
        </p:nvSpPr>
        <p:spPr/>
        <p:txBody>
          <a:bodyPr/>
          <a:lstStyle>
            <a:lvl1pPr>
              <a:defRPr smtClean="0">
                <a:solidFill>
                  <a:schemeClr val="tx1">
                    <a:lumMod val="50000"/>
                    <a:lumOff val="50000"/>
                  </a:schemeClr>
                </a:solidFill>
              </a:defRPr>
            </a:lvl1pPr>
          </a:lstStyle>
          <a:p>
            <a:pPr>
              <a:defRPr/>
            </a:pPr>
            <a:fld id="{E735D5E0-DA28-4826-9FA2-9E3683B7D2E1}" type="slidenum">
              <a:rPr lang="en-US"/>
              <a:pPr>
                <a:defRPr/>
              </a:pPr>
              <a:t>‹#›</a:t>
            </a:fld>
            <a:endParaRPr lang="en-US" dirty="0"/>
          </a:p>
        </p:txBody>
      </p:sp>
      <p:sp>
        <p:nvSpPr>
          <p:cNvPr id="7" name="Footer Placeholder 3"/>
          <p:cNvSpPr>
            <a:spLocks noGrp="1"/>
          </p:cNvSpPr>
          <p:nvPr>
            <p:ph type="ftr" sz="quarter" idx="14"/>
          </p:nvPr>
        </p:nvSpPr>
        <p:spPr/>
        <p:txBody>
          <a:bodyPr/>
          <a:lstStyle>
            <a:lvl1pPr>
              <a:defRPr smtClean="0">
                <a:solidFill>
                  <a:schemeClr val="tx1">
                    <a:lumMod val="50000"/>
                    <a:lumOff val="50000"/>
                  </a:schemeClr>
                </a:solidFill>
              </a:defRPr>
            </a:lvl1pPr>
          </a:lstStyle>
          <a:p>
            <a:pPr>
              <a:defRPr/>
            </a:pPr>
            <a:r>
              <a:rPr lang="en-US"/>
              <a:t>File Name</a:t>
            </a:r>
            <a:endParaRPr lang="en-US" dirty="0"/>
          </a:p>
        </p:txBody>
      </p:sp>
    </p:spTree>
    <p:extLst>
      <p:ext uri="{BB962C8B-B14F-4D97-AF65-F5344CB8AC3E}">
        <p14:creationId xmlns:p14="http://schemas.microsoft.com/office/powerpoint/2010/main" val="30666035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lide - Bkgd 2 40% - No Disclaimer">
    <p:bg>
      <p:bgPr>
        <a:solidFill>
          <a:srgbClr val="C8C8C8"/>
        </a:solidFill>
        <a:effectLst/>
      </p:bgPr>
    </p:bg>
    <p:spTree>
      <p:nvGrpSpPr>
        <p:cNvPr id="1" name=""/>
        <p:cNvGrpSpPr/>
        <p:nvPr/>
      </p:nvGrpSpPr>
      <p:grpSpPr>
        <a:xfrm>
          <a:off x="0" y="0"/>
          <a:ext cx="0" cy="0"/>
          <a:chOff x="0" y="0"/>
          <a:chExt cx="0" cy="0"/>
        </a:xfrm>
      </p:grpSpPr>
      <p:sp>
        <p:nvSpPr>
          <p:cNvPr id="4" name="Rounded Rectangle 3"/>
          <p:cNvSpPr/>
          <p:nvPr/>
        </p:nvSpPr>
        <p:spPr>
          <a:xfrm>
            <a:off x="269875" y="161925"/>
            <a:ext cx="11661775" cy="5207000"/>
          </a:xfrm>
          <a:prstGeom prst="roundRect">
            <a:avLst>
              <a:gd name="adj" fmla="val 25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a:p>
        </p:txBody>
      </p:sp>
      <p:sp>
        <p:nvSpPr>
          <p:cNvPr id="9" name="Text Placeholder 8"/>
          <p:cNvSpPr>
            <a:spLocks noGrp="1"/>
          </p:cNvSpPr>
          <p:nvPr>
            <p:ph type="body" sz="quarter" idx="12"/>
          </p:nvPr>
        </p:nvSpPr>
        <p:spPr>
          <a:xfrm>
            <a:off x="609603" y="3200408"/>
            <a:ext cx="10972799" cy="1562099"/>
          </a:xfrm>
        </p:spPr>
        <p:txBody>
          <a:bodyPr/>
          <a:lstStyle>
            <a:lvl1pPr>
              <a:defRPr>
                <a:solidFill>
                  <a:schemeClr val="tx1">
                    <a:lumMod val="75000"/>
                    <a:lumOff val="25000"/>
                  </a:schemeClr>
                </a:solidFill>
              </a:defRPr>
            </a:lvl1pPr>
          </a:lstStyle>
          <a:p>
            <a:pPr lvl="0"/>
            <a:r>
              <a:rPr lang="en-US" smtClean="0"/>
              <a:t>Click to edit Master text styles</a:t>
            </a:r>
          </a:p>
        </p:txBody>
      </p:sp>
      <p:sp>
        <p:nvSpPr>
          <p:cNvPr id="2" name="Title 1"/>
          <p:cNvSpPr>
            <a:spLocks noGrp="1"/>
          </p:cNvSpPr>
          <p:nvPr>
            <p:ph type="title"/>
          </p:nvPr>
        </p:nvSpPr>
        <p:spPr>
          <a:xfrm>
            <a:off x="609600" y="419100"/>
            <a:ext cx="10972800" cy="2552700"/>
          </a:xfrm>
        </p:spPr>
        <p:txBody>
          <a:bodyPr/>
          <a:lstStyle>
            <a:lvl1pPr>
              <a:defRPr>
                <a:solidFill>
                  <a:schemeClr val="tx1">
                    <a:lumMod val="75000"/>
                    <a:lumOff val="25000"/>
                  </a:schemeClr>
                </a:solidFill>
              </a:defRPr>
            </a:lvl1pPr>
          </a:lstStyle>
          <a:p>
            <a:r>
              <a:rPr lang="en-US" smtClean="0"/>
              <a:t>Click to edit Master title style</a:t>
            </a:r>
            <a:endParaRPr lang="en-US" dirty="0"/>
          </a:p>
        </p:txBody>
      </p:sp>
      <p:sp>
        <p:nvSpPr>
          <p:cNvPr id="5" name="Footer Placeholder 3"/>
          <p:cNvSpPr>
            <a:spLocks noGrp="1"/>
          </p:cNvSpPr>
          <p:nvPr>
            <p:ph type="ftr" sz="quarter" idx="13"/>
          </p:nvPr>
        </p:nvSpPr>
        <p:spPr/>
        <p:txBody>
          <a:bodyPr/>
          <a:lstStyle>
            <a:lvl1pPr>
              <a:defRPr dirty="0" smtClean="0">
                <a:solidFill>
                  <a:schemeClr val="tx1">
                    <a:lumMod val="50000"/>
                    <a:lumOff val="50000"/>
                  </a:schemeClr>
                </a:solidFill>
              </a:defRPr>
            </a:lvl1pPr>
          </a:lstStyle>
          <a:p>
            <a:pPr>
              <a:defRPr/>
            </a:pPr>
            <a:r>
              <a:rPr lang="en-US"/>
              <a:t>File Name</a:t>
            </a:r>
          </a:p>
        </p:txBody>
      </p:sp>
      <p:sp>
        <p:nvSpPr>
          <p:cNvPr id="6" name="Slide Number Placeholder 2"/>
          <p:cNvSpPr>
            <a:spLocks noGrp="1"/>
          </p:cNvSpPr>
          <p:nvPr>
            <p:ph type="sldNum" sz="quarter" idx="14"/>
          </p:nvPr>
        </p:nvSpPr>
        <p:spPr/>
        <p:txBody>
          <a:bodyPr/>
          <a:lstStyle>
            <a:lvl1pPr>
              <a:defRPr smtClean="0">
                <a:solidFill>
                  <a:schemeClr val="tx1">
                    <a:lumMod val="50000"/>
                    <a:lumOff val="50000"/>
                  </a:schemeClr>
                </a:solidFill>
              </a:defRPr>
            </a:lvl1pPr>
          </a:lstStyle>
          <a:p>
            <a:pPr>
              <a:defRPr/>
            </a:pPr>
            <a:fld id="{E0A5D404-85CC-4A7F-8B61-A30041457CE8}" type="slidenum">
              <a:rPr lang="en-US"/>
              <a:pPr>
                <a:defRPr/>
              </a:pPr>
              <a:t>‹#›</a:t>
            </a:fld>
            <a:endParaRPr lang="en-US" dirty="0"/>
          </a:p>
        </p:txBody>
      </p:sp>
    </p:spTree>
    <p:extLst>
      <p:ext uri="{BB962C8B-B14F-4D97-AF65-F5344CB8AC3E}">
        <p14:creationId xmlns:p14="http://schemas.microsoft.com/office/powerpoint/2010/main" val="24612249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Title - Background 2 40%">
    <p:bg>
      <p:bgPr>
        <a:solidFill>
          <a:srgbClr val="C8C8C8"/>
        </a:solidFill>
        <a:effectLst/>
      </p:bgPr>
    </p:bg>
    <p:spTree>
      <p:nvGrpSpPr>
        <p:cNvPr id="1" name=""/>
        <p:cNvGrpSpPr/>
        <p:nvPr/>
      </p:nvGrpSpPr>
      <p:grpSpPr>
        <a:xfrm>
          <a:off x="0" y="0"/>
          <a:ext cx="0" cy="0"/>
          <a:chOff x="0" y="0"/>
          <a:chExt cx="0" cy="0"/>
        </a:xfrm>
      </p:grpSpPr>
      <p:sp>
        <p:nvSpPr>
          <p:cNvPr id="5" name="Rounded Rectangle 4"/>
          <p:cNvSpPr/>
          <p:nvPr/>
        </p:nvSpPr>
        <p:spPr>
          <a:xfrm>
            <a:off x="269875" y="161925"/>
            <a:ext cx="11661775" cy="5207000"/>
          </a:xfrm>
          <a:prstGeom prst="roundRect">
            <a:avLst>
              <a:gd name="adj" fmla="val 25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a:p>
        </p:txBody>
      </p:sp>
      <p:sp>
        <p:nvSpPr>
          <p:cNvPr id="6" name="TextBox 5"/>
          <p:cNvSpPr txBox="1"/>
          <p:nvPr/>
        </p:nvSpPr>
        <p:spPr>
          <a:xfrm>
            <a:off x="609600" y="5526088"/>
            <a:ext cx="5754688" cy="300037"/>
          </a:xfrm>
          <a:prstGeom prst="rect">
            <a:avLst/>
          </a:prstGeom>
          <a:noFill/>
        </p:spPr>
        <p:txBody>
          <a:bodyPr>
            <a:spAutoFit/>
          </a:bodyPr>
          <a:lstStyle/>
          <a:p>
            <a:pPr eaLnBrk="1" hangingPunct="1">
              <a:defRPr/>
            </a:pPr>
            <a:r>
              <a:rPr lang="en-US" altLang="en-US" sz="675" i="1" dirty="0">
                <a:latin typeface="Arial" charset="0"/>
              </a:rPr>
              <a:t>“</a:t>
            </a:r>
            <a:r>
              <a:rPr lang="en-US" sz="675" i="1" dirty="0">
                <a:solidFill>
                  <a:srgbClr val="000000"/>
                </a:solidFill>
                <a:latin typeface="Arial" charset="0"/>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dirty="0">
                <a:solidFill>
                  <a:srgbClr val="000000"/>
                </a:solidFill>
                <a:latin typeface="Arial" charset="0"/>
              </a:rPr>
              <a:t>”</a:t>
            </a:r>
            <a:endParaRPr lang="en-US" sz="675" i="1" dirty="0">
              <a:solidFill>
                <a:srgbClr val="000000"/>
              </a:solidFill>
              <a:latin typeface="Arial" charset="0"/>
            </a:endParaRPr>
          </a:p>
        </p:txBody>
      </p:sp>
      <p:sp>
        <p:nvSpPr>
          <p:cNvPr id="8" name="Text Placeholder 8"/>
          <p:cNvSpPr>
            <a:spLocks noGrp="1"/>
          </p:cNvSpPr>
          <p:nvPr>
            <p:ph type="body" sz="quarter" idx="12"/>
          </p:nvPr>
        </p:nvSpPr>
        <p:spPr>
          <a:xfrm>
            <a:off x="609603" y="1447564"/>
            <a:ext cx="5486397" cy="3734036"/>
          </a:xfrm>
        </p:spPr>
        <p:txBody>
          <a:bodyPr/>
          <a:lstStyle>
            <a:lvl1pPr>
              <a:defRPr/>
            </a:lvl1pPr>
          </a:lstStyle>
          <a:p>
            <a:pPr lvl="0"/>
            <a:r>
              <a:rPr lang="en-US" smtClean="0"/>
              <a:t>Click to edit Master text styles</a:t>
            </a:r>
          </a:p>
        </p:txBody>
      </p:sp>
      <p:sp>
        <p:nvSpPr>
          <p:cNvPr id="11" name="Title 5"/>
          <p:cNvSpPr>
            <a:spLocks noGrp="1"/>
          </p:cNvSpPr>
          <p:nvPr>
            <p:ph type="title"/>
          </p:nvPr>
        </p:nvSpPr>
        <p:spPr>
          <a:xfrm>
            <a:off x="609601" y="419100"/>
            <a:ext cx="10972801" cy="876300"/>
          </a:xfrm>
        </p:spPr>
        <p:txBody>
          <a:bodyPr/>
          <a:lstStyle>
            <a:lvl1pPr>
              <a:defRPr>
                <a:solidFill>
                  <a:schemeClr val="tx1"/>
                </a:solidFill>
              </a:defRPr>
            </a:lvl1pPr>
          </a:lstStyle>
          <a:p>
            <a:r>
              <a:rPr lang="en-US" smtClean="0"/>
              <a:t>Click to edit Master title style</a:t>
            </a:r>
            <a:endParaRPr lang="en-US" dirty="0"/>
          </a:p>
        </p:txBody>
      </p:sp>
      <p:sp>
        <p:nvSpPr>
          <p:cNvPr id="12" name="Picture Placeholder 16"/>
          <p:cNvSpPr>
            <a:spLocks noGrp="1" noChangeAspect="1"/>
          </p:cNvSpPr>
          <p:nvPr>
            <p:ph type="pic" sz="quarter" idx="13"/>
          </p:nvPr>
        </p:nvSpPr>
        <p:spPr>
          <a:xfrm>
            <a:off x="6248400" y="1447564"/>
            <a:ext cx="5334000" cy="3734036"/>
          </a:xfrm>
          <a:prstGeom prst="roundRect">
            <a:avLst>
              <a:gd name="adj" fmla="val 6491"/>
            </a:avLst>
          </a:prstGeom>
          <a:ln>
            <a:solidFill>
              <a:schemeClr val="tx2"/>
            </a:solidFill>
          </a:ln>
        </p:spPr>
        <p:style>
          <a:lnRef idx="2">
            <a:schemeClr val="accent1"/>
          </a:lnRef>
          <a:fillRef idx="1">
            <a:schemeClr val="lt1"/>
          </a:fillRef>
          <a:effectRef idx="0">
            <a:schemeClr val="accent1"/>
          </a:effectRef>
          <a:fontRef idx="none"/>
        </p:style>
        <p:txBody>
          <a:bodyPr rtlCol="0">
            <a:normAutofit/>
          </a:bodyPr>
          <a:lstStyle>
            <a:lvl1pPr>
              <a:defRPr>
                <a:ln>
                  <a:solidFill>
                    <a:schemeClr val="tx2"/>
                  </a:solidFill>
                </a:ln>
              </a:defRPr>
            </a:lvl1pPr>
          </a:lstStyle>
          <a:p>
            <a:pPr lvl="0"/>
            <a:r>
              <a:rPr lang="en-US" noProof="0" smtClean="0"/>
              <a:t>Click icon to add picture</a:t>
            </a:r>
            <a:endParaRPr lang="en-US" noProof="0"/>
          </a:p>
        </p:txBody>
      </p:sp>
      <p:sp>
        <p:nvSpPr>
          <p:cNvPr id="7" name="Slide Number Placeholder 2"/>
          <p:cNvSpPr>
            <a:spLocks noGrp="1"/>
          </p:cNvSpPr>
          <p:nvPr>
            <p:ph type="sldNum" sz="quarter" idx="14"/>
          </p:nvPr>
        </p:nvSpPr>
        <p:spPr/>
        <p:txBody>
          <a:bodyPr/>
          <a:lstStyle>
            <a:lvl1pPr>
              <a:defRPr smtClean="0">
                <a:solidFill>
                  <a:schemeClr val="tx1">
                    <a:lumMod val="50000"/>
                    <a:lumOff val="50000"/>
                  </a:schemeClr>
                </a:solidFill>
              </a:defRPr>
            </a:lvl1pPr>
          </a:lstStyle>
          <a:p>
            <a:pPr>
              <a:defRPr/>
            </a:pPr>
            <a:fld id="{EE76A82C-C530-440F-B4C0-1DF8499B19C5}" type="slidenum">
              <a:rPr lang="en-US"/>
              <a:pPr>
                <a:defRPr/>
              </a:pPr>
              <a:t>‹#›</a:t>
            </a:fld>
            <a:endParaRPr lang="en-US" dirty="0"/>
          </a:p>
        </p:txBody>
      </p:sp>
      <p:sp>
        <p:nvSpPr>
          <p:cNvPr id="9" name="Footer Placeholder 3"/>
          <p:cNvSpPr>
            <a:spLocks noGrp="1"/>
          </p:cNvSpPr>
          <p:nvPr>
            <p:ph type="ftr" sz="quarter" idx="15"/>
          </p:nvPr>
        </p:nvSpPr>
        <p:spPr/>
        <p:txBody>
          <a:bodyPr/>
          <a:lstStyle>
            <a:lvl1pPr>
              <a:defRPr smtClean="0">
                <a:solidFill>
                  <a:schemeClr val="tx1">
                    <a:lumMod val="50000"/>
                    <a:lumOff val="50000"/>
                  </a:schemeClr>
                </a:solidFill>
              </a:defRPr>
            </a:lvl1pPr>
          </a:lstStyle>
          <a:p>
            <a:pPr>
              <a:defRPr/>
            </a:pPr>
            <a:r>
              <a:rPr lang="en-US"/>
              <a:t>File Name</a:t>
            </a:r>
            <a:endParaRPr lang="en-US" dirty="0"/>
          </a:p>
        </p:txBody>
      </p:sp>
    </p:spTree>
    <p:extLst>
      <p:ext uri="{BB962C8B-B14F-4D97-AF65-F5344CB8AC3E}">
        <p14:creationId xmlns:p14="http://schemas.microsoft.com/office/powerpoint/2010/main" val="33360274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Title - Bkgd 2 40% - No Disclaimer">
    <p:bg>
      <p:bgPr>
        <a:solidFill>
          <a:srgbClr val="C8C8C8"/>
        </a:solidFill>
        <a:effectLst/>
      </p:bgPr>
    </p:bg>
    <p:spTree>
      <p:nvGrpSpPr>
        <p:cNvPr id="1" name=""/>
        <p:cNvGrpSpPr/>
        <p:nvPr/>
      </p:nvGrpSpPr>
      <p:grpSpPr>
        <a:xfrm>
          <a:off x="0" y="0"/>
          <a:ext cx="0" cy="0"/>
          <a:chOff x="0" y="0"/>
          <a:chExt cx="0" cy="0"/>
        </a:xfrm>
      </p:grpSpPr>
      <p:sp>
        <p:nvSpPr>
          <p:cNvPr id="5" name="Rounded Rectangle 4"/>
          <p:cNvSpPr/>
          <p:nvPr/>
        </p:nvSpPr>
        <p:spPr>
          <a:xfrm>
            <a:off x="269875" y="161925"/>
            <a:ext cx="11661775" cy="5207000"/>
          </a:xfrm>
          <a:prstGeom prst="roundRect">
            <a:avLst>
              <a:gd name="adj" fmla="val 25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a:p>
        </p:txBody>
      </p:sp>
      <p:sp>
        <p:nvSpPr>
          <p:cNvPr id="8" name="Text Placeholder 8"/>
          <p:cNvSpPr>
            <a:spLocks noGrp="1"/>
          </p:cNvSpPr>
          <p:nvPr>
            <p:ph type="body" sz="quarter" idx="12"/>
          </p:nvPr>
        </p:nvSpPr>
        <p:spPr>
          <a:xfrm>
            <a:off x="609603" y="1447564"/>
            <a:ext cx="5486397" cy="3734036"/>
          </a:xfrm>
        </p:spPr>
        <p:txBody>
          <a:bodyPr/>
          <a:lstStyle>
            <a:lvl1pPr>
              <a:defRPr/>
            </a:lvl1pPr>
          </a:lstStyle>
          <a:p>
            <a:pPr lvl="0"/>
            <a:r>
              <a:rPr lang="en-US" smtClean="0"/>
              <a:t>Click to edit Master text styles</a:t>
            </a:r>
          </a:p>
        </p:txBody>
      </p:sp>
      <p:sp>
        <p:nvSpPr>
          <p:cNvPr id="11" name="Title 5"/>
          <p:cNvSpPr>
            <a:spLocks noGrp="1"/>
          </p:cNvSpPr>
          <p:nvPr>
            <p:ph type="title"/>
          </p:nvPr>
        </p:nvSpPr>
        <p:spPr>
          <a:xfrm>
            <a:off x="609601" y="419100"/>
            <a:ext cx="10972801" cy="876300"/>
          </a:xfrm>
        </p:spPr>
        <p:txBody>
          <a:bodyPr/>
          <a:lstStyle>
            <a:lvl1pPr>
              <a:defRPr>
                <a:solidFill>
                  <a:schemeClr val="tx1"/>
                </a:solidFill>
              </a:defRPr>
            </a:lvl1pPr>
          </a:lstStyle>
          <a:p>
            <a:r>
              <a:rPr lang="en-US" smtClean="0"/>
              <a:t>Click to edit Master title style</a:t>
            </a:r>
            <a:endParaRPr lang="en-US" dirty="0"/>
          </a:p>
        </p:txBody>
      </p:sp>
      <p:sp>
        <p:nvSpPr>
          <p:cNvPr id="12" name="Picture Placeholder 16"/>
          <p:cNvSpPr>
            <a:spLocks noGrp="1" noChangeAspect="1"/>
          </p:cNvSpPr>
          <p:nvPr>
            <p:ph type="pic" sz="quarter" idx="13"/>
          </p:nvPr>
        </p:nvSpPr>
        <p:spPr>
          <a:xfrm>
            <a:off x="6248400" y="1447564"/>
            <a:ext cx="5334000" cy="3734036"/>
          </a:xfrm>
          <a:prstGeom prst="roundRect">
            <a:avLst>
              <a:gd name="adj" fmla="val 6491"/>
            </a:avLst>
          </a:prstGeom>
          <a:ln>
            <a:solidFill>
              <a:schemeClr val="tx2"/>
            </a:solidFill>
          </a:ln>
        </p:spPr>
        <p:style>
          <a:lnRef idx="2">
            <a:schemeClr val="accent1"/>
          </a:lnRef>
          <a:fillRef idx="1">
            <a:schemeClr val="lt1"/>
          </a:fillRef>
          <a:effectRef idx="0">
            <a:schemeClr val="accent1"/>
          </a:effectRef>
          <a:fontRef idx="none"/>
        </p:style>
        <p:txBody>
          <a:bodyPr rtlCol="0">
            <a:normAutofit/>
          </a:bodyPr>
          <a:lstStyle>
            <a:lvl1pPr>
              <a:defRPr>
                <a:ln>
                  <a:solidFill>
                    <a:schemeClr val="tx2"/>
                  </a:solidFill>
                </a:ln>
              </a:defRPr>
            </a:lvl1pPr>
          </a:lstStyle>
          <a:p>
            <a:pPr lvl="0"/>
            <a:r>
              <a:rPr lang="en-US" noProof="0" smtClean="0"/>
              <a:t>Click icon to add picture</a:t>
            </a:r>
            <a:endParaRPr lang="en-US" noProof="0"/>
          </a:p>
        </p:txBody>
      </p:sp>
      <p:sp>
        <p:nvSpPr>
          <p:cNvPr id="6" name="Footer Placeholder 3"/>
          <p:cNvSpPr>
            <a:spLocks noGrp="1"/>
          </p:cNvSpPr>
          <p:nvPr>
            <p:ph type="ftr" sz="quarter" idx="14"/>
          </p:nvPr>
        </p:nvSpPr>
        <p:spPr/>
        <p:txBody>
          <a:bodyPr/>
          <a:lstStyle>
            <a:lvl1pPr>
              <a:defRPr dirty="0" smtClean="0">
                <a:solidFill>
                  <a:schemeClr val="tx1">
                    <a:lumMod val="50000"/>
                    <a:lumOff val="50000"/>
                  </a:schemeClr>
                </a:solidFill>
              </a:defRPr>
            </a:lvl1pPr>
          </a:lstStyle>
          <a:p>
            <a:pPr>
              <a:defRPr/>
            </a:pPr>
            <a:r>
              <a:rPr lang="en-US"/>
              <a:t>File Name</a:t>
            </a:r>
          </a:p>
        </p:txBody>
      </p:sp>
      <p:sp>
        <p:nvSpPr>
          <p:cNvPr id="7" name="Slide Number Placeholder 2"/>
          <p:cNvSpPr>
            <a:spLocks noGrp="1"/>
          </p:cNvSpPr>
          <p:nvPr>
            <p:ph type="sldNum" sz="quarter" idx="15"/>
          </p:nvPr>
        </p:nvSpPr>
        <p:spPr/>
        <p:txBody>
          <a:bodyPr/>
          <a:lstStyle>
            <a:lvl1pPr>
              <a:defRPr smtClean="0">
                <a:solidFill>
                  <a:schemeClr val="tx1">
                    <a:lumMod val="50000"/>
                    <a:lumOff val="50000"/>
                  </a:schemeClr>
                </a:solidFill>
              </a:defRPr>
            </a:lvl1pPr>
          </a:lstStyle>
          <a:p>
            <a:pPr>
              <a:defRPr/>
            </a:pPr>
            <a:fld id="{C70A79AD-A8B8-4A12-8D29-9D8D9637B4EE}" type="slidenum">
              <a:rPr lang="en-US"/>
              <a:pPr>
                <a:defRPr/>
              </a:pPr>
              <a:t>‹#›</a:t>
            </a:fld>
            <a:endParaRPr lang="en-US" dirty="0"/>
          </a:p>
        </p:txBody>
      </p:sp>
    </p:spTree>
    <p:extLst>
      <p:ext uri="{BB962C8B-B14F-4D97-AF65-F5344CB8AC3E}">
        <p14:creationId xmlns:p14="http://schemas.microsoft.com/office/powerpoint/2010/main" val="19607001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Content - 1 Colum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46"/>
            <a:ext cx="11176000" cy="806451"/>
          </a:xfrm>
          <a:prstGeom prst="rect">
            <a:avLst/>
          </a:prstGeom>
          <a:noFill/>
          <a:ln w="9525">
            <a:noFill/>
            <a:miter lim="800000"/>
            <a:headEnd/>
            <a:tailEnd/>
          </a:ln>
        </p:spPr>
        <p:txBody>
          <a:bodyPr/>
          <a:lstStyle>
            <a:lvl1pPr>
              <a:defRPr sz="2400" baseline="0">
                <a:solidFill>
                  <a:schemeClr val="tx1">
                    <a:lumMod val="75000"/>
                    <a:lumOff val="25000"/>
                  </a:schemeClr>
                </a:solidFill>
              </a:defRPr>
            </a:lvl1pPr>
          </a:lstStyle>
          <a:p>
            <a:pPr lvl="0"/>
            <a:r>
              <a:rPr lang="en-US" smtClean="0"/>
              <a:t>Click to edit Master title style</a:t>
            </a:r>
            <a:endParaRPr lang="en-US" dirty="0" smtClean="0"/>
          </a:p>
        </p:txBody>
      </p:sp>
      <p:sp>
        <p:nvSpPr>
          <p:cNvPr id="21" name="Text Placeholder 2"/>
          <p:cNvSpPr>
            <a:spLocks noGrp="1"/>
          </p:cNvSpPr>
          <p:nvPr>
            <p:ph idx="1"/>
          </p:nvPr>
        </p:nvSpPr>
        <p:spPr bwMode="auto">
          <a:xfrm>
            <a:off x="406400" y="1225550"/>
            <a:ext cx="11176000" cy="4718049"/>
          </a:xfrm>
          <a:prstGeom prst="rect">
            <a:avLst/>
          </a:prstGeom>
          <a:noFill/>
          <a:ln w="9525">
            <a:noFill/>
            <a:miter lim="800000"/>
            <a:headEnd/>
            <a:tailEnd/>
          </a:ln>
        </p:spPr>
        <p:txBody>
          <a:bodyPr/>
          <a:lstStyle>
            <a:lvl1pPr marL="0" indent="0">
              <a:buNone/>
              <a:defRPr sz="1800">
                <a:solidFill>
                  <a:schemeClr val="tx1">
                    <a:lumMod val="75000"/>
                    <a:lumOff val="25000"/>
                  </a:schemeClr>
                </a:solidFill>
              </a:defRPr>
            </a:lvl1pPr>
            <a:lvl2pPr>
              <a:defRPr sz="1800">
                <a:solidFill>
                  <a:schemeClr val="tx1">
                    <a:lumMod val="75000"/>
                    <a:lumOff val="25000"/>
                  </a:schemeClr>
                </a:solidFill>
              </a:defRPr>
            </a:lvl2pPr>
            <a:lvl3pPr>
              <a:defRPr sz="1500">
                <a:solidFill>
                  <a:schemeClr val="tx1">
                    <a:lumMod val="75000"/>
                    <a:lumOff val="25000"/>
                  </a:schemeClr>
                </a:solidFill>
              </a:defRPr>
            </a:lvl3pPr>
            <a:lvl4pPr>
              <a:defRPr sz="1500">
                <a:solidFill>
                  <a:schemeClr val="tx1">
                    <a:lumMod val="75000"/>
                    <a:lumOff val="25000"/>
                  </a:schemeClr>
                </a:solidFill>
              </a:defRPr>
            </a:lvl4pPr>
            <a:lvl5pPr>
              <a:defRPr sz="1500">
                <a:solidFill>
                  <a:schemeClr val="tx1">
                    <a:lumMod val="75000"/>
                    <a:lumOff val="25000"/>
                  </a:schemeClr>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4" name="Footer Placeholder 7"/>
          <p:cNvSpPr>
            <a:spLocks noGrp="1"/>
          </p:cNvSpPr>
          <p:nvPr>
            <p:ph type="ftr" sz="quarter" idx="10"/>
          </p:nvPr>
        </p:nvSpPr>
        <p:spPr/>
        <p:txBody>
          <a:bodyPr/>
          <a:lstStyle>
            <a:lvl1pPr>
              <a:defRPr/>
            </a:lvl1pPr>
          </a:lstStyle>
          <a:p>
            <a:pPr>
              <a:defRPr/>
            </a:pPr>
            <a:r>
              <a:rPr lang="en-US"/>
              <a:t>File Name</a:t>
            </a:r>
            <a:endParaRPr lang="en-US" dirty="0"/>
          </a:p>
        </p:txBody>
      </p:sp>
      <p:sp>
        <p:nvSpPr>
          <p:cNvPr id="5" name="Slide Number Placeholder 2"/>
          <p:cNvSpPr>
            <a:spLocks noGrp="1"/>
          </p:cNvSpPr>
          <p:nvPr>
            <p:ph type="sldNum" sz="quarter" idx="11"/>
          </p:nvPr>
        </p:nvSpPr>
        <p:spPr/>
        <p:txBody>
          <a:bodyPr/>
          <a:lstStyle>
            <a:lvl1pPr>
              <a:defRPr/>
            </a:lvl1pPr>
          </a:lstStyle>
          <a:p>
            <a:pPr>
              <a:defRPr/>
            </a:pPr>
            <a:fld id="{64C418AD-9096-42E4-82E6-6E2E98725B1F}" type="slidenum">
              <a:rPr lang="en-US"/>
              <a:pPr>
                <a:defRPr/>
              </a:pPr>
              <a:t>‹#›</a:t>
            </a:fld>
            <a:endParaRPr lang="en-US" dirty="0"/>
          </a:p>
        </p:txBody>
      </p:sp>
    </p:spTree>
    <p:extLst>
      <p:ext uri="{BB962C8B-B14F-4D97-AF65-F5344CB8AC3E}">
        <p14:creationId xmlns:p14="http://schemas.microsoft.com/office/powerpoint/2010/main" val="21886762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Content - 2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46"/>
            <a:ext cx="11176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smtClean="0"/>
              <a:t>Click to edit Master title style</a:t>
            </a:r>
            <a:endParaRPr lang="en-US" dirty="0" smtClean="0"/>
          </a:p>
        </p:txBody>
      </p:sp>
      <p:sp>
        <p:nvSpPr>
          <p:cNvPr id="21" name="Text Placeholder 2"/>
          <p:cNvSpPr>
            <a:spLocks noGrp="1"/>
          </p:cNvSpPr>
          <p:nvPr>
            <p:ph idx="1"/>
          </p:nvPr>
        </p:nvSpPr>
        <p:spPr bwMode="auto">
          <a:xfrm>
            <a:off x="406400" y="1225550"/>
            <a:ext cx="11176000" cy="4718049"/>
          </a:xfrm>
          <a:prstGeom prst="rect">
            <a:avLst/>
          </a:prstGeom>
          <a:noFill/>
          <a:ln w="9525">
            <a:noFill/>
            <a:miter lim="800000"/>
            <a:headEnd/>
            <a:tailEnd/>
          </a:ln>
        </p:spPr>
        <p:txBody>
          <a:bodyPr numCol="2"/>
          <a:lstStyle>
            <a:lvl1pPr marL="0" indent="0">
              <a:buNone/>
              <a:defRPr sz="1350">
                <a:solidFill>
                  <a:schemeClr val="tx1">
                    <a:lumMod val="75000"/>
                    <a:lumOff val="25000"/>
                  </a:schemeClr>
                </a:solidFill>
              </a:defRPr>
            </a:lvl1pPr>
            <a:lvl2pPr>
              <a:defRPr sz="1350">
                <a:solidFill>
                  <a:schemeClr val="tx1">
                    <a:lumMod val="75000"/>
                    <a:lumOff val="25000"/>
                  </a:schemeClr>
                </a:solidFill>
              </a:defRPr>
            </a:lvl2pPr>
            <a:lvl3pPr>
              <a:defRPr sz="1125">
                <a:solidFill>
                  <a:schemeClr val="tx1">
                    <a:lumMod val="75000"/>
                    <a:lumOff val="25000"/>
                  </a:schemeClr>
                </a:solidFill>
              </a:defRPr>
            </a:lvl3pPr>
            <a:lvl4pPr>
              <a:defRPr sz="1125">
                <a:solidFill>
                  <a:schemeClr val="tx1">
                    <a:lumMod val="75000"/>
                    <a:lumOff val="25000"/>
                  </a:schemeClr>
                </a:solidFill>
              </a:defRPr>
            </a:lvl4pPr>
            <a:lvl5pPr>
              <a:defRPr sz="1125">
                <a:solidFill>
                  <a:schemeClr val="tx1">
                    <a:lumMod val="75000"/>
                    <a:lumOff val="25000"/>
                  </a:schemeClr>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4" name="Footer Placeholder 7"/>
          <p:cNvSpPr>
            <a:spLocks noGrp="1"/>
          </p:cNvSpPr>
          <p:nvPr>
            <p:ph type="ftr" sz="quarter" idx="10"/>
          </p:nvPr>
        </p:nvSpPr>
        <p:spPr/>
        <p:txBody>
          <a:bodyPr/>
          <a:lstStyle>
            <a:lvl1pPr>
              <a:defRPr/>
            </a:lvl1pPr>
          </a:lstStyle>
          <a:p>
            <a:pPr>
              <a:defRPr/>
            </a:pPr>
            <a:r>
              <a:rPr lang="en-US"/>
              <a:t>File Name</a:t>
            </a:r>
            <a:endParaRPr lang="en-US" dirty="0"/>
          </a:p>
        </p:txBody>
      </p:sp>
      <p:sp>
        <p:nvSpPr>
          <p:cNvPr id="5" name="Slide Number Placeholder 2"/>
          <p:cNvSpPr>
            <a:spLocks noGrp="1"/>
          </p:cNvSpPr>
          <p:nvPr>
            <p:ph type="sldNum" sz="quarter" idx="11"/>
          </p:nvPr>
        </p:nvSpPr>
        <p:spPr/>
        <p:txBody>
          <a:bodyPr/>
          <a:lstStyle>
            <a:lvl1pPr>
              <a:defRPr/>
            </a:lvl1pPr>
          </a:lstStyle>
          <a:p>
            <a:pPr>
              <a:defRPr/>
            </a:pPr>
            <a:fld id="{CDCD9ABD-FD6C-4B8F-B9AF-CC786F8F9B2D}" type="slidenum">
              <a:rPr lang="en-US"/>
              <a:pPr>
                <a:defRPr/>
              </a:pPr>
              <a:t>‹#›</a:t>
            </a:fld>
            <a:endParaRPr lang="en-US" dirty="0"/>
          </a:p>
        </p:txBody>
      </p:sp>
    </p:spTree>
    <p:extLst>
      <p:ext uri="{BB962C8B-B14F-4D97-AF65-F5344CB8AC3E}">
        <p14:creationId xmlns:p14="http://schemas.microsoft.com/office/powerpoint/2010/main" val="13099380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Content - 3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46"/>
            <a:ext cx="11176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smtClean="0"/>
              <a:t>Click to edit Master title style</a:t>
            </a:r>
            <a:endParaRPr lang="en-US" dirty="0" smtClean="0"/>
          </a:p>
        </p:txBody>
      </p:sp>
      <p:sp>
        <p:nvSpPr>
          <p:cNvPr id="21" name="Text Placeholder 2"/>
          <p:cNvSpPr>
            <a:spLocks noGrp="1"/>
          </p:cNvSpPr>
          <p:nvPr>
            <p:ph idx="1"/>
          </p:nvPr>
        </p:nvSpPr>
        <p:spPr bwMode="auto">
          <a:xfrm>
            <a:off x="406400" y="1225550"/>
            <a:ext cx="11176000" cy="4718049"/>
          </a:xfrm>
          <a:prstGeom prst="rect">
            <a:avLst/>
          </a:prstGeom>
          <a:noFill/>
          <a:ln w="9525">
            <a:noFill/>
            <a:miter lim="800000"/>
            <a:headEnd/>
            <a:tailEnd/>
          </a:ln>
        </p:spPr>
        <p:txBody>
          <a:bodyPr numCol="3"/>
          <a:lstStyle>
            <a:lvl1pPr marL="0" indent="0">
              <a:buNone/>
              <a:defRPr sz="1350">
                <a:solidFill>
                  <a:schemeClr val="tx1">
                    <a:lumMod val="75000"/>
                    <a:lumOff val="25000"/>
                  </a:schemeClr>
                </a:solidFill>
              </a:defRPr>
            </a:lvl1pPr>
            <a:lvl2pPr>
              <a:defRPr sz="1350">
                <a:solidFill>
                  <a:schemeClr val="tx1">
                    <a:lumMod val="75000"/>
                    <a:lumOff val="25000"/>
                  </a:schemeClr>
                </a:solidFill>
              </a:defRPr>
            </a:lvl2pPr>
            <a:lvl3pPr>
              <a:defRPr sz="1125">
                <a:solidFill>
                  <a:schemeClr val="tx1">
                    <a:lumMod val="75000"/>
                    <a:lumOff val="25000"/>
                  </a:schemeClr>
                </a:solidFill>
              </a:defRPr>
            </a:lvl3pPr>
            <a:lvl4pPr>
              <a:defRPr sz="1125">
                <a:solidFill>
                  <a:schemeClr val="tx1">
                    <a:lumMod val="75000"/>
                    <a:lumOff val="25000"/>
                  </a:schemeClr>
                </a:solidFill>
              </a:defRPr>
            </a:lvl4pPr>
            <a:lvl5pPr>
              <a:defRPr sz="1125">
                <a:solidFill>
                  <a:schemeClr val="tx1">
                    <a:lumMod val="75000"/>
                    <a:lumOff val="25000"/>
                  </a:schemeClr>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4" name="Footer Placeholder 7"/>
          <p:cNvSpPr>
            <a:spLocks noGrp="1"/>
          </p:cNvSpPr>
          <p:nvPr>
            <p:ph type="ftr" sz="quarter" idx="10"/>
          </p:nvPr>
        </p:nvSpPr>
        <p:spPr/>
        <p:txBody>
          <a:bodyPr/>
          <a:lstStyle>
            <a:lvl1pPr>
              <a:defRPr/>
            </a:lvl1pPr>
          </a:lstStyle>
          <a:p>
            <a:pPr>
              <a:defRPr/>
            </a:pPr>
            <a:r>
              <a:rPr lang="en-US"/>
              <a:t>File Name</a:t>
            </a:r>
            <a:endParaRPr lang="en-US" dirty="0"/>
          </a:p>
        </p:txBody>
      </p:sp>
      <p:sp>
        <p:nvSpPr>
          <p:cNvPr id="5" name="Slide Number Placeholder 2"/>
          <p:cNvSpPr>
            <a:spLocks noGrp="1"/>
          </p:cNvSpPr>
          <p:nvPr>
            <p:ph type="sldNum" sz="quarter" idx="11"/>
          </p:nvPr>
        </p:nvSpPr>
        <p:spPr/>
        <p:txBody>
          <a:bodyPr/>
          <a:lstStyle>
            <a:lvl1pPr>
              <a:defRPr/>
            </a:lvl1pPr>
          </a:lstStyle>
          <a:p>
            <a:pPr>
              <a:defRPr/>
            </a:pPr>
            <a:fld id="{5D5FD137-D5B1-4C76-9317-FF0A7C2E3E49}" type="slidenum">
              <a:rPr lang="en-US"/>
              <a:pPr>
                <a:defRPr/>
              </a:pPr>
              <a:t>‹#›</a:t>
            </a:fld>
            <a:endParaRPr lang="en-US" dirty="0"/>
          </a:p>
        </p:txBody>
      </p:sp>
    </p:spTree>
    <p:extLst>
      <p:ext uri="{BB962C8B-B14F-4D97-AF65-F5344CB8AC3E}">
        <p14:creationId xmlns:p14="http://schemas.microsoft.com/office/powerpoint/2010/main" val="2886768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 Bkgd 2 - No Disclaimer">
    <p:spTree>
      <p:nvGrpSpPr>
        <p:cNvPr id="1" name=""/>
        <p:cNvGrpSpPr/>
        <p:nvPr/>
      </p:nvGrpSpPr>
      <p:grpSpPr>
        <a:xfrm>
          <a:off x="0" y="0"/>
          <a:ext cx="0" cy="0"/>
          <a:chOff x="0" y="0"/>
          <a:chExt cx="0" cy="0"/>
        </a:xfrm>
      </p:grpSpPr>
      <p:sp>
        <p:nvSpPr>
          <p:cNvPr id="4" name="Rounded Rectangle 3"/>
          <p:cNvSpPr/>
          <p:nvPr/>
        </p:nvSpPr>
        <p:spPr>
          <a:xfrm>
            <a:off x="269875" y="165100"/>
            <a:ext cx="11661775" cy="5208588"/>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a:p>
        </p:txBody>
      </p:sp>
      <p:sp>
        <p:nvSpPr>
          <p:cNvPr id="8" name="Text Placeholder 8"/>
          <p:cNvSpPr>
            <a:spLocks noGrp="1"/>
          </p:cNvSpPr>
          <p:nvPr>
            <p:ph type="body" sz="quarter" idx="12"/>
          </p:nvPr>
        </p:nvSpPr>
        <p:spPr>
          <a:xfrm>
            <a:off x="609603" y="3200408"/>
            <a:ext cx="10972799" cy="1562099"/>
          </a:xfrm>
        </p:spPr>
        <p:txBody>
          <a:bodyPr/>
          <a:lstStyle>
            <a:lvl1pPr>
              <a:defRPr/>
            </a:lvl1pPr>
          </a:lstStyle>
          <a:p>
            <a:pPr lvl="0"/>
            <a:r>
              <a:rPr lang="en-US" smtClean="0"/>
              <a:t>Click to edit Master text styles</a:t>
            </a:r>
          </a:p>
        </p:txBody>
      </p:sp>
      <p:sp>
        <p:nvSpPr>
          <p:cNvPr id="10" name="Title 5"/>
          <p:cNvSpPr>
            <a:spLocks noGrp="1"/>
          </p:cNvSpPr>
          <p:nvPr>
            <p:ph type="title"/>
          </p:nvPr>
        </p:nvSpPr>
        <p:spPr>
          <a:xfrm>
            <a:off x="609601" y="419100"/>
            <a:ext cx="10966883" cy="2552700"/>
          </a:xfrm>
        </p:spPr>
        <p:txBody>
          <a:bodyPr/>
          <a:lstStyle/>
          <a:p>
            <a:r>
              <a:rPr lang="en-US" smtClean="0"/>
              <a:t>Click to edit Master title style</a:t>
            </a:r>
            <a:endParaRPr lang="en-US"/>
          </a:p>
        </p:txBody>
      </p:sp>
      <p:sp>
        <p:nvSpPr>
          <p:cNvPr id="5" name="Slide Number Placeholder 2"/>
          <p:cNvSpPr>
            <a:spLocks noGrp="1"/>
          </p:cNvSpPr>
          <p:nvPr>
            <p:ph type="sldNum" sz="quarter" idx="13"/>
          </p:nvPr>
        </p:nvSpPr>
        <p:spPr/>
        <p:txBody>
          <a:bodyPr/>
          <a:lstStyle>
            <a:lvl1pPr>
              <a:defRPr/>
            </a:lvl1pPr>
          </a:lstStyle>
          <a:p>
            <a:pPr>
              <a:defRPr/>
            </a:pPr>
            <a:fld id="{07B2AD79-2673-4013-BF0A-CE9E5153E65D}" type="slidenum">
              <a:rPr lang="en-US"/>
              <a:pPr>
                <a:defRPr/>
              </a:pPr>
              <a:t>‹#›</a:t>
            </a:fld>
            <a:endParaRPr lang="en-US" dirty="0"/>
          </a:p>
        </p:txBody>
      </p:sp>
      <p:sp>
        <p:nvSpPr>
          <p:cNvPr id="6" name="Footer Placeholder 3"/>
          <p:cNvSpPr>
            <a:spLocks noGrp="1"/>
          </p:cNvSpPr>
          <p:nvPr>
            <p:ph type="ftr" sz="quarter" idx="14"/>
          </p:nvPr>
        </p:nvSpPr>
        <p:spPr/>
        <p:txBody>
          <a:bodyPr/>
          <a:lstStyle>
            <a:lvl1pPr>
              <a:defRPr/>
            </a:lvl1pPr>
          </a:lstStyle>
          <a:p>
            <a:pPr>
              <a:defRPr/>
            </a:pPr>
            <a:r>
              <a:rPr lang="en-US"/>
              <a:t>File Name</a:t>
            </a:r>
          </a:p>
        </p:txBody>
      </p:sp>
    </p:spTree>
    <p:extLst>
      <p:ext uri="{BB962C8B-B14F-4D97-AF65-F5344CB8AC3E}">
        <p14:creationId xmlns:p14="http://schemas.microsoft.com/office/powerpoint/2010/main" val="35289039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hort Title and Content - 1 Colum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smtClean="0"/>
              <a:t>Click to edit Master title style</a:t>
            </a:r>
            <a:endParaRPr lang="en-US" dirty="0" smtClean="0"/>
          </a:p>
        </p:txBody>
      </p:sp>
      <p:sp>
        <p:nvSpPr>
          <p:cNvPr id="21" name="Text Placeholder 2"/>
          <p:cNvSpPr>
            <a:spLocks noGrp="1"/>
          </p:cNvSpPr>
          <p:nvPr>
            <p:ph idx="1"/>
          </p:nvPr>
        </p:nvSpPr>
        <p:spPr bwMode="auto">
          <a:xfrm>
            <a:off x="406400" y="942976"/>
            <a:ext cx="11176000" cy="5000624"/>
          </a:xfrm>
          <a:prstGeom prst="rect">
            <a:avLst/>
          </a:prstGeom>
          <a:noFill/>
          <a:ln w="9525">
            <a:noFill/>
            <a:miter lim="800000"/>
            <a:headEnd/>
            <a:tailEnd/>
          </a:ln>
        </p:spPr>
        <p:txBody>
          <a:bodyPr/>
          <a:lstStyle>
            <a:lvl1pPr marL="0" indent="0">
              <a:buNone/>
              <a:defRPr sz="1350">
                <a:solidFill>
                  <a:schemeClr val="tx1">
                    <a:lumMod val="75000"/>
                    <a:lumOff val="25000"/>
                  </a:schemeClr>
                </a:solidFill>
              </a:defRPr>
            </a:lvl1pPr>
            <a:lvl2pPr>
              <a:defRPr sz="1350">
                <a:solidFill>
                  <a:schemeClr val="tx1">
                    <a:lumMod val="75000"/>
                    <a:lumOff val="25000"/>
                  </a:schemeClr>
                </a:solidFill>
              </a:defRPr>
            </a:lvl2pPr>
            <a:lvl3pPr>
              <a:defRPr sz="1125">
                <a:solidFill>
                  <a:schemeClr val="tx1">
                    <a:lumMod val="75000"/>
                    <a:lumOff val="25000"/>
                  </a:schemeClr>
                </a:solidFill>
              </a:defRPr>
            </a:lvl3pPr>
            <a:lvl4pPr>
              <a:defRPr sz="1125">
                <a:solidFill>
                  <a:schemeClr val="tx1">
                    <a:lumMod val="75000"/>
                    <a:lumOff val="25000"/>
                  </a:schemeClr>
                </a:solidFill>
              </a:defRPr>
            </a:lvl4pPr>
            <a:lvl5pPr>
              <a:defRPr sz="1125">
                <a:solidFill>
                  <a:schemeClr val="tx1">
                    <a:lumMod val="75000"/>
                    <a:lumOff val="25000"/>
                  </a:schemeClr>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4" name="Footer Placeholder 7"/>
          <p:cNvSpPr>
            <a:spLocks noGrp="1"/>
          </p:cNvSpPr>
          <p:nvPr>
            <p:ph type="ftr" sz="quarter" idx="10"/>
          </p:nvPr>
        </p:nvSpPr>
        <p:spPr/>
        <p:txBody>
          <a:bodyPr/>
          <a:lstStyle>
            <a:lvl1pPr>
              <a:defRPr/>
            </a:lvl1pPr>
          </a:lstStyle>
          <a:p>
            <a:pPr>
              <a:defRPr/>
            </a:pPr>
            <a:r>
              <a:rPr lang="en-US"/>
              <a:t>File Name</a:t>
            </a:r>
            <a:endParaRPr lang="en-US" dirty="0"/>
          </a:p>
        </p:txBody>
      </p:sp>
      <p:sp>
        <p:nvSpPr>
          <p:cNvPr id="5" name="Slide Number Placeholder 2"/>
          <p:cNvSpPr>
            <a:spLocks noGrp="1"/>
          </p:cNvSpPr>
          <p:nvPr>
            <p:ph type="sldNum" sz="quarter" idx="11"/>
          </p:nvPr>
        </p:nvSpPr>
        <p:spPr/>
        <p:txBody>
          <a:bodyPr/>
          <a:lstStyle>
            <a:lvl1pPr>
              <a:defRPr/>
            </a:lvl1pPr>
          </a:lstStyle>
          <a:p>
            <a:pPr>
              <a:defRPr/>
            </a:pPr>
            <a:fld id="{4945B460-902D-43BD-88B2-BE94DDF609CA}" type="slidenum">
              <a:rPr lang="en-US"/>
              <a:pPr>
                <a:defRPr/>
              </a:pPr>
              <a:t>‹#›</a:t>
            </a:fld>
            <a:endParaRPr lang="en-US" dirty="0"/>
          </a:p>
        </p:txBody>
      </p:sp>
    </p:spTree>
    <p:extLst>
      <p:ext uri="{BB962C8B-B14F-4D97-AF65-F5344CB8AC3E}">
        <p14:creationId xmlns:p14="http://schemas.microsoft.com/office/powerpoint/2010/main" val="19773139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hort Title and Content - 2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smtClean="0"/>
              <a:t>Click to edit Master title style</a:t>
            </a:r>
            <a:endParaRPr lang="en-US" dirty="0" smtClean="0"/>
          </a:p>
        </p:txBody>
      </p:sp>
      <p:sp>
        <p:nvSpPr>
          <p:cNvPr id="21" name="Text Placeholder 2"/>
          <p:cNvSpPr>
            <a:spLocks noGrp="1"/>
          </p:cNvSpPr>
          <p:nvPr>
            <p:ph idx="1"/>
          </p:nvPr>
        </p:nvSpPr>
        <p:spPr bwMode="auto">
          <a:xfrm>
            <a:off x="406400" y="942976"/>
            <a:ext cx="11176000" cy="5000624"/>
          </a:xfrm>
          <a:prstGeom prst="rect">
            <a:avLst/>
          </a:prstGeom>
          <a:noFill/>
          <a:ln w="9525">
            <a:noFill/>
            <a:miter lim="800000"/>
            <a:headEnd/>
            <a:tailEnd/>
          </a:ln>
        </p:spPr>
        <p:txBody>
          <a:bodyPr numCol="2"/>
          <a:lstStyle>
            <a:lvl1pPr marL="0" indent="0">
              <a:buNone/>
              <a:defRPr sz="1350">
                <a:solidFill>
                  <a:schemeClr val="tx1">
                    <a:lumMod val="75000"/>
                    <a:lumOff val="25000"/>
                  </a:schemeClr>
                </a:solidFill>
              </a:defRPr>
            </a:lvl1pPr>
            <a:lvl2pPr>
              <a:defRPr sz="1350">
                <a:solidFill>
                  <a:schemeClr val="tx1">
                    <a:lumMod val="75000"/>
                    <a:lumOff val="25000"/>
                  </a:schemeClr>
                </a:solidFill>
              </a:defRPr>
            </a:lvl2pPr>
            <a:lvl3pPr>
              <a:defRPr sz="1125">
                <a:solidFill>
                  <a:schemeClr val="tx1">
                    <a:lumMod val="75000"/>
                    <a:lumOff val="25000"/>
                  </a:schemeClr>
                </a:solidFill>
              </a:defRPr>
            </a:lvl3pPr>
            <a:lvl4pPr>
              <a:defRPr sz="1125">
                <a:solidFill>
                  <a:schemeClr val="tx1">
                    <a:lumMod val="75000"/>
                    <a:lumOff val="25000"/>
                  </a:schemeClr>
                </a:solidFill>
              </a:defRPr>
            </a:lvl4pPr>
            <a:lvl5pPr>
              <a:defRPr sz="1125">
                <a:solidFill>
                  <a:schemeClr val="tx1">
                    <a:lumMod val="75000"/>
                    <a:lumOff val="25000"/>
                  </a:schemeClr>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4" name="Footer Placeholder 7"/>
          <p:cNvSpPr>
            <a:spLocks noGrp="1"/>
          </p:cNvSpPr>
          <p:nvPr>
            <p:ph type="ftr" sz="quarter" idx="10"/>
          </p:nvPr>
        </p:nvSpPr>
        <p:spPr/>
        <p:txBody>
          <a:bodyPr/>
          <a:lstStyle>
            <a:lvl1pPr>
              <a:defRPr/>
            </a:lvl1pPr>
          </a:lstStyle>
          <a:p>
            <a:pPr>
              <a:defRPr/>
            </a:pPr>
            <a:r>
              <a:rPr lang="en-US"/>
              <a:t>File Name</a:t>
            </a:r>
            <a:endParaRPr lang="en-US" dirty="0"/>
          </a:p>
        </p:txBody>
      </p:sp>
      <p:sp>
        <p:nvSpPr>
          <p:cNvPr id="5" name="Slide Number Placeholder 2"/>
          <p:cNvSpPr>
            <a:spLocks noGrp="1"/>
          </p:cNvSpPr>
          <p:nvPr>
            <p:ph type="sldNum" sz="quarter" idx="11"/>
          </p:nvPr>
        </p:nvSpPr>
        <p:spPr/>
        <p:txBody>
          <a:bodyPr/>
          <a:lstStyle>
            <a:lvl1pPr>
              <a:defRPr/>
            </a:lvl1pPr>
          </a:lstStyle>
          <a:p>
            <a:pPr>
              <a:defRPr/>
            </a:pPr>
            <a:fld id="{A3B0245F-5C1C-49B0-ABAF-B5100FAAA89C}" type="slidenum">
              <a:rPr lang="en-US"/>
              <a:pPr>
                <a:defRPr/>
              </a:pPr>
              <a:t>‹#›</a:t>
            </a:fld>
            <a:endParaRPr lang="en-US" dirty="0"/>
          </a:p>
        </p:txBody>
      </p:sp>
    </p:spTree>
    <p:extLst>
      <p:ext uri="{BB962C8B-B14F-4D97-AF65-F5344CB8AC3E}">
        <p14:creationId xmlns:p14="http://schemas.microsoft.com/office/powerpoint/2010/main" val="27460877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hort Title and Content - 3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smtClean="0"/>
              <a:t>Click to edit Master title style</a:t>
            </a:r>
            <a:endParaRPr lang="en-US" dirty="0" smtClean="0"/>
          </a:p>
        </p:txBody>
      </p:sp>
      <p:sp>
        <p:nvSpPr>
          <p:cNvPr id="21" name="Text Placeholder 2"/>
          <p:cNvSpPr>
            <a:spLocks noGrp="1"/>
          </p:cNvSpPr>
          <p:nvPr>
            <p:ph idx="1"/>
          </p:nvPr>
        </p:nvSpPr>
        <p:spPr bwMode="auto">
          <a:xfrm>
            <a:off x="406400" y="942976"/>
            <a:ext cx="11176000" cy="5000624"/>
          </a:xfrm>
          <a:prstGeom prst="rect">
            <a:avLst/>
          </a:prstGeom>
          <a:noFill/>
          <a:ln w="9525">
            <a:noFill/>
            <a:miter lim="800000"/>
            <a:headEnd/>
            <a:tailEnd/>
          </a:ln>
        </p:spPr>
        <p:txBody>
          <a:bodyPr numCol="3"/>
          <a:lstStyle>
            <a:lvl1pPr marL="0" indent="0">
              <a:buNone/>
              <a:defRPr sz="1350">
                <a:solidFill>
                  <a:schemeClr val="tx1">
                    <a:lumMod val="75000"/>
                    <a:lumOff val="25000"/>
                  </a:schemeClr>
                </a:solidFill>
              </a:defRPr>
            </a:lvl1pPr>
            <a:lvl2pPr>
              <a:defRPr sz="1350">
                <a:solidFill>
                  <a:schemeClr val="tx1">
                    <a:lumMod val="75000"/>
                    <a:lumOff val="25000"/>
                  </a:schemeClr>
                </a:solidFill>
              </a:defRPr>
            </a:lvl2pPr>
            <a:lvl3pPr>
              <a:defRPr sz="1125">
                <a:solidFill>
                  <a:schemeClr val="tx1">
                    <a:lumMod val="75000"/>
                    <a:lumOff val="25000"/>
                  </a:schemeClr>
                </a:solidFill>
              </a:defRPr>
            </a:lvl3pPr>
            <a:lvl4pPr>
              <a:defRPr sz="1125">
                <a:solidFill>
                  <a:schemeClr val="tx1">
                    <a:lumMod val="75000"/>
                    <a:lumOff val="25000"/>
                  </a:schemeClr>
                </a:solidFill>
              </a:defRPr>
            </a:lvl4pPr>
            <a:lvl5pPr>
              <a:defRPr sz="1125">
                <a:solidFill>
                  <a:schemeClr val="tx1">
                    <a:lumMod val="75000"/>
                    <a:lumOff val="25000"/>
                  </a:schemeClr>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4" name="Footer Placeholder 7"/>
          <p:cNvSpPr>
            <a:spLocks noGrp="1"/>
          </p:cNvSpPr>
          <p:nvPr>
            <p:ph type="ftr" sz="quarter" idx="10"/>
          </p:nvPr>
        </p:nvSpPr>
        <p:spPr/>
        <p:txBody>
          <a:bodyPr/>
          <a:lstStyle>
            <a:lvl1pPr>
              <a:defRPr/>
            </a:lvl1pPr>
          </a:lstStyle>
          <a:p>
            <a:pPr>
              <a:defRPr/>
            </a:pPr>
            <a:r>
              <a:rPr lang="en-US"/>
              <a:t>File Name</a:t>
            </a:r>
            <a:endParaRPr lang="en-US" dirty="0"/>
          </a:p>
        </p:txBody>
      </p:sp>
      <p:sp>
        <p:nvSpPr>
          <p:cNvPr id="5" name="Slide Number Placeholder 2"/>
          <p:cNvSpPr>
            <a:spLocks noGrp="1"/>
          </p:cNvSpPr>
          <p:nvPr>
            <p:ph type="sldNum" sz="quarter" idx="11"/>
          </p:nvPr>
        </p:nvSpPr>
        <p:spPr/>
        <p:txBody>
          <a:bodyPr/>
          <a:lstStyle>
            <a:lvl1pPr>
              <a:defRPr/>
            </a:lvl1pPr>
          </a:lstStyle>
          <a:p>
            <a:pPr>
              <a:defRPr/>
            </a:pPr>
            <a:fld id="{0A4E7CBB-D510-4A17-BF66-3F209E5922A7}" type="slidenum">
              <a:rPr lang="en-US"/>
              <a:pPr>
                <a:defRPr/>
              </a:pPr>
              <a:t>‹#›</a:t>
            </a:fld>
            <a:endParaRPr lang="en-US" dirty="0"/>
          </a:p>
        </p:txBody>
      </p:sp>
    </p:spTree>
    <p:extLst>
      <p:ext uri="{BB962C8B-B14F-4D97-AF65-F5344CB8AC3E}">
        <p14:creationId xmlns:p14="http://schemas.microsoft.com/office/powerpoint/2010/main" val="31888949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smtClean="0"/>
              <a:t>Click to edit Master title style</a:t>
            </a:r>
            <a:endParaRPr lang="en-US" dirty="0" smtClean="0"/>
          </a:p>
        </p:txBody>
      </p:sp>
      <p:sp>
        <p:nvSpPr>
          <p:cNvPr id="21" name="Text Placeholder 2"/>
          <p:cNvSpPr>
            <a:spLocks noGrp="1"/>
          </p:cNvSpPr>
          <p:nvPr>
            <p:ph idx="1"/>
          </p:nvPr>
        </p:nvSpPr>
        <p:spPr bwMode="auto">
          <a:xfrm>
            <a:off x="406403" y="5834378"/>
            <a:ext cx="8470900" cy="490221"/>
          </a:xfrm>
          <a:prstGeom prst="rect">
            <a:avLst/>
          </a:prstGeom>
          <a:noFill/>
          <a:ln w="9525">
            <a:noFill/>
            <a:miter lim="800000"/>
            <a:headEnd/>
            <a:tailEnd/>
          </a:ln>
        </p:spPr>
        <p:txBody>
          <a:bodyPr tIns="0"/>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smtClean="0"/>
              <a:t>Click to edit Master text styles</a:t>
            </a:r>
          </a:p>
        </p:txBody>
      </p:sp>
      <p:sp>
        <p:nvSpPr>
          <p:cNvPr id="5" name="Content Placeholder 4"/>
          <p:cNvSpPr>
            <a:spLocks noGrp="1"/>
          </p:cNvSpPr>
          <p:nvPr>
            <p:ph sz="quarter" idx="15"/>
          </p:nvPr>
        </p:nvSpPr>
        <p:spPr>
          <a:xfrm>
            <a:off x="406400" y="942975"/>
            <a:ext cx="11176000" cy="46958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7"/>
          <p:cNvSpPr>
            <a:spLocks noGrp="1"/>
          </p:cNvSpPr>
          <p:nvPr>
            <p:ph type="ftr" sz="quarter" idx="16"/>
          </p:nvPr>
        </p:nvSpPr>
        <p:spPr/>
        <p:txBody>
          <a:bodyPr/>
          <a:lstStyle>
            <a:lvl1pPr>
              <a:defRPr/>
            </a:lvl1pPr>
          </a:lstStyle>
          <a:p>
            <a:pPr>
              <a:defRPr/>
            </a:pPr>
            <a:r>
              <a:rPr lang="en-US"/>
              <a:t>File Name</a:t>
            </a:r>
            <a:endParaRPr lang="en-US" dirty="0"/>
          </a:p>
        </p:txBody>
      </p:sp>
      <p:sp>
        <p:nvSpPr>
          <p:cNvPr id="7" name="Slide Number Placeholder 2"/>
          <p:cNvSpPr>
            <a:spLocks noGrp="1"/>
          </p:cNvSpPr>
          <p:nvPr>
            <p:ph type="sldNum" sz="quarter" idx="17"/>
          </p:nvPr>
        </p:nvSpPr>
        <p:spPr/>
        <p:txBody>
          <a:bodyPr/>
          <a:lstStyle>
            <a:lvl1pPr>
              <a:defRPr/>
            </a:lvl1pPr>
          </a:lstStyle>
          <a:p>
            <a:pPr>
              <a:defRPr/>
            </a:pPr>
            <a:fld id="{0075A79D-0D1C-42FE-9CFC-24A6F75387C4}" type="slidenum">
              <a:rPr lang="en-US"/>
              <a:pPr>
                <a:defRPr/>
              </a:pPr>
              <a:t>‹#›</a:t>
            </a:fld>
            <a:endParaRPr lang="en-US" dirty="0"/>
          </a:p>
        </p:txBody>
      </p:sp>
    </p:spTree>
    <p:extLst>
      <p:ext uri="{BB962C8B-B14F-4D97-AF65-F5344CB8AC3E}">
        <p14:creationId xmlns:p14="http://schemas.microsoft.com/office/powerpoint/2010/main" val="26062693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46"/>
            <a:ext cx="11176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smtClean="0"/>
              <a:t>Click to edit Master title style</a:t>
            </a:r>
            <a:endParaRPr lang="en-US" dirty="0" smtClean="0"/>
          </a:p>
        </p:txBody>
      </p:sp>
      <p:sp>
        <p:nvSpPr>
          <p:cNvPr id="3" name="Content Placeholder 2"/>
          <p:cNvSpPr>
            <a:spLocks noGrp="1"/>
          </p:cNvSpPr>
          <p:nvPr>
            <p:ph sz="quarter" idx="15"/>
          </p:nvPr>
        </p:nvSpPr>
        <p:spPr>
          <a:xfrm>
            <a:off x="406400" y="1225550"/>
            <a:ext cx="5486400" cy="471805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quarter" idx="16"/>
          </p:nvPr>
        </p:nvSpPr>
        <p:spPr>
          <a:xfrm>
            <a:off x="6096000" y="1225550"/>
            <a:ext cx="5486400" cy="471805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7"/>
          <p:cNvSpPr>
            <a:spLocks noGrp="1"/>
          </p:cNvSpPr>
          <p:nvPr>
            <p:ph type="ftr" sz="quarter" idx="17"/>
          </p:nvPr>
        </p:nvSpPr>
        <p:spPr/>
        <p:txBody>
          <a:bodyPr/>
          <a:lstStyle>
            <a:lvl1pPr>
              <a:defRPr/>
            </a:lvl1pPr>
          </a:lstStyle>
          <a:p>
            <a:pPr>
              <a:defRPr/>
            </a:pPr>
            <a:r>
              <a:rPr lang="en-US"/>
              <a:t>File Name</a:t>
            </a:r>
            <a:endParaRPr lang="en-US" dirty="0"/>
          </a:p>
        </p:txBody>
      </p:sp>
      <p:sp>
        <p:nvSpPr>
          <p:cNvPr id="6" name="Slide Number Placeholder 2"/>
          <p:cNvSpPr>
            <a:spLocks noGrp="1"/>
          </p:cNvSpPr>
          <p:nvPr>
            <p:ph type="sldNum" sz="quarter" idx="18"/>
          </p:nvPr>
        </p:nvSpPr>
        <p:spPr/>
        <p:txBody>
          <a:bodyPr/>
          <a:lstStyle>
            <a:lvl1pPr>
              <a:defRPr/>
            </a:lvl1pPr>
          </a:lstStyle>
          <a:p>
            <a:pPr>
              <a:defRPr/>
            </a:pPr>
            <a:fld id="{C6020A87-4511-4845-A11B-13CEED7B58E3}" type="slidenum">
              <a:rPr lang="en-US"/>
              <a:pPr>
                <a:defRPr/>
              </a:pPr>
              <a:t>‹#›</a:t>
            </a:fld>
            <a:endParaRPr lang="en-US" dirty="0"/>
          </a:p>
        </p:txBody>
      </p:sp>
    </p:spTree>
    <p:extLst>
      <p:ext uri="{BB962C8B-B14F-4D97-AF65-F5344CB8AC3E}">
        <p14:creationId xmlns:p14="http://schemas.microsoft.com/office/powerpoint/2010/main" val="33312287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46"/>
            <a:ext cx="11176000" cy="801687"/>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smtClean="0"/>
              <a:t>Click to edit Master title style</a:t>
            </a:r>
            <a:endParaRPr lang="en-US" dirty="0" smtClean="0"/>
          </a:p>
        </p:txBody>
      </p:sp>
      <p:sp>
        <p:nvSpPr>
          <p:cNvPr id="6" name="Text Placeholder 3"/>
          <p:cNvSpPr>
            <a:spLocks noGrp="1"/>
          </p:cNvSpPr>
          <p:nvPr>
            <p:ph type="body" sz="quarter" idx="3"/>
          </p:nvPr>
        </p:nvSpPr>
        <p:spPr>
          <a:xfrm>
            <a:off x="6096000" y="1230511"/>
            <a:ext cx="5486400" cy="663266"/>
          </a:xfrm>
        </p:spPr>
        <p:txBody>
          <a:bodyPr bIns="0" anchor="b"/>
          <a:lstStyle>
            <a:lvl1pPr>
              <a:defRPr sz="1500">
                <a:solidFill>
                  <a:schemeClr val="tx1">
                    <a:lumMod val="75000"/>
                    <a:lumOff val="25000"/>
                  </a:schemeClr>
                </a:solidFill>
              </a:defRPr>
            </a:lvl1pPr>
          </a:lstStyle>
          <a:p>
            <a:pPr lvl="0"/>
            <a:r>
              <a:rPr lang="en-US" smtClean="0"/>
              <a:t>Click to edit Master text styles</a:t>
            </a:r>
          </a:p>
        </p:txBody>
      </p:sp>
      <p:sp>
        <p:nvSpPr>
          <p:cNvPr id="9" name="Text Placeholder 3"/>
          <p:cNvSpPr>
            <a:spLocks noGrp="1"/>
          </p:cNvSpPr>
          <p:nvPr>
            <p:ph type="body" sz="quarter" idx="13"/>
          </p:nvPr>
        </p:nvSpPr>
        <p:spPr>
          <a:xfrm>
            <a:off x="406400" y="1230520"/>
            <a:ext cx="5486400" cy="666241"/>
          </a:xfrm>
        </p:spPr>
        <p:txBody>
          <a:bodyPr bIns="0" anchor="b"/>
          <a:lstStyle>
            <a:lvl1pPr>
              <a:defRPr sz="1500">
                <a:solidFill>
                  <a:schemeClr val="tx1">
                    <a:lumMod val="75000"/>
                    <a:lumOff val="25000"/>
                  </a:schemeClr>
                </a:solidFill>
              </a:defRPr>
            </a:lvl1pPr>
          </a:lstStyle>
          <a:p>
            <a:pPr lvl="0"/>
            <a:r>
              <a:rPr lang="en-US" smtClean="0"/>
              <a:t>Click to edit Master text styles</a:t>
            </a:r>
          </a:p>
        </p:txBody>
      </p:sp>
      <p:sp>
        <p:nvSpPr>
          <p:cNvPr id="3" name="Content Placeholder 2"/>
          <p:cNvSpPr>
            <a:spLocks noGrp="1"/>
          </p:cNvSpPr>
          <p:nvPr>
            <p:ph sz="quarter" idx="15"/>
          </p:nvPr>
        </p:nvSpPr>
        <p:spPr>
          <a:xfrm>
            <a:off x="406400" y="1981200"/>
            <a:ext cx="5486400" cy="3962400"/>
          </a:xfrm>
        </p:spPr>
        <p:txBody>
          <a:bodyPr tIns="0"/>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quarter" idx="16"/>
          </p:nvPr>
        </p:nvSpPr>
        <p:spPr>
          <a:xfrm>
            <a:off x="6096000" y="1981200"/>
            <a:ext cx="5486400" cy="3962400"/>
          </a:xfrm>
        </p:spPr>
        <p:txBody>
          <a:bodyPr tIns="0"/>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7"/>
          <p:cNvSpPr>
            <a:spLocks noGrp="1"/>
          </p:cNvSpPr>
          <p:nvPr>
            <p:ph type="ftr" sz="quarter" idx="17"/>
          </p:nvPr>
        </p:nvSpPr>
        <p:spPr/>
        <p:txBody>
          <a:bodyPr/>
          <a:lstStyle>
            <a:lvl1pPr>
              <a:defRPr/>
            </a:lvl1pPr>
          </a:lstStyle>
          <a:p>
            <a:pPr>
              <a:defRPr/>
            </a:pPr>
            <a:r>
              <a:rPr lang="en-US"/>
              <a:t>File Name</a:t>
            </a:r>
            <a:endParaRPr lang="en-US" dirty="0"/>
          </a:p>
        </p:txBody>
      </p:sp>
      <p:sp>
        <p:nvSpPr>
          <p:cNvPr id="8" name="Slide Number Placeholder 2"/>
          <p:cNvSpPr>
            <a:spLocks noGrp="1"/>
          </p:cNvSpPr>
          <p:nvPr>
            <p:ph type="sldNum" sz="quarter" idx="18"/>
          </p:nvPr>
        </p:nvSpPr>
        <p:spPr/>
        <p:txBody>
          <a:bodyPr/>
          <a:lstStyle>
            <a:lvl1pPr>
              <a:defRPr/>
            </a:lvl1pPr>
          </a:lstStyle>
          <a:p>
            <a:pPr>
              <a:defRPr/>
            </a:pPr>
            <a:fld id="{45A296B6-16CF-4EB9-9D26-AB8363CE54F4}" type="slidenum">
              <a:rPr lang="en-US"/>
              <a:pPr>
                <a:defRPr/>
              </a:pPr>
              <a:t>‹#›</a:t>
            </a:fld>
            <a:endParaRPr lang="en-US" dirty="0"/>
          </a:p>
        </p:txBody>
      </p:sp>
    </p:spTree>
    <p:extLst>
      <p:ext uri="{BB962C8B-B14F-4D97-AF65-F5344CB8AC3E}">
        <p14:creationId xmlns:p14="http://schemas.microsoft.com/office/powerpoint/2010/main" val="15525579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46"/>
            <a:ext cx="11176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smtClean="0"/>
              <a:t>Click to edit Master title style</a:t>
            </a:r>
            <a:endParaRPr lang="en-US" dirty="0" smtClean="0"/>
          </a:p>
        </p:txBody>
      </p:sp>
      <p:sp>
        <p:nvSpPr>
          <p:cNvPr id="3" name="Content Placeholder 2"/>
          <p:cNvSpPr>
            <a:spLocks noGrp="1"/>
          </p:cNvSpPr>
          <p:nvPr>
            <p:ph sz="quarter" idx="15"/>
          </p:nvPr>
        </p:nvSpPr>
        <p:spPr>
          <a:xfrm>
            <a:off x="406403" y="1225550"/>
            <a:ext cx="3594100" cy="471805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quarter" idx="16"/>
          </p:nvPr>
        </p:nvSpPr>
        <p:spPr>
          <a:xfrm>
            <a:off x="4127503" y="1225550"/>
            <a:ext cx="7454900" cy="471805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7"/>
          <p:cNvSpPr>
            <a:spLocks noGrp="1"/>
          </p:cNvSpPr>
          <p:nvPr>
            <p:ph type="ftr" sz="quarter" idx="17"/>
          </p:nvPr>
        </p:nvSpPr>
        <p:spPr/>
        <p:txBody>
          <a:bodyPr/>
          <a:lstStyle>
            <a:lvl1pPr>
              <a:defRPr/>
            </a:lvl1pPr>
          </a:lstStyle>
          <a:p>
            <a:pPr>
              <a:defRPr/>
            </a:pPr>
            <a:r>
              <a:rPr lang="en-US"/>
              <a:t>File Name</a:t>
            </a:r>
            <a:endParaRPr lang="en-US" dirty="0"/>
          </a:p>
        </p:txBody>
      </p:sp>
      <p:sp>
        <p:nvSpPr>
          <p:cNvPr id="6" name="Slide Number Placeholder 2"/>
          <p:cNvSpPr>
            <a:spLocks noGrp="1"/>
          </p:cNvSpPr>
          <p:nvPr>
            <p:ph type="sldNum" sz="quarter" idx="18"/>
          </p:nvPr>
        </p:nvSpPr>
        <p:spPr/>
        <p:txBody>
          <a:bodyPr/>
          <a:lstStyle>
            <a:lvl1pPr>
              <a:defRPr/>
            </a:lvl1pPr>
          </a:lstStyle>
          <a:p>
            <a:pPr>
              <a:defRPr/>
            </a:pPr>
            <a:fld id="{6C5222AC-511E-493C-B34F-8AC33134C855}" type="slidenum">
              <a:rPr lang="en-US"/>
              <a:pPr>
                <a:defRPr/>
              </a:pPr>
              <a:t>‹#›</a:t>
            </a:fld>
            <a:endParaRPr lang="en-US" dirty="0"/>
          </a:p>
        </p:txBody>
      </p:sp>
    </p:spTree>
    <p:extLst>
      <p:ext uri="{BB962C8B-B14F-4D97-AF65-F5344CB8AC3E}">
        <p14:creationId xmlns:p14="http://schemas.microsoft.com/office/powerpoint/2010/main" val="3501575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46"/>
            <a:ext cx="11176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smtClean="0"/>
              <a:t>Click to edit Master title style</a:t>
            </a:r>
            <a:endParaRPr lang="en-US" dirty="0" smtClean="0"/>
          </a:p>
        </p:txBody>
      </p:sp>
      <p:sp>
        <p:nvSpPr>
          <p:cNvPr id="3" name="Content Placeholder 2"/>
          <p:cNvSpPr>
            <a:spLocks noGrp="1"/>
          </p:cNvSpPr>
          <p:nvPr>
            <p:ph sz="quarter" idx="15"/>
          </p:nvPr>
        </p:nvSpPr>
        <p:spPr>
          <a:xfrm>
            <a:off x="7988300" y="1235710"/>
            <a:ext cx="3594100" cy="471805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quarter" idx="16"/>
          </p:nvPr>
        </p:nvSpPr>
        <p:spPr>
          <a:xfrm>
            <a:off x="406400" y="1225550"/>
            <a:ext cx="7454900" cy="471805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7"/>
          <p:cNvSpPr>
            <a:spLocks noGrp="1"/>
          </p:cNvSpPr>
          <p:nvPr>
            <p:ph type="ftr" sz="quarter" idx="17"/>
          </p:nvPr>
        </p:nvSpPr>
        <p:spPr/>
        <p:txBody>
          <a:bodyPr/>
          <a:lstStyle>
            <a:lvl1pPr>
              <a:defRPr/>
            </a:lvl1pPr>
          </a:lstStyle>
          <a:p>
            <a:pPr>
              <a:defRPr/>
            </a:pPr>
            <a:r>
              <a:rPr lang="en-US"/>
              <a:t>File Name</a:t>
            </a:r>
            <a:endParaRPr lang="en-US" dirty="0"/>
          </a:p>
        </p:txBody>
      </p:sp>
      <p:sp>
        <p:nvSpPr>
          <p:cNvPr id="6" name="Slide Number Placeholder 2"/>
          <p:cNvSpPr>
            <a:spLocks noGrp="1"/>
          </p:cNvSpPr>
          <p:nvPr>
            <p:ph type="sldNum" sz="quarter" idx="18"/>
          </p:nvPr>
        </p:nvSpPr>
        <p:spPr/>
        <p:txBody>
          <a:bodyPr/>
          <a:lstStyle>
            <a:lvl1pPr>
              <a:defRPr/>
            </a:lvl1pPr>
          </a:lstStyle>
          <a:p>
            <a:pPr>
              <a:defRPr/>
            </a:pPr>
            <a:fld id="{54871AAE-A431-4CD1-B552-9314E249C2E4}" type="slidenum">
              <a:rPr lang="en-US"/>
              <a:pPr>
                <a:defRPr/>
              </a:pPr>
              <a:t>‹#›</a:t>
            </a:fld>
            <a:endParaRPr lang="en-US" dirty="0"/>
          </a:p>
        </p:txBody>
      </p:sp>
    </p:spTree>
    <p:extLst>
      <p:ext uri="{BB962C8B-B14F-4D97-AF65-F5344CB8AC3E}">
        <p14:creationId xmlns:p14="http://schemas.microsoft.com/office/powerpoint/2010/main" val="29758017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cxnSp>
        <p:nvCxnSpPr>
          <p:cNvPr id="7" name="Straight Connector 6"/>
          <p:cNvCxnSpPr/>
          <p:nvPr userDrawn="1"/>
        </p:nvCxnSpPr>
        <p:spPr>
          <a:xfrm>
            <a:off x="406400" y="3549650"/>
            <a:ext cx="11176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991225" y="1225550"/>
            <a:ext cx="0" cy="465772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Title Placeholder 1"/>
          <p:cNvSpPr>
            <a:spLocks noGrp="1"/>
          </p:cNvSpPr>
          <p:nvPr>
            <p:ph type="title"/>
          </p:nvPr>
        </p:nvSpPr>
        <p:spPr bwMode="auto">
          <a:xfrm>
            <a:off x="406400" y="274646"/>
            <a:ext cx="11176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smtClean="0"/>
              <a:t>Click to edit Master title style</a:t>
            </a:r>
            <a:endParaRPr lang="en-US" dirty="0" smtClean="0"/>
          </a:p>
        </p:txBody>
      </p:sp>
      <p:sp>
        <p:nvSpPr>
          <p:cNvPr id="3" name="Content Placeholder 2"/>
          <p:cNvSpPr>
            <a:spLocks noGrp="1"/>
          </p:cNvSpPr>
          <p:nvPr>
            <p:ph sz="quarter" idx="15"/>
          </p:nvPr>
        </p:nvSpPr>
        <p:spPr>
          <a:xfrm>
            <a:off x="406400" y="1225550"/>
            <a:ext cx="5486400" cy="2276476"/>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quarter" idx="16"/>
          </p:nvPr>
        </p:nvSpPr>
        <p:spPr>
          <a:xfrm>
            <a:off x="6096000" y="1225550"/>
            <a:ext cx="5486400" cy="2276476"/>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sz="quarter" idx="18"/>
          </p:nvPr>
        </p:nvSpPr>
        <p:spPr>
          <a:xfrm>
            <a:off x="406400" y="3581400"/>
            <a:ext cx="5486400" cy="2301875"/>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sz="quarter" idx="19"/>
          </p:nvPr>
        </p:nvSpPr>
        <p:spPr>
          <a:xfrm>
            <a:off x="6096000" y="3581400"/>
            <a:ext cx="5486400" cy="2301875"/>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7"/>
          <p:cNvSpPr>
            <a:spLocks noGrp="1"/>
          </p:cNvSpPr>
          <p:nvPr>
            <p:ph type="ftr" sz="quarter" idx="20"/>
          </p:nvPr>
        </p:nvSpPr>
        <p:spPr/>
        <p:txBody>
          <a:bodyPr/>
          <a:lstStyle>
            <a:lvl1pPr algn="l">
              <a:defRPr sz="563" smtClean="0">
                <a:solidFill>
                  <a:schemeClr val="tx1">
                    <a:lumMod val="75000"/>
                    <a:lumOff val="25000"/>
                  </a:schemeClr>
                </a:solidFill>
              </a:defRPr>
            </a:lvl1pPr>
          </a:lstStyle>
          <a:p>
            <a:pPr>
              <a:defRPr/>
            </a:pPr>
            <a:r>
              <a:rPr lang="en-US"/>
              <a:t>File Name</a:t>
            </a:r>
            <a:endParaRPr lang="en-US" dirty="0"/>
          </a:p>
        </p:txBody>
      </p:sp>
      <p:sp>
        <p:nvSpPr>
          <p:cNvPr id="12" name="Slide Number Placeholder 2"/>
          <p:cNvSpPr>
            <a:spLocks noGrp="1"/>
          </p:cNvSpPr>
          <p:nvPr>
            <p:ph type="sldNum" sz="quarter" idx="21"/>
          </p:nvPr>
        </p:nvSpPr>
        <p:spPr/>
        <p:txBody>
          <a:bodyPr/>
          <a:lstStyle>
            <a:lvl1pPr algn="ctr">
              <a:defRPr sz="563" smtClean="0">
                <a:solidFill>
                  <a:schemeClr val="tx1">
                    <a:lumMod val="75000"/>
                    <a:lumOff val="25000"/>
                  </a:schemeClr>
                </a:solidFill>
              </a:defRPr>
            </a:lvl1pPr>
          </a:lstStyle>
          <a:p>
            <a:pPr>
              <a:defRPr/>
            </a:pPr>
            <a:fld id="{7A6AE4B7-39EA-4D5B-BF03-2DCA1AFF766B}" type="slidenum">
              <a:rPr lang="en-US"/>
              <a:pPr>
                <a:defRPr/>
              </a:pPr>
              <a:t>‹#›</a:t>
            </a:fld>
            <a:endParaRPr lang="en-US" dirty="0"/>
          </a:p>
        </p:txBody>
      </p:sp>
    </p:spTree>
    <p:extLst>
      <p:ext uri="{BB962C8B-B14F-4D97-AF65-F5344CB8AC3E}">
        <p14:creationId xmlns:p14="http://schemas.microsoft.com/office/powerpoint/2010/main" val="14314538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hort Title - Sub-Head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smtClean="0"/>
              <a:t>Click to edit Master title style</a:t>
            </a:r>
            <a:endParaRPr lang="en-US" dirty="0" smtClean="0"/>
          </a:p>
        </p:txBody>
      </p:sp>
      <p:sp>
        <p:nvSpPr>
          <p:cNvPr id="6" name="Text Placeholder 3"/>
          <p:cNvSpPr>
            <a:spLocks noGrp="1"/>
          </p:cNvSpPr>
          <p:nvPr>
            <p:ph type="body" sz="quarter" idx="3"/>
          </p:nvPr>
        </p:nvSpPr>
        <p:spPr>
          <a:xfrm>
            <a:off x="6096000" y="942975"/>
            <a:ext cx="5486400" cy="663266"/>
          </a:xfrm>
        </p:spPr>
        <p:txBody>
          <a:bodyPr bIns="0" anchor="b"/>
          <a:lstStyle>
            <a:lvl1pPr>
              <a:defRPr sz="1500">
                <a:solidFill>
                  <a:schemeClr val="tx1">
                    <a:lumMod val="75000"/>
                    <a:lumOff val="25000"/>
                  </a:schemeClr>
                </a:solidFill>
              </a:defRPr>
            </a:lvl1pPr>
          </a:lstStyle>
          <a:p>
            <a:pPr lvl="0"/>
            <a:r>
              <a:rPr lang="en-US" smtClean="0"/>
              <a:t>Click to edit Master text styles</a:t>
            </a:r>
          </a:p>
        </p:txBody>
      </p:sp>
      <p:sp>
        <p:nvSpPr>
          <p:cNvPr id="7" name="Text Placeholder 3"/>
          <p:cNvSpPr>
            <a:spLocks noGrp="1"/>
          </p:cNvSpPr>
          <p:nvPr>
            <p:ph type="body" sz="quarter" idx="13"/>
          </p:nvPr>
        </p:nvSpPr>
        <p:spPr>
          <a:xfrm>
            <a:off x="406400" y="942984"/>
            <a:ext cx="5486400" cy="666241"/>
          </a:xfrm>
        </p:spPr>
        <p:txBody>
          <a:bodyPr bIns="0" anchor="b"/>
          <a:lstStyle>
            <a:lvl1pPr>
              <a:defRPr sz="1500">
                <a:solidFill>
                  <a:schemeClr val="tx1">
                    <a:lumMod val="75000"/>
                    <a:lumOff val="25000"/>
                  </a:schemeClr>
                </a:solidFill>
              </a:defRPr>
            </a:lvl1pPr>
          </a:lstStyle>
          <a:p>
            <a:pPr lvl="0"/>
            <a:r>
              <a:rPr lang="en-US" smtClean="0"/>
              <a:t>Click to edit Master text styles</a:t>
            </a:r>
          </a:p>
        </p:txBody>
      </p:sp>
      <p:sp>
        <p:nvSpPr>
          <p:cNvPr id="8" name="Content Placeholder 2"/>
          <p:cNvSpPr>
            <a:spLocks noGrp="1"/>
          </p:cNvSpPr>
          <p:nvPr>
            <p:ph sz="quarter" idx="15"/>
          </p:nvPr>
        </p:nvSpPr>
        <p:spPr>
          <a:xfrm>
            <a:off x="406400" y="1693664"/>
            <a:ext cx="5486400" cy="4230886"/>
          </a:xfrm>
        </p:spPr>
        <p:txBody>
          <a:bodyPr tIns="0"/>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sz="quarter" idx="16"/>
          </p:nvPr>
        </p:nvSpPr>
        <p:spPr>
          <a:xfrm>
            <a:off x="6096000" y="1693664"/>
            <a:ext cx="5486400" cy="4230886"/>
          </a:xfrm>
        </p:spPr>
        <p:txBody>
          <a:bodyPr tIns="0"/>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7"/>
          <p:cNvSpPr>
            <a:spLocks noGrp="1"/>
          </p:cNvSpPr>
          <p:nvPr>
            <p:ph type="ftr" sz="quarter" idx="17"/>
          </p:nvPr>
        </p:nvSpPr>
        <p:spPr/>
        <p:txBody>
          <a:bodyPr/>
          <a:lstStyle>
            <a:lvl1pPr>
              <a:defRPr/>
            </a:lvl1pPr>
          </a:lstStyle>
          <a:p>
            <a:pPr>
              <a:defRPr/>
            </a:pPr>
            <a:r>
              <a:rPr lang="en-US"/>
              <a:t>File Name</a:t>
            </a:r>
            <a:endParaRPr lang="en-US" dirty="0"/>
          </a:p>
        </p:txBody>
      </p:sp>
      <p:sp>
        <p:nvSpPr>
          <p:cNvPr id="11" name="Slide Number Placeholder 2"/>
          <p:cNvSpPr>
            <a:spLocks noGrp="1"/>
          </p:cNvSpPr>
          <p:nvPr>
            <p:ph type="sldNum" sz="quarter" idx="18"/>
          </p:nvPr>
        </p:nvSpPr>
        <p:spPr/>
        <p:txBody>
          <a:bodyPr/>
          <a:lstStyle>
            <a:lvl1pPr>
              <a:defRPr/>
            </a:lvl1pPr>
          </a:lstStyle>
          <a:p>
            <a:pPr>
              <a:defRPr/>
            </a:pPr>
            <a:fld id="{2C3E417F-F909-4494-8BA4-DF2F25E7B167}" type="slidenum">
              <a:rPr lang="en-US"/>
              <a:pPr>
                <a:defRPr/>
              </a:pPr>
              <a:t>‹#›</a:t>
            </a:fld>
            <a:endParaRPr lang="en-US" dirty="0"/>
          </a:p>
        </p:txBody>
      </p:sp>
    </p:spTree>
    <p:extLst>
      <p:ext uri="{BB962C8B-B14F-4D97-AF65-F5344CB8AC3E}">
        <p14:creationId xmlns:p14="http://schemas.microsoft.com/office/powerpoint/2010/main" val="3101031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 Photo Title - Background 2">
    <p:spTree>
      <p:nvGrpSpPr>
        <p:cNvPr id="1" name=""/>
        <p:cNvGrpSpPr/>
        <p:nvPr/>
      </p:nvGrpSpPr>
      <p:grpSpPr>
        <a:xfrm>
          <a:off x="0" y="0"/>
          <a:ext cx="0" cy="0"/>
          <a:chOff x="0" y="0"/>
          <a:chExt cx="0" cy="0"/>
        </a:xfrm>
      </p:grpSpPr>
      <p:sp>
        <p:nvSpPr>
          <p:cNvPr id="5" name="Rounded Rectangle 4"/>
          <p:cNvSpPr/>
          <p:nvPr/>
        </p:nvSpPr>
        <p:spPr>
          <a:xfrm>
            <a:off x="269875" y="165100"/>
            <a:ext cx="11661775" cy="5208588"/>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a:p>
        </p:txBody>
      </p:sp>
      <p:sp>
        <p:nvSpPr>
          <p:cNvPr id="7" name="TextBox 6"/>
          <p:cNvSpPr txBox="1"/>
          <p:nvPr/>
        </p:nvSpPr>
        <p:spPr>
          <a:xfrm>
            <a:off x="609600" y="5526088"/>
            <a:ext cx="5754688" cy="300037"/>
          </a:xfrm>
          <a:prstGeom prst="rect">
            <a:avLst/>
          </a:prstGeom>
          <a:noFill/>
        </p:spPr>
        <p:txBody>
          <a:bodyPr>
            <a:spAutoFit/>
          </a:bodyPr>
          <a:lstStyle/>
          <a:p>
            <a:pPr eaLnBrk="1" hangingPunct="1">
              <a:defRPr/>
            </a:pPr>
            <a:r>
              <a:rPr lang="en-US" altLang="en-US" sz="675" i="1" dirty="0">
                <a:latin typeface="Arial" charset="0"/>
              </a:rPr>
              <a:t>“</a:t>
            </a:r>
            <a:r>
              <a:rPr lang="en-US" sz="675" i="1" dirty="0">
                <a:solidFill>
                  <a:srgbClr val="000000"/>
                </a:solidFill>
                <a:latin typeface="Arial" charset="0"/>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dirty="0">
                <a:solidFill>
                  <a:srgbClr val="000000"/>
                </a:solidFill>
                <a:latin typeface="Arial" charset="0"/>
              </a:rPr>
              <a:t>”</a:t>
            </a:r>
            <a:endParaRPr lang="en-US" sz="675" i="1" dirty="0">
              <a:solidFill>
                <a:srgbClr val="000000"/>
              </a:solidFill>
              <a:latin typeface="Arial" charset="0"/>
            </a:endParaRPr>
          </a:p>
        </p:txBody>
      </p:sp>
      <p:sp>
        <p:nvSpPr>
          <p:cNvPr id="9" name="Text Placeholder 8"/>
          <p:cNvSpPr>
            <a:spLocks noGrp="1"/>
          </p:cNvSpPr>
          <p:nvPr>
            <p:ph type="body" sz="quarter" idx="12"/>
          </p:nvPr>
        </p:nvSpPr>
        <p:spPr>
          <a:xfrm>
            <a:off x="609603" y="1447564"/>
            <a:ext cx="5486397" cy="3734036"/>
          </a:xfrm>
        </p:spPr>
        <p:txBody>
          <a:bodyPr/>
          <a:lstStyle>
            <a:lvl1pPr>
              <a:defRPr/>
            </a:lvl1pPr>
          </a:lstStyle>
          <a:p>
            <a:pPr lvl="0"/>
            <a:r>
              <a:rPr lang="en-US" smtClean="0"/>
              <a:t>Click to edit Master text styles</a:t>
            </a:r>
          </a:p>
        </p:txBody>
      </p:sp>
      <p:sp>
        <p:nvSpPr>
          <p:cNvPr id="6" name="Title 5"/>
          <p:cNvSpPr>
            <a:spLocks noGrp="1"/>
          </p:cNvSpPr>
          <p:nvPr>
            <p:ph type="title"/>
          </p:nvPr>
        </p:nvSpPr>
        <p:spPr>
          <a:xfrm>
            <a:off x="609601" y="419100"/>
            <a:ext cx="10972801" cy="876300"/>
          </a:xfrm>
        </p:spPr>
        <p:txBody>
          <a:bodyPr/>
          <a:lstStyle/>
          <a:p>
            <a:r>
              <a:rPr lang="en-US" smtClean="0"/>
              <a:t>Click to edit Master title style</a:t>
            </a:r>
            <a:endParaRPr lang="en-US"/>
          </a:p>
        </p:txBody>
      </p:sp>
      <p:sp>
        <p:nvSpPr>
          <p:cNvPr id="8" name="Picture Placeholder 16"/>
          <p:cNvSpPr>
            <a:spLocks noGrp="1" noChangeAspect="1"/>
          </p:cNvSpPr>
          <p:nvPr>
            <p:ph type="pic" sz="quarter" idx="13"/>
          </p:nvPr>
        </p:nvSpPr>
        <p:spPr>
          <a:xfrm>
            <a:off x="6248400" y="1447564"/>
            <a:ext cx="5334000" cy="3734036"/>
          </a:xfrm>
          <a:prstGeom prst="roundRect">
            <a:avLst>
              <a:gd name="adj" fmla="val 6491"/>
            </a:avLst>
          </a:prstGeom>
          <a:ln>
            <a:solidFill>
              <a:schemeClr val="tx2"/>
            </a:solidFill>
          </a:ln>
        </p:spPr>
        <p:style>
          <a:lnRef idx="2">
            <a:schemeClr val="accent1"/>
          </a:lnRef>
          <a:fillRef idx="1">
            <a:schemeClr val="lt1"/>
          </a:fillRef>
          <a:effectRef idx="0">
            <a:schemeClr val="accent1"/>
          </a:effectRef>
          <a:fontRef idx="none"/>
        </p:style>
        <p:txBody>
          <a:bodyPr rtlCol="0">
            <a:normAutofit/>
          </a:bodyPr>
          <a:lstStyle>
            <a:lvl1pPr>
              <a:defRPr>
                <a:ln>
                  <a:solidFill>
                    <a:schemeClr val="tx2"/>
                  </a:solidFill>
                </a:ln>
              </a:defRPr>
            </a:lvl1pPr>
          </a:lstStyle>
          <a:p>
            <a:pPr lvl="0"/>
            <a:r>
              <a:rPr lang="en-US" noProof="0" smtClean="0"/>
              <a:t>Click icon to add picture</a:t>
            </a:r>
            <a:endParaRPr lang="en-US" noProof="0"/>
          </a:p>
        </p:txBody>
      </p:sp>
      <p:sp>
        <p:nvSpPr>
          <p:cNvPr id="10" name="Slide Number Placeholder 2"/>
          <p:cNvSpPr>
            <a:spLocks noGrp="1"/>
          </p:cNvSpPr>
          <p:nvPr>
            <p:ph type="sldNum" sz="quarter" idx="14"/>
          </p:nvPr>
        </p:nvSpPr>
        <p:spPr/>
        <p:txBody>
          <a:bodyPr/>
          <a:lstStyle>
            <a:lvl1pPr>
              <a:defRPr/>
            </a:lvl1pPr>
          </a:lstStyle>
          <a:p>
            <a:pPr>
              <a:defRPr/>
            </a:pPr>
            <a:fld id="{6E4368FD-BF4E-4BCF-82F4-D9EC4B5466FB}" type="slidenum">
              <a:rPr lang="en-US"/>
              <a:pPr>
                <a:defRPr/>
              </a:pPr>
              <a:t>‹#›</a:t>
            </a:fld>
            <a:endParaRPr lang="en-US" dirty="0"/>
          </a:p>
        </p:txBody>
      </p:sp>
      <p:sp>
        <p:nvSpPr>
          <p:cNvPr id="11" name="Footer Placeholder 3"/>
          <p:cNvSpPr>
            <a:spLocks noGrp="1"/>
          </p:cNvSpPr>
          <p:nvPr>
            <p:ph type="ftr" sz="quarter" idx="15"/>
          </p:nvPr>
        </p:nvSpPr>
        <p:spPr/>
        <p:txBody>
          <a:bodyPr/>
          <a:lstStyle>
            <a:lvl1pPr>
              <a:defRPr/>
            </a:lvl1pPr>
          </a:lstStyle>
          <a:p>
            <a:pPr>
              <a:defRPr/>
            </a:pPr>
            <a:r>
              <a:rPr lang="en-US"/>
              <a:t>File Name</a:t>
            </a:r>
          </a:p>
        </p:txBody>
      </p:sp>
    </p:spTree>
    <p:extLst>
      <p:ext uri="{BB962C8B-B14F-4D97-AF65-F5344CB8AC3E}">
        <p14:creationId xmlns:p14="http://schemas.microsoft.com/office/powerpoint/2010/main" val="13468475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hort Title -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smtClean="0"/>
              <a:t>Click to edit Master title style</a:t>
            </a:r>
            <a:endParaRPr lang="en-US" dirty="0" smtClean="0"/>
          </a:p>
        </p:txBody>
      </p:sp>
      <p:sp>
        <p:nvSpPr>
          <p:cNvPr id="8" name="Content Placeholder 2"/>
          <p:cNvSpPr>
            <a:spLocks noGrp="1"/>
          </p:cNvSpPr>
          <p:nvPr>
            <p:ph sz="quarter" idx="15"/>
          </p:nvPr>
        </p:nvSpPr>
        <p:spPr>
          <a:xfrm>
            <a:off x="406400" y="942978"/>
            <a:ext cx="5486400" cy="4981575"/>
          </a:xfrm>
        </p:spPr>
        <p:txBody>
          <a:bodyPr tIns="0"/>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sz="quarter" idx="16"/>
          </p:nvPr>
        </p:nvSpPr>
        <p:spPr>
          <a:xfrm>
            <a:off x="6096000" y="942978"/>
            <a:ext cx="5486400" cy="4981575"/>
          </a:xfrm>
        </p:spPr>
        <p:txBody>
          <a:bodyPr tIns="0"/>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7"/>
          <p:cNvSpPr>
            <a:spLocks noGrp="1"/>
          </p:cNvSpPr>
          <p:nvPr>
            <p:ph type="ftr" sz="quarter" idx="17"/>
          </p:nvPr>
        </p:nvSpPr>
        <p:spPr/>
        <p:txBody>
          <a:bodyPr/>
          <a:lstStyle>
            <a:lvl1pPr>
              <a:defRPr/>
            </a:lvl1pPr>
          </a:lstStyle>
          <a:p>
            <a:pPr>
              <a:defRPr/>
            </a:pPr>
            <a:r>
              <a:rPr lang="en-US"/>
              <a:t>File Name</a:t>
            </a:r>
            <a:endParaRPr lang="en-US" dirty="0"/>
          </a:p>
        </p:txBody>
      </p:sp>
      <p:sp>
        <p:nvSpPr>
          <p:cNvPr id="6" name="Slide Number Placeholder 2"/>
          <p:cNvSpPr>
            <a:spLocks noGrp="1"/>
          </p:cNvSpPr>
          <p:nvPr>
            <p:ph type="sldNum" sz="quarter" idx="18"/>
          </p:nvPr>
        </p:nvSpPr>
        <p:spPr/>
        <p:txBody>
          <a:bodyPr/>
          <a:lstStyle>
            <a:lvl1pPr>
              <a:defRPr/>
            </a:lvl1pPr>
          </a:lstStyle>
          <a:p>
            <a:pPr>
              <a:defRPr/>
            </a:pPr>
            <a:fld id="{AEFF887A-AFEF-4C53-A9C8-5A8EE304AA6C}" type="slidenum">
              <a:rPr lang="en-US"/>
              <a:pPr>
                <a:defRPr/>
              </a:pPr>
              <a:t>‹#›</a:t>
            </a:fld>
            <a:endParaRPr lang="en-US" dirty="0"/>
          </a:p>
        </p:txBody>
      </p:sp>
    </p:spTree>
    <p:extLst>
      <p:ext uri="{BB962C8B-B14F-4D97-AF65-F5344CB8AC3E}">
        <p14:creationId xmlns:p14="http://schemas.microsoft.com/office/powerpoint/2010/main" val="15955670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hort Title - 2 Odd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smtClean="0"/>
              <a:t>Click to edit Master title style</a:t>
            </a:r>
            <a:endParaRPr lang="en-US" dirty="0" smtClean="0"/>
          </a:p>
        </p:txBody>
      </p:sp>
      <p:sp>
        <p:nvSpPr>
          <p:cNvPr id="7" name="Content Placeholder 2"/>
          <p:cNvSpPr>
            <a:spLocks noGrp="1"/>
          </p:cNvSpPr>
          <p:nvPr>
            <p:ph sz="quarter" idx="15"/>
          </p:nvPr>
        </p:nvSpPr>
        <p:spPr>
          <a:xfrm>
            <a:off x="406403" y="942977"/>
            <a:ext cx="3594100" cy="50006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quarter" idx="16"/>
          </p:nvPr>
        </p:nvSpPr>
        <p:spPr>
          <a:xfrm>
            <a:off x="4127503" y="942977"/>
            <a:ext cx="7454900" cy="50006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7"/>
          <p:cNvSpPr>
            <a:spLocks noGrp="1"/>
          </p:cNvSpPr>
          <p:nvPr>
            <p:ph type="ftr" sz="quarter" idx="17"/>
          </p:nvPr>
        </p:nvSpPr>
        <p:spPr/>
        <p:txBody>
          <a:bodyPr/>
          <a:lstStyle>
            <a:lvl1pPr>
              <a:defRPr/>
            </a:lvl1pPr>
          </a:lstStyle>
          <a:p>
            <a:pPr>
              <a:defRPr/>
            </a:pPr>
            <a:r>
              <a:rPr lang="en-US"/>
              <a:t>File Name</a:t>
            </a:r>
            <a:endParaRPr lang="en-US" dirty="0"/>
          </a:p>
        </p:txBody>
      </p:sp>
      <p:sp>
        <p:nvSpPr>
          <p:cNvPr id="6" name="Slide Number Placeholder 2"/>
          <p:cNvSpPr>
            <a:spLocks noGrp="1"/>
          </p:cNvSpPr>
          <p:nvPr>
            <p:ph type="sldNum" sz="quarter" idx="18"/>
          </p:nvPr>
        </p:nvSpPr>
        <p:spPr/>
        <p:txBody>
          <a:bodyPr/>
          <a:lstStyle>
            <a:lvl1pPr>
              <a:defRPr/>
            </a:lvl1pPr>
          </a:lstStyle>
          <a:p>
            <a:pPr>
              <a:defRPr/>
            </a:pPr>
            <a:fld id="{4C95A736-64A6-4D0B-B935-A27F4D1AC7AB}" type="slidenum">
              <a:rPr lang="en-US"/>
              <a:pPr>
                <a:defRPr/>
              </a:pPr>
              <a:t>‹#›</a:t>
            </a:fld>
            <a:endParaRPr lang="en-US" dirty="0"/>
          </a:p>
        </p:txBody>
      </p:sp>
    </p:spTree>
    <p:extLst>
      <p:ext uri="{BB962C8B-B14F-4D97-AF65-F5344CB8AC3E}">
        <p14:creationId xmlns:p14="http://schemas.microsoft.com/office/powerpoint/2010/main" val="8357493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Short Title - 2 Odd Sections">
    <p:spTree>
      <p:nvGrpSpPr>
        <p:cNvPr id="1" name=""/>
        <p:cNvGrpSpPr/>
        <p:nvPr/>
      </p:nvGrpSpPr>
      <p:grpSpPr>
        <a:xfrm>
          <a:off x="0" y="0"/>
          <a:ext cx="0" cy="0"/>
          <a:chOff x="0" y="0"/>
          <a:chExt cx="0" cy="0"/>
        </a:xfrm>
      </p:grpSpPr>
      <p:sp>
        <p:nvSpPr>
          <p:cNvPr id="10" name="Content Placeholder 2"/>
          <p:cNvSpPr>
            <a:spLocks noGrp="1"/>
          </p:cNvSpPr>
          <p:nvPr>
            <p:ph sz="quarter" idx="16"/>
          </p:nvPr>
        </p:nvSpPr>
        <p:spPr>
          <a:xfrm>
            <a:off x="406400" y="942977"/>
            <a:ext cx="7454900" cy="50006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itle Placeholder 1"/>
          <p:cNvSpPr>
            <a:spLocks noGrp="1"/>
          </p:cNvSpPr>
          <p:nvPr>
            <p:ph type="title"/>
          </p:nvPr>
        </p:nvSpPr>
        <p:spPr bwMode="auto">
          <a:xfrm>
            <a:off x="406400" y="274638"/>
            <a:ext cx="11176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smtClean="0"/>
              <a:t>Click to edit Master title style</a:t>
            </a:r>
            <a:endParaRPr lang="en-US" dirty="0" smtClean="0"/>
          </a:p>
        </p:txBody>
      </p:sp>
      <p:sp>
        <p:nvSpPr>
          <p:cNvPr id="7" name="Content Placeholder 2"/>
          <p:cNvSpPr>
            <a:spLocks noGrp="1"/>
          </p:cNvSpPr>
          <p:nvPr>
            <p:ph sz="quarter" idx="15"/>
          </p:nvPr>
        </p:nvSpPr>
        <p:spPr>
          <a:xfrm>
            <a:off x="7988300" y="942977"/>
            <a:ext cx="3594100" cy="50006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7"/>
          <p:cNvSpPr>
            <a:spLocks noGrp="1"/>
          </p:cNvSpPr>
          <p:nvPr>
            <p:ph type="ftr" sz="quarter" idx="17"/>
          </p:nvPr>
        </p:nvSpPr>
        <p:spPr/>
        <p:txBody>
          <a:bodyPr/>
          <a:lstStyle>
            <a:lvl1pPr>
              <a:defRPr/>
            </a:lvl1pPr>
          </a:lstStyle>
          <a:p>
            <a:pPr>
              <a:defRPr/>
            </a:pPr>
            <a:r>
              <a:rPr lang="en-US"/>
              <a:t>File Name</a:t>
            </a:r>
            <a:endParaRPr lang="en-US" dirty="0"/>
          </a:p>
        </p:txBody>
      </p:sp>
      <p:sp>
        <p:nvSpPr>
          <p:cNvPr id="6" name="Slide Number Placeholder 2"/>
          <p:cNvSpPr>
            <a:spLocks noGrp="1"/>
          </p:cNvSpPr>
          <p:nvPr>
            <p:ph type="sldNum" sz="quarter" idx="18"/>
          </p:nvPr>
        </p:nvSpPr>
        <p:spPr/>
        <p:txBody>
          <a:bodyPr/>
          <a:lstStyle>
            <a:lvl1pPr>
              <a:defRPr/>
            </a:lvl1pPr>
          </a:lstStyle>
          <a:p>
            <a:pPr>
              <a:defRPr/>
            </a:pPr>
            <a:fld id="{8EAA1000-D729-4356-84F3-295E5EE09A45}" type="slidenum">
              <a:rPr lang="en-US"/>
              <a:pPr>
                <a:defRPr/>
              </a:pPr>
              <a:t>‹#›</a:t>
            </a:fld>
            <a:endParaRPr lang="en-US" dirty="0"/>
          </a:p>
        </p:txBody>
      </p:sp>
    </p:spTree>
    <p:extLst>
      <p:ext uri="{BB962C8B-B14F-4D97-AF65-F5344CB8AC3E}">
        <p14:creationId xmlns:p14="http://schemas.microsoft.com/office/powerpoint/2010/main" val="31237155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hort Title - Quad-Chart">
    <p:spTree>
      <p:nvGrpSpPr>
        <p:cNvPr id="1" name=""/>
        <p:cNvGrpSpPr/>
        <p:nvPr/>
      </p:nvGrpSpPr>
      <p:grpSpPr>
        <a:xfrm>
          <a:off x="0" y="0"/>
          <a:ext cx="0" cy="0"/>
          <a:chOff x="0" y="0"/>
          <a:chExt cx="0" cy="0"/>
        </a:xfrm>
      </p:grpSpPr>
      <p:cxnSp>
        <p:nvCxnSpPr>
          <p:cNvPr id="7" name="Straight Connector 6"/>
          <p:cNvCxnSpPr/>
          <p:nvPr userDrawn="1"/>
        </p:nvCxnSpPr>
        <p:spPr>
          <a:xfrm>
            <a:off x="406400" y="3409950"/>
            <a:ext cx="11176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5991225" y="942975"/>
            <a:ext cx="0" cy="49403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Title Placeholder 1"/>
          <p:cNvSpPr>
            <a:spLocks noGrp="1"/>
          </p:cNvSpPr>
          <p:nvPr>
            <p:ph type="title"/>
          </p:nvPr>
        </p:nvSpPr>
        <p:spPr bwMode="auto">
          <a:xfrm>
            <a:off x="406400" y="274638"/>
            <a:ext cx="11176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smtClean="0"/>
              <a:t>Click to edit Master title style</a:t>
            </a:r>
            <a:endParaRPr lang="en-US" dirty="0" smtClean="0"/>
          </a:p>
        </p:txBody>
      </p:sp>
      <p:sp>
        <p:nvSpPr>
          <p:cNvPr id="16" name="Content Placeholder 2"/>
          <p:cNvSpPr>
            <a:spLocks noGrp="1"/>
          </p:cNvSpPr>
          <p:nvPr>
            <p:ph sz="quarter" idx="15"/>
          </p:nvPr>
        </p:nvSpPr>
        <p:spPr>
          <a:xfrm>
            <a:off x="406400" y="942975"/>
            <a:ext cx="5486400" cy="242316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Content Placeholder 2"/>
          <p:cNvSpPr>
            <a:spLocks noGrp="1"/>
          </p:cNvSpPr>
          <p:nvPr>
            <p:ph sz="quarter" idx="16"/>
          </p:nvPr>
        </p:nvSpPr>
        <p:spPr>
          <a:xfrm>
            <a:off x="6096000" y="942975"/>
            <a:ext cx="5486400" cy="242316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2"/>
          <p:cNvSpPr>
            <a:spLocks noGrp="1"/>
          </p:cNvSpPr>
          <p:nvPr>
            <p:ph sz="quarter" idx="18"/>
          </p:nvPr>
        </p:nvSpPr>
        <p:spPr>
          <a:xfrm>
            <a:off x="406400" y="3459480"/>
            <a:ext cx="5486400" cy="242316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Content Placeholder 2"/>
          <p:cNvSpPr>
            <a:spLocks noGrp="1"/>
          </p:cNvSpPr>
          <p:nvPr>
            <p:ph sz="quarter" idx="19"/>
          </p:nvPr>
        </p:nvSpPr>
        <p:spPr>
          <a:xfrm>
            <a:off x="6096000" y="3459480"/>
            <a:ext cx="5486400" cy="242316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5"/>
          <p:cNvSpPr>
            <a:spLocks noGrp="1"/>
          </p:cNvSpPr>
          <p:nvPr>
            <p:ph type="ftr" sz="quarter" idx="20"/>
          </p:nvPr>
        </p:nvSpPr>
        <p:spPr/>
        <p:txBody>
          <a:bodyPr/>
          <a:lstStyle>
            <a:lvl1pPr>
              <a:defRPr/>
            </a:lvl1pPr>
          </a:lstStyle>
          <a:p>
            <a:pPr>
              <a:defRPr/>
            </a:pPr>
            <a:r>
              <a:rPr lang="en-US"/>
              <a:t>File Name</a:t>
            </a:r>
            <a:endParaRPr lang="en-US" dirty="0"/>
          </a:p>
        </p:txBody>
      </p:sp>
      <p:sp>
        <p:nvSpPr>
          <p:cNvPr id="10" name="Slide Number Placeholder 6"/>
          <p:cNvSpPr>
            <a:spLocks noGrp="1"/>
          </p:cNvSpPr>
          <p:nvPr>
            <p:ph type="sldNum" sz="quarter" idx="21"/>
          </p:nvPr>
        </p:nvSpPr>
        <p:spPr/>
        <p:txBody>
          <a:bodyPr/>
          <a:lstStyle>
            <a:lvl1pPr>
              <a:defRPr/>
            </a:lvl1pPr>
          </a:lstStyle>
          <a:p>
            <a:pPr>
              <a:defRPr/>
            </a:pPr>
            <a:fld id="{499B578E-34E5-4BC1-A49A-989DB813BA73}" type="slidenum">
              <a:rPr lang="en-US"/>
              <a:pPr>
                <a:defRPr/>
              </a:pPr>
              <a:t>‹#›</a:t>
            </a:fld>
            <a:endParaRPr lang="en-US" dirty="0"/>
          </a:p>
        </p:txBody>
      </p:sp>
    </p:spTree>
    <p:extLst>
      <p:ext uri="{BB962C8B-B14F-4D97-AF65-F5344CB8AC3E}">
        <p14:creationId xmlns:p14="http://schemas.microsoft.com/office/powerpoint/2010/main" val="39404237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286001"/>
            <a:ext cx="11176000" cy="1285874"/>
          </a:xfrm>
          <a:prstGeom prst="rect">
            <a:avLst/>
          </a:prstGeom>
          <a:noFill/>
          <a:ln w="9525">
            <a:noFill/>
            <a:miter lim="800000"/>
            <a:headEnd/>
            <a:tailEnd/>
          </a:ln>
        </p:spPr>
        <p:txBody>
          <a:bodyPr anchor="b"/>
          <a:lstStyle>
            <a:lvl1pPr>
              <a:defRPr sz="2025" baseline="0">
                <a:solidFill>
                  <a:schemeClr val="tx1">
                    <a:lumMod val="75000"/>
                    <a:lumOff val="25000"/>
                  </a:schemeClr>
                </a:solidFill>
              </a:defRPr>
            </a:lvl1pPr>
          </a:lstStyle>
          <a:p>
            <a:pPr lvl="0"/>
            <a:r>
              <a:rPr lang="en-US" smtClean="0"/>
              <a:t>Click to edit Master title style</a:t>
            </a:r>
            <a:endParaRPr lang="en-US" dirty="0" smtClean="0"/>
          </a:p>
        </p:txBody>
      </p:sp>
      <p:sp>
        <p:nvSpPr>
          <p:cNvPr id="6" name="Text Placeholder 5"/>
          <p:cNvSpPr>
            <a:spLocks noGrp="1"/>
          </p:cNvSpPr>
          <p:nvPr>
            <p:ph type="body" sz="quarter" idx="12"/>
          </p:nvPr>
        </p:nvSpPr>
        <p:spPr>
          <a:xfrm>
            <a:off x="406400" y="3687764"/>
            <a:ext cx="11176000" cy="854075"/>
          </a:xfrm>
        </p:spPr>
        <p:txBody>
          <a:bodyPr/>
          <a:lstStyle>
            <a:lvl1pPr marL="0" indent="0">
              <a:defRPr>
                <a:solidFill>
                  <a:schemeClr val="tx1">
                    <a:lumMod val="75000"/>
                    <a:lumOff val="25000"/>
                  </a:schemeClr>
                </a:solidFill>
              </a:defRPr>
            </a:lvl1pPr>
          </a:lstStyle>
          <a:p>
            <a:pPr lvl="0"/>
            <a:r>
              <a:rPr lang="en-US" smtClean="0"/>
              <a:t>Click to edit Master text styles</a:t>
            </a:r>
          </a:p>
        </p:txBody>
      </p:sp>
      <p:sp>
        <p:nvSpPr>
          <p:cNvPr id="4" name="Footer Placeholder 7"/>
          <p:cNvSpPr>
            <a:spLocks noGrp="1"/>
          </p:cNvSpPr>
          <p:nvPr>
            <p:ph type="ftr" sz="quarter" idx="13"/>
          </p:nvPr>
        </p:nvSpPr>
        <p:spPr/>
        <p:txBody>
          <a:bodyPr/>
          <a:lstStyle>
            <a:lvl1pPr>
              <a:defRPr/>
            </a:lvl1pPr>
          </a:lstStyle>
          <a:p>
            <a:pPr>
              <a:defRPr/>
            </a:pPr>
            <a:r>
              <a:rPr lang="en-US"/>
              <a:t>File Name</a:t>
            </a:r>
            <a:endParaRPr lang="en-US" dirty="0"/>
          </a:p>
        </p:txBody>
      </p:sp>
      <p:sp>
        <p:nvSpPr>
          <p:cNvPr id="5" name="Slide Number Placeholder 2"/>
          <p:cNvSpPr>
            <a:spLocks noGrp="1"/>
          </p:cNvSpPr>
          <p:nvPr>
            <p:ph type="sldNum" sz="quarter" idx="14"/>
          </p:nvPr>
        </p:nvSpPr>
        <p:spPr/>
        <p:txBody>
          <a:bodyPr/>
          <a:lstStyle>
            <a:lvl1pPr>
              <a:defRPr/>
            </a:lvl1pPr>
          </a:lstStyle>
          <a:p>
            <a:pPr>
              <a:defRPr/>
            </a:pPr>
            <a:fld id="{29AB3F53-2F56-4CAA-81B1-7DED667C9279}" type="slidenum">
              <a:rPr lang="en-US"/>
              <a:pPr>
                <a:defRPr/>
              </a:pPr>
              <a:t>‹#›</a:t>
            </a:fld>
            <a:endParaRPr lang="en-US" dirty="0"/>
          </a:p>
        </p:txBody>
      </p:sp>
    </p:spTree>
    <p:extLst>
      <p:ext uri="{BB962C8B-B14F-4D97-AF65-F5344CB8AC3E}">
        <p14:creationId xmlns:p14="http://schemas.microsoft.com/office/powerpoint/2010/main" val="5475192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header - no Sub-Head">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286001"/>
            <a:ext cx="11176000" cy="1285874"/>
          </a:xfrm>
          <a:prstGeom prst="rect">
            <a:avLst/>
          </a:prstGeom>
          <a:noFill/>
          <a:ln w="9525">
            <a:noFill/>
            <a:miter lim="800000"/>
            <a:headEnd/>
            <a:tailEnd/>
          </a:ln>
        </p:spPr>
        <p:txBody>
          <a:bodyPr anchor="b"/>
          <a:lstStyle>
            <a:lvl1pPr>
              <a:defRPr sz="2025" baseline="0">
                <a:solidFill>
                  <a:schemeClr val="tx1">
                    <a:lumMod val="75000"/>
                    <a:lumOff val="25000"/>
                  </a:schemeClr>
                </a:solidFill>
              </a:defRPr>
            </a:lvl1pPr>
          </a:lstStyle>
          <a:p>
            <a:pPr lvl="0"/>
            <a:r>
              <a:rPr lang="en-US" smtClean="0"/>
              <a:t>Click to edit Master title style</a:t>
            </a:r>
            <a:endParaRPr lang="en-US" dirty="0" smtClean="0"/>
          </a:p>
        </p:txBody>
      </p:sp>
      <p:sp>
        <p:nvSpPr>
          <p:cNvPr id="3" name="Footer Placeholder 7"/>
          <p:cNvSpPr>
            <a:spLocks noGrp="1"/>
          </p:cNvSpPr>
          <p:nvPr>
            <p:ph type="ftr" sz="quarter" idx="10"/>
          </p:nvPr>
        </p:nvSpPr>
        <p:spPr/>
        <p:txBody>
          <a:bodyPr/>
          <a:lstStyle>
            <a:lvl1pPr>
              <a:defRPr/>
            </a:lvl1pPr>
          </a:lstStyle>
          <a:p>
            <a:pPr>
              <a:defRPr/>
            </a:pPr>
            <a:r>
              <a:rPr lang="en-US"/>
              <a:t>File Name</a:t>
            </a:r>
            <a:endParaRPr lang="en-US" dirty="0"/>
          </a:p>
        </p:txBody>
      </p:sp>
      <p:sp>
        <p:nvSpPr>
          <p:cNvPr id="4" name="Slide Number Placeholder 2"/>
          <p:cNvSpPr>
            <a:spLocks noGrp="1"/>
          </p:cNvSpPr>
          <p:nvPr>
            <p:ph type="sldNum" sz="quarter" idx="11"/>
          </p:nvPr>
        </p:nvSpPr>
        <p:spPr/>
        <p:txBody>
          <a:bodyPr/>
          <a:lstStyle>
            <a:lvl1pPr>
              <a:defRPr/>
            </a:lvl1pPr>
          </a:lstStyle>
          <a:p>
            <a:pPr>
              <a:defRPr/>
            </a:pPr>
            <a:fld id="{B968AE01-0697-44BE-BD45-76D7D24E35B1}" type="slidenum">
              <a:rPr lang="en-US"/>
              <a:pPr>
                <a:defRPr/>
              </a:pPr>
              <a:t>‹#›</a:t>
            </a:fld>
            <a:endParaRPr lang="en-US" dirty="0"/>
          </a:p>
        </p:txBody>
      </p:sp>
    </p:spTree>
    <p:extLst>
      <p:ext uri="{BB962C8B-B14F-4D97-AF65-F5344CB8AC3E}">
        <p14:creationId xmlns:p14="http://schemas.microsoft.com/office/powerpoint/2010/main" val="19650982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 No Conten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46"/>
            <a:ext cx="11176000" cy="801687"/>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smtClean="0"/>
              <a:t>Click to edit Master title style</a:t>
            </a:r>
            <a:endParaRPr lang="en-US" dirty="0" smtClean="0"/>
          </a:p>
        </p:txBody>
      </p:sp>
      <p:sp>
        <p:nvSpPr>
          <p:cNvPr id="3" name="Footer Placeholder 7"/>
          <p:cNvSpPr>
            <a:spLocks noGrp="1"/>
          </p:cNvSpPr>
          <p:nvPr>
            <p:ph type="ftr" sz="quarter" idx="10"/>
          </p:nvPr>
        </p:nvSpPr>
        <p:spPr/>
        <p:txBody>
          <a:bodyPr/>
          <a:lstStyle>
            <a:lvl1pPr>
              <a:defRPr/>
            </a:lvl1pPr>
          </a:lstStyle>
          <a:p>
            <a:pPr>
              <a:defRPr/>
            </a:pPr>
            <a:r>
              <a:rPr lang="en-US"/>
              <a:t>File Name</a:t>
            </a:r>
            <a:endParaRPr lang="en-US" dirty="0"/>
          </a:p>
        </p:txBody>
      </p:sp>
      <p:sp>
        <p:nvSpPr>
          <p:cNvPr id="4" name="Slide Number Placeholder 2"/>
          <p:cNvSpPr>
            <a:spLocks noGrp="1"/>
          </p:cNvSpPr>
          <p:nvPr>
            <p:ph type="sldNum" sz="quarter" idx="11"/>
          </p:nvPr>
        </p:nvSpPr>
        <p:spPr/>
        <p:txBody>
          <a:bodyPr/>
          <a:lstStyle>
            <a:lvl1pPr>
              <a:defRPr/>
            </a:lvl1pPr>
          </a:lstStyle>
          <a:p>
            <a:pPr>
              <a:defRPr/>
            </a:pPr>
            <a:fld id="{F71ADF5C-E29D-488B-B0FE-EC2006741F69}" type="slidenum">
              <a:rPr lang="en-US"/>
              <a:pPr>
                <a:defRPr/>
              </a:pPr>
              <a:t>‹#›</a:t>
            </a:fld>
            <a:endParaRPr lang="en-US" dirty="0"/>
          </a:p>
        </p:txBody>
      </p:sp>
    </p:spTree>
    <p:extLst>
      <p:ext uri="{BB962C8B-B14F-4D97-AF65-F5344CB8AC3E}">
        <p14:creationId xmlns:p14="http://schemas.microsoft.com/office/powerpoint/2010/main" val="14183725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hort Title - No Conten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smtClean="0"/>
              <a:t>Click to edit Master title style</a:t>
            </a:r>
            <a:endParaRPr lang="en-US" dirty="0" smtClean="0"/>
          </a:p>
        </p:txBody>
      </p:sp>
      <p:sp>
        <p:nvSpPr>
          <p:cNvPr id="3" name="Footer Placeholder 7"/>
          <p:cNvSpPr>
            <a:spLocks noGrp="1"/>
          </p:cNvSpPr>
          <p:nvPr>
            <p:ph type="ftr" sz="quarter" idx="10"/>
          </p:nvPr>
        </p:nvSpPr>
        <p:spPr/>
        <p:txBody>
          <a:bodyPr/>
          <a:lstStyle>
            <a:lvl1pPr>
              <a:defRPr/>
            </a:lvl1pPr>
          </a:lstStyle>
          <a:p>
            <a:pPr>
              <a:defRPr/>
            </a:pPr>
            <a:r>
              <a:rPr lang="en-US"/>
              <a:t>File Name</a:t>
            </a:r>
            <a:endParaRPr lang="en-US" dirty="0"/>
          </a:p>
        </p:txBody>
      </p:sp>
      <p:sp>
        <p:nvSpPr>
          <p:cNvPr id="4" name="Slide Number Placeholder 2"/>
          <p:cNvSpPr>
            <a:spLocks noGrp="1"/>
          </p:cNvSpPr>
          <p:nvPr>
            <p:ph type="sldNum" sz="quarter" idx="11"/>
          </p:nvPr>
        </p:nvSpPr>
        <p:spPr/>
        <p:txBody>
          <a:bodyPr/>
          <a:lstStyle>
            <a:lvl1pPr>
              <a:defRPr/>
            </a:lvl1pPr>
          </a:lstStyle>
          <a:p>
            <a:pPr>
              <a:defRPr/>
            </a:pPr>
            <a:fld id="{44DE9D87-7493-4D80-9C1C-E6D17C39A527}" type="slidenum">
              <a:rPr lang="en-US"/>
              <a:pPr>
                <a:defRPr/>
              </a:pPr>
              <a:t>‹#›</a:t>
            </a:fld>
            <a:endParaRPr lang="en-US" dirty="0"/>
          </a:p>
        </p:txBody>
      </p:sp>
    </p:spTree>
    <p:extLst>
      <p:ext uri="{BB962C8B-B14F-4D97-AF65-F5344CB8AC3E}">
        <p14:creationId xmlns:p14="http://schemas.microsoft.com/office/powerpoint/2010/main" val="22708553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2" name="Footer Placeholder 7"/>
          <p:cNvSpPr>
            <a:spLocks noGrp="1"/>
          </p:cNvSpPr>
          <p:nvPr>
            <p:ph type="ftr" sz="quarter" idx="10"/>
          </p:nvPr>
        </p:nvSpPr>
        <p:spPr/>
        <p:txBody>
          <a:bodyPr/>
          <a:lstStyle>
            <a:lvl1pPr>
              <a:defRPr/>
            </a:lvl1pPr>
          </a:lstStyle>
          <a:p>
            <a:pPr>
              <a:defRPr/>
            </a:pPr>
            <a:r>
              <a:rPr lang="en-US"/>
              <a:t>File Name</a:t>
            </a:r>
            <a:endParaRPr lang="en-US" dirty="0"/>
          </a:p>
        </p:txBody>
      </p:sp>
      <p:sp>
        <p:nvSpPr>
          <p:cNvPr id="3" name="Slide Number Placeholder 2"/>
          <p:cNvSpPr>
            <a:spLocks noGrp="1"/>
          </p:cNvSpPr>
          <p:nvPr>
            <p:ph type="sldNum" sz="quarter" idx="11"/>
          </p:nvPr>
        </p:nvSpPr>
        <p:spPr/>
        <p:txBody>
          <a:bodyPr/>
          <a:lstStyle>
            <a:lvl1pPr>
              <a:defRPr/>
            </a:lvl1pPr>
          </a:lstStyle>
          <a:p>
            <a:pPr>
              <a:defRPr/>
            </a:pPr>
            <a:fld id="{C39CD298-1E91-4AE3-80AF-14F94B18A5AC}" type="slidenum">
              <a:rPr lang="en-US"/>
              <a:pPr>
                <a:defRPr/>
              </a:pPr>
              <a:t>‹#›</a:t>
            </a:fld>
            <a:endParaRPr lang="en-US" dirty="0"/>
          </a:p>
        </p:txBody>
      </p:sp>
    </p:spTree>
    <p:extLst>
      <p:ext uri="{BB962C8B-B14F-4D97-AF65-F5344CB8AC3E}">
        <p14:creationId xmlns:p14="http://schemas.microsoft.com/office/powerpoint/2010/main" val="18130593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Footer Placeholder 5"/>
          <p:cNvSpPr>
            <a:spLocks noGrp="1"/>
          </p:cNvSpPr>
          <p:nvPr>
            <p:ph type="ftr" sz="quarter" idx="10"/>
          </p:nvPr>
        </p:nvSpPr>
        <p:spPr/>
        <p:txBody>
          <a:bodyPr/>
          <a:lstStyle>
            <a:lvl1pPr>
              <a:defRPr/>
            </a:lvl1pPr>
          </a:lstStyle>
          <a:p>
            <a:pPr>
              <a:defRPr/>
            </a:pPr>
            <a:r>
              <a:rPr lang="en-US"/>
              <a:t>File Name</a:t>
            </a:r>
            <a:endParaRPr lang="en-US" dirty="0"/>
          </a:p>
        </p:txBody>
      </p:sp>
      <p:sp>
        <p:nvSpPr>
          <p:cNvPr id="3" name="Slide Number Placeholder 6"/>
          <p:cNvSpPr>
            <a:spLocks noGrp="1"/>
          </p:cNvSpPr>
          <p:nvPr>
            <p:ph type="sldNum" sz="quarter" idx="11"/>
          </p:nvPr>
        </p:nvSpPr>
        <p:spPr/>
        <p:txBody>
          <a:bodyPr/>
          <a:lstStyle>
            <a:lvl1pPr>
              <a:defRPr/>
            </a:lvl1pPr>
          </a:lstStyle>
          <a:p>
            <a:pPr>
              <a:defRPr/>
            </a:pPr>
            <a:fld id="{D8FB583E-6C46-4E62-A94B-0D66302343BC}" type="slidenum">
              <a:rPr lang="en-US"/>
              <a:pPr>
                <a:defRPr/>
              </a:pPr>
              <a:t>‹#›</a:t>
            </a:fld>
            <a:endParaRPr lang="en-US" dirty="0"/>
          </a:p>
        </p:txBody>
      </p:sp>
    </p:spTree>
    <p:extLst>
      <p:ext uri="{BB962C8B-B14F-4D97-AF65-F5344CB8AC3E}">
        <p14:creationId xmlns:p14="http://schemas.microsoft.com/office/powerpoint/2010/main" val="2461226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Title - Bkgd 2 - No Disclaimer">
    <p:spTree>
      <p:nvGrpSpPr>
        <p:cNvPr id="1" name=""/>
        <p:cNvGrpSpPr/>
        <p:nvPr/>
      </p:nvGrpSpPr>
      <p:grpSpPr>
        <a:xfrm>
          <a:off x="0" y="0"/>
          <a:ext cx="0" cy="0"/>
          <a:chOff x="0" y="0"/>
          <a:chExt cx="0" cy="0"/>
        </a:xfrm>
      </p:grpSpPr>
      <p:sp>
        <p:nvSpPr>
          <p:cNvPr id="5" name="Rounded Rectangle 4"/>
          <p:cNvSpPr/>
          <p:nvPr/>
        </p:nvSpPr>
        <p:spPr>
          <a:xfrm>
            <a:off x="269875" y="165100"/>
            <a:ext cx="11661775" cy="5208588"/>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a:p>
        </p:txBody>
      </p:sp>
      <p:sp>
        <p:nvSpPr>
          <p:cNvPr id="9" name="Text Placeholder 8"/>
          <p:cNvSpPr>
            <a:spLocks noGrp="1"/>
          </p:cNvSpPr>
          <p:nvPr>
            <p:ph type="body" sz="quarter" idx="12"/>
          </p:nvPr>
        </p:nvSpPr>
        <p:spPr>
          <a:xfrm>
            <a:off x="609603" y="1447564"/>
            <a:ext cx="5486397" cy="3734036"/>
          </a:xfrm>
        </p:spPr>
        <p:txBody>
          <a:bodyPr/>
          <a:lstStyle>
            <a:lvl1pPr>
              <a:defRPr/>
            </a:lvl1pPr>
          </a:lstStyle>
          <a:p>
            <a:pPr lvl="0"/>
            <a:r>
              <a:rPr lang="en-US" smtClean="0"/>
              <a:t>Click to edit Master text styles</a:t>
            </a:r>
          </a:p>
        </p:txBody>
      </p:sp>
      <p:sp>
        <p:nvSpPr>
          <p:cNvPr id="11" name="Title 5"/>
          <p:cNvSpPr>
            <a:spLocks noGrp="1"/>
          </p:cNvSpPr>
          <p:nvPr>
            <p:ph type="title"/>
          </p:nvPr>
        </p:nvSpPr>
        <p:spPr>
          <a:xfrm>
            <a:off x="609601" y="419100"/>
            <a:ext cx="10972801" cy="876300"/>
          </a:xfrm>
        </p:spPr>
        <p:txBody>
          <a:bodyPr/>
          <a:lstStyle/>
          <a:p>
            <a:r>
              <a:rPr lang="en-US" smtClean="0"/>
              <a:t>Click to edit Master title style</a:t>
            </a:r>
            <a:endParaRPr lang="en-US"/>
          </a:p>
        </p:txBody>
      </p:sp>
      <p:sp>
        <p:nvSpPr>
          <p:cNvPr id="12" name="Picture Placeholder 16"/>
          <p:cNvSpPr>
            <a:spLocks noGrp="1" noChangeAspect="1"/>
          </p:cNvSpPr>
          <p:nvPr>
            <p:ph type="pic" sz="quarter" idx="13"/>
          </p:nvPr>
        </p:nvSpPr>
        <p:spPr>
          <a:xfrm>
            <a:off x="6248400" y="1447564"/>
            <a:ext cx="5334000" cy="3734036"/>
          </a:xfrm>
          <a:prstGeom prst="roundRect">
            <a:avLst>
              <a:gd name="adj" fmla="val 6491"/>
            </a:avLst>
          </a:prstGeom>
          <a:ln>
            <a:solidFill>
              <a:schemeClr val="tx2"/>
            </a:solidFill>
          </a:ln>
        </p:spPr>
        <p:style>
          <a:lnRef idx="2">
            <a:schemeClr val="accent1"/>
          </a:lnRef>
          <a:fillRef idx="1">
            <a:schemeClr val="lt1"/>
          </a:fillRef>
          <a:effectRef idx="0">
            <a:schemeClr val="accent1"/>
          </a:effectRef>
          <a:fontRef idx="none"/>
        </p:style>
        <p:txBody>
          <a:bodyPr rtlCol="0">
            <a:normAutofit/>
          </a:bodyPr>
          <a:lstStyle>
            <a:lvl1pPr>
              <a:defRPr>
                <a:ln>
                  <a:solidFill>
                    <a:schemeClr val="tx2"/>
                  </a:solidFill>
                </a:ln>
              </a:defRPr>
            </a:lvl1pPr>
          </a:lstStyle>
          <a:p>
            <a:pPr lvl="0"/>
            <a:r>
              <a:rPr lang="en-US" noProof="0" smtClean="0"/>
              <a:t>Click icon to add picture</a:t>
            </a:r>
            <a:endParaRPr lang="en-US" noProof="0"/>
          </a:p>
        </p:txBody>
      </p:sp>
      <p:sp>
        <p:nvSpPr>
          <p:cNvPr id="6" name="Slide Number Placeholder 2"/>
          <p:cNvSpPr>
            <a:spLocks noGrp="1"/>
          </p:cNvSpPr>
          <p:nvPr>
            <p:ph type="sldNum" sz="quarter" idx="14"/>
          </p:nvPr>
        </p:nvSpPr>
        <p:spPr/>
        <p:txBody>
          <a:bodyPr/>
          <a:lstStyle>
            <a:lvl1pPr>
              <a:defRPr/>
            </a:lvl1pPr>
          </a:lstStyle>
          <a:p>
            <a:pPr>
              <a:defRPr/>
            </a:pPr>
            <a:fld id="{98D3D802-F6D6-4A5A-A888-E734CA2E34A6}" type="slidenum">
              <a:rPr lang="en-US"/>
              <a:pPr>
                <a:defRPr/>
              </a:pPr>
              <a:t>‹#›</a:t>
            </a:fld>
            <a:endParaRPr lang="en-US" dirty="0"/>
          </a:p>
        </p:txBody>
      </p:sp>
      <p:sp>
        <p:nvSpPr>
          <p:cNvPr id="7" name="Footer Placeholder 3"/>
          <p:cNvSpPr>
            <a:spLocks noGrp="1"/>
          </p:cNvSpPr>
          <p:nvPr>
            <p:ph type="ftr" sz="quarter" idx="15"/>
          </p:nvPr>
        </p:nvSpPr>
        <p:spPr/>
        <p:txBody>
          <a:bodyPr/>
          <a:lstStyle>
            <a:lvl1pPr>
              <a:defRPr/>
            </a:lvl1pPr>
          </a:lstStyle>
          <a:p>
            <a:pPr>
              <a:defRPr/>
            </a:pPr>
            <a:r>
              <a:rPr lang="en-US"/>
              <a:t>File Name</a:t>
            </a:r>
          </a:p>
        </p:txBody>
      </p:sp>
    </p:spTree>
    <p:extLst>
      <p:ext uri="{BB962C8B-B14F-4D97-AF65-F5344CB8AC3E}">
        <p14:creationId xmlns:p14="http://schemas.microsoft.com/office/powerpoint/2010/main" val="15610814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solidFill>
        <a:effectLst/>
      </p:bgPr>
    </p:bg>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smtClean="0">
                <a:solidFill>
                  <a:schemeClr val="tx2">
                    <a:lumMod val="85000"/>
                  </a:schemeClr>
                </a:solidFill>
              </a:defRPr>
            </a:lvl1pPr>
          </a:lstStyle>
          <a:p>
            <a:pPr>
              <a:defRPr/>
            </a:pPr>
            <a:r>
              <a:rPr lang="en-US"/>
              <a:t>File Name</a:t>
            </a:r>
            <a:endParaRPr lang="en-US" dirty="0"/>
          </a:p>
        </p:txBody>
      </p:sp>
      <p:sp>
        <p:nvSpPr>
          <p:cNvPr id="3" name="Slide Number Placeholder 5"/>
          <p:cNvSpPr>
            <a:spLocks noGrp="1"/>
          </p:cNvSpPr>
          <p:nvPr>
            <p:ph type="sldNum" sz="quarter" idx="11"/>
          </p:nvPr>
        </p:nvSpPr>
        <p:spPr/>
        <p:txBody>
          <a:bodyPr/>
          <a:lstStyle>
            <a:lvl1pPr>
              <a:defRPr smtClean="0">
                <a:solidFill>
                  <a:schemeClr val="tx2">
                    <a:lumMod val="85000"/>
                  </a:schemeClr>
                </a:solidFill>
              </a:defRPr>
            </a:lvl1pPr>
          </a:lstStyle>
          <a:p>
            <a:pPr>
              <a:defRPr/>
            </a:pPr>
            <a:fld id="{3E6A3C8D-1C40-4497-BBD5-667D18527856}" type="slidenum">
              <a:rPr lang="en-US"/>
              <a:pPr>
                <a:defRPr/>
              </a:pPr>
              <a:t>‹#›</a:t>
            </a:fld>
            <a:endParaRPr lang="en-US" dirty="0"/>
          </a:p>
        </p:txBody>
      </p:sp>
    </p:spTree>
    <p:extLst>
      <p:ext uri="{BB962C8B-B14F-4D97-AF65-F5344CB8AC3E}">
        <p14:creationId xmlns:p14="http://schemas.microsoft.com/office/powerpoint/2010/main" val="41006304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a:t>File Name</a:t>
            </a:r>
            <a:endParaRPr lang="en-US" dirty="0"/>
          </a:p>
        </p:txBody>
      </p:sp>
      <p:sp>
        <p:nvSpPr>
          <p:cNvPr id="3" name="Slide Number Placeholder 5"/>
          <p:cNvSpPr>
            <a:spLocks noGrp="1"/>
          </p:cNvSpPr>
          <p:nvPr>
            <p:ph type="sldNum" sz="quarter" idx="11"/>
          </p:nvPr>
        </p:nvSpPr>
        <p:spPr/>
        <p:txBody>
          <a:bodyPr/>
          <a:lstStyle>
            <a:lvl1pPr>
              <a:defRPr/>
            </a:lvl1pPr>
          </a:lstStyle>
          <a:p>
            <a:pPr>
              <a:defRPr/>
            </a:pPr>
            <a:fld id="{87F328BA-9F4D-4C4D-B32B-6B54FC4D8785}" type="slidenum">
              <a:rPr lang="en-US"/>
              <a:pPr>
                <a:defRPr/>
              </a:pPr>
              <a:t>‹#›</a:t>
            </a:fld>
            <a:endParaRPr lang="en-US" dirty="0"/>
          </a:p>
        </p:txBody>
      </p:sp>
    </p:spTree>
    <p:extLst>
      <p:ext uri="{BB962C8B-B14F-4D97-AF65-F5344CB8AC3E}">
        <p14:creationId xmlns:p14="http://schemas.microsoft.com/office/powerpoint/2010/main" val="27076122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Background no graphics">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r>
              <a:rPr lang="en-US"/>
              <a:t>File Name</a:t>
            </a:r>
            <a:endParaRPr lang="en-US" dirty="0"/>
          </a:p>
        </p:txBody>
      </p:sp>
      <p:sp>
        <p:nvSpPr>
          <p:cNvPr id="3" name="Slide Number Placeholder 2"/>
          <p:cNvSpPr>
            <a:spLocks noGrp="1"/>
          </p:cNvSpPr>
          <p:nvPr>
            <p:ph type="sldNum" sz="quarter" idx="11"/>
          </p:nvPr>
        </p:nvSpPr>
        <p:spPr/>
        <p:txBody>
          <a:bodyPr/>
          <a:lstStyle>
            <a:lvl1pPr>
              <a:defRPr/>
            </a:lvl1pPr>
          </a:lstStyle>
          <a:p>
            <a:pPr>
              <a:defRPr/>
            </a:pPr>
            <a:fld id="{03485B95-BD0D-46F8-A05C-77FEB47B45C0}" type="slidenum">
              <a:rPr lang="en-US"/>
              <a:pPr>
                <a:defRPr/>
              </a:pPr>
              <a:t>‹#›</a:t>
            </a:fld>
            <a:endParaRPr lang="en-US" dirty="0"/>
          </a:p>
        </p:txBody>
      </p:sp>
    </p:spTree>
    <p:extLst>
      <p:ext uri="{BB962C8B-B14F-4D97-AF65-F5344CB8AC3E}">
        <p14:creationId xmlns:p14="http://schemas.microsoft.com/office/powerpoint/2010/main" val="12854001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6" name="Content Placeholder 5"/>
          <p:cNvSpPr>
            <a:spLocks noGrp="1"/>
          </p:cNvSpPr>
          <p:nvPr>
            <p:ph sz="quarter" idx="10"/>
          </p:nvPr>
        </p:nvSpPr>
        <p:spPr>
          <a:xfrm>
            <a:off x="266700" y="1028700"/>
            <a:ext cx="11658600" cy="5600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55700649"/>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userDrawn="1">
  <p:cSld name="Title - 4 Pics">
    <p:bg>
      <p:bgPr>
        <a:solidFill>
          <a:schemeClr val="bg2">
            <a:alpha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88388" cy="6858000"/>
          </a:xfrm>
          <a:prstGeom prst="rect">
            <a:avLst/>
          </a:prstGeom>
        </p:spPr>
      </p:pic>
      <p:sp>
        <p:nvSpPr>
          <p:cNvPr id="3" name="Text Placeholder 2"/>
          <p:cNvSpPr>
            <a:spLocks noGrp="1"/>
          </p:cNvSpPr>
          <p:nvPr>
            <p:ph type="body" sz="quarter" idx="19"/>
          </p:nvPr>
        </p:nvSpPr>
        <p:spPr>
          <a:xfrm>
            <a:off x="381000" y="2059387"/>
            <a:ext cx="4867275" cy="33158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14" name="Title 5"/>
          <p:cNvSpPr>
            <a:spLocks noGrp="1"/>
          </p:cNvSpPr>
          <p:nvPr>
            <p:ph type="title"/>
          </p:nvPr>
        </p:nvSpPr>
        <p:spPr>
          <a:xfrm>
            <a:off x="381000" y="265872"/>
            <a:ext cx="4866861" cy="1671543"/>
          </a:xfrm>
          <a:noFill/>
          <a:ln w="12700">
            <a:noFill/>
          </a:ln>
        </p:spPr>
        <p:txBody>
          <a:bodyPr/>
          <a:lstStyle>
            <a:lvl1pPr>
              <a:defRPr>
                <a:solidFill>
                  <a:sysClr val="windowText" lastClr="000000"/>
                </a:solidFill>
              </a:defRPr>
            </a:lvl1pPr>
          </a:lstStyle>
          <a:p>
            <a:r>
              <a:rPr lang="en-US" dirty="0" smtClean="0"/>
              <a:t>Click to edit Master title style</a:t>
            </a:r>
            <a:endParaRPr lang="en-US" dirty="0"/>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6" name="Picture 1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3026677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 Background 2 80%">
    <p:bg>
      <p:bgPr>
        <a:solidFill>
          <a:srgbClr val="EDEDED"/>
        </a:solidFill>
        <a:effectLst/>
      </p:bgPr>
    </p:bg>
    <p:spTree>
      <p:nvGrpSpPr>
        <p:cNvPr id="1" name=""/>
        <p:cNvGrpSpPr/>
        <p:nvPr/>
      </p:nvGrpSpPr>
      <p:grpSpPr>
        <a:xfrm>
          <a:off x="0" y="0"/>
          <a:ext cx="0" cy="0"/>
          <a:chOff x="0" y="0"/>
          <a:chExt cx="0" cy="0"/>
        </a:xfrm>
      </p:grpSpPr>
      <p:sp>
        <p:nvSpPr>
          <p:cNvPr id="4" name="Rounded Rectangle 3"/>
          <p:cNvSpPr/>
          <p:nvPr/>
        </p:nvSpPr>
        <p:spPr>
          <a:xfrm>
            <a:off x="269875" y="161925"/>
            <a:ext cx="11661775" cy="5207000"/>
          </a:xfrm>
          <a:prstGeom prst="roundRect">
            <a:avLst>
              <a:gd name="adj" fmla="val 255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a:p>
        </p:txBody>
      </p:sp>
      <p:sp>
        <p:nvSpPr>
          <p:cNvPr id="5" name="TextBox 4"/>
          <p:cNvSpPr txBox="1"/>
          <p:nvPr/>
        </p:nvSpPr>
        <p:spPr>
          <a:xfrm>
            <a:off x="609600" y="5516563"/>
            <a:ext cx="5754688" cy="300037"/>
          </a:xfrm>
          <a:prstGeom prst="rect">
            <a:avLst/>
          </a:prstGeom>
          <a:noFill/>
        </p:spPr>
        <p:txBody>
          <a:bodyPr>
            <a:spAutoFit/>
          </a:bodyPr>
          <a:lstStyle/>
          <a:p>
            <a:pPr eaLnBrk="1" hangingPunct="1">
              <a:defRPr/>
            </a:pPr>
            <a:r>
              <a:rPr lang="en-US" altLang="en-US" sz="675" i="1" dirty="0">
                <a:latin typeface="Arial" charset="0"/>
              </a:rPr>
              <a:t>“</a:t>
            </a:r>
            <a:r>
              <a:rPr lang="en-US" sz="675" i="1" dirty="0">
                <a:solidFill>
                  <a:srgbClr val="000000"/>
                </a:solidFill>
                <a:latin typeface="Arial" charset="0"/>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dirty="0">
                <a:solidFill>
                  <a:srgbClr val="000000"/>
                </a:solidFill>
                <a:latin typeface="Arial" charset="0"/>
              </a:rPr>
              <a:t>”</a:t>
            </a:r>
            <a:endParaRPr lang="en-US" sz="675" i="1" dirty="0">
              <a:solidFill>
                <a:srgbClr val="000000"/>
              </a:solidFill>
              <a:latin typeface="Arial" charset="0"/>
            </a:endParaRPr>
          </a:p>
        </p:txBody>
      </p:sp>
      <p:sp>
        <p:nvSpPr>
          <p:cNvPr id="9" name="Text Placeholder 8"/>
          <p:cNvSpPr>
            <a:spLocks noGrp="1"/>
          </p:cNvSpPr>
          <p:nvPr>
            <p:ph type="body" sz="quarter" idx="12"/>
          </p:nvPr>
        </p:nvSpPr>
        <p:spPr>
          <a:xfrm>
            <a:off x="609605" y="3200408"/>
            <a:ext cx="10972801" cy="1562099"/>
          </a:xfrm>
        </p:spPr>
        <p:txBody>
          <a:bodyPr/>
          <a:lstStyle>
            <a:lvl1pPr>
              <a:defRPr/>
            </a:lvl1pPr>
          </a:lstStyle>
          <a:p>
            <a:pPr lvl="0"/>
            <a:r>
              <a:rPr lang="en-US" smtClean="0"/>
              <a:t>Click to edit Master text styles</a:t>
            </a:r>
          </a:p>
        </p:txBody>
      </p:sp>
      <p:sp>
        <p:nvSpPr>
          <p:cNvPr id="2" name="Title 1"/>
          <p:cNvSpPr>
            <a:spLocks noGrp="1"/>
          </p:cNvSpPr>
          <p:nvPr>
            <p:ph type="title"/>
          </p:nvPr>
        </p:nvSpPr>
        <p:spPr>
          <a:xfrm>
            <a:off x="609600" y="419100"/>
            <a:ext cx="10972800" cy="2552700"/>
          </a:xfrm>
        </p:spPr>
        <p:txBody>
          <a:bodyPr/>
          <a:lstStyle/>
          <a:p>
            <a:r>
              <a:rPr lang="en-US" smtClean="0"/>
              <a:t>Click to edit Master title style</a:t>
            </a:r>
            <a:endParaRPr lang="en-US" dirty="0"/>
          </a:p>
        </p:txBody>
      </p:sp>
      <p:sp>
        <p:nvSpPr>
          <p:cNvPr id="6" name="Slide Number Placeholder 2"/>
          <p:cNvSpPr>
            <a:spLocks noGrp="1"/>
          </p:cNvSpPr>
          <p:nvPr>
            <p:ph type="sldNum" sz="quarter" idx="13"/>
          </p:nvPr>
        </p:nvSpPr>
        <p:spPr/>
        <p:txBody>
          <a:bodyPr/>
          <a:lstStyle>
            <a:lvl1pPr>
              <a:defRPr smtClean="0">
                <a:solidFill>
                  <a:schemeClr val="tx1">
                    <a:lumMod val="50000"/>
                    <a:lumOff val="50000"/>
                  </a:schemeClr>
                </a:solidFill>
              </a:defRPr>
            </a:lvl1pPr>
          </a:lstStyle>
          <a:p>
            <a:pPr>
              <a:defRPr/>
            </a:pPr>
            <a:fld id="{83B77786-3BF1-4C79-BE7D-0E08C2EFEBBE}" type="slidenum">
              <a:rPr lang="en-US"/>
              <a:pPr>
                <a:defRPr/>
              </a:pPr>
              <a:t>‹#›</a:t>
            </a:fld>
            <a:endParaRPr lang="en-US" dirty="0"/>
          </a:p>
        </p:txBody>
      </p:sp>
      <p:sp>
        <p:nvSpPr>
          <p:cNvPr id="7" name="Footer Placeholder 3"/>
          <p:cNvSpPr>
            <a:spLocks noGrp="1"/>
          </p:cNvSpPr>
          <p:nvPr>
            <p:ph type="ftr" sz="quarter" idx="14"/>
          </p:nvPr>
        </p:nvSpPr>
        <p:spPr/>
        <p:txBody>
          <a:bodyPr/>
          <a:lstStyle>
            <a:lvl1pPr>
              <a:defRPr smtClean="0">
                <a:solidFill>
                  <a:schemeClr val="tx1">
                    <a:lumMod val="50000"/>
                    <a:lumOff val="50000"/>
                  </a:schemeClr>
                </a:solidFill>
              </a:defRPr>
            </a:lvl1pPr>
          </a:lstStyle>
          <a:p>
            <a:pPr>
              <a:defRPr/>
            </a:pPr>
            <a:r>
              <a:rPr lang="en-US"/>
              <a:t>File Name</a:t>
            </a:r>
            <a:endParaRPr lang="en-US" dirty="0"/>
          </a:p>
        </p:txBody>
      </p:sp>
    </p:spTree>
    <p:extLst>
      <p:ext uri="{BB962C8B-B14F-4D97-AF65-F5344CB8AC3E}">
        <p14:creationId xmlns:p14="http://schemas.microsoft.com/office/powerpoint/2010/main" val="719063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lide - Bkgd 2 80% - No Disclaimer">
    <p:bg>
      <p:bgPr>
        <a:solidFill>
          <a:srgbClr val="EDEDED"/>
        </a:solidFill>
        <a:effectLst/>
      </p:bgPr>
    </p:bg>
    <p:spTree>
      <p:nvGrpSpPr>
        <p:cNvPr id="1" name=""/>
        <p:cNvGrpSpPr/>
        <p:nvPr/>
      </p:nvGrpSpPr>
      <p:grpSpPr>
        <a:xfrm>
          <a:off x="0" y="0"/>
          <a:ext cx="0" cy="0"/>
          <a:chOff x="0" y="0"/>
          <a:chExt cx="0" cy="0"/>
        </a:xfrm>
      </p:grpSpPr>
      <p:sp>
        <p:nvSpPr>
          <p:cNvPr id="4" name="Rounded Rectangle 3"/>
          <p:cNvSpPr/>
          <p:nvPr/>
        </p:nvSpPr>
        <p:spPr>
          <a:xfrm>
            <a:off x="269875" y="161925"/>
            <a:ext cx="11661775" cy="5207000"/>
          </a:xfrm>
          <a:prstGeom prst="roundRect">
            <a:avLst>
              <a:gd name="adj" fmla="val 255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a:p>
        </p:txBody>
      </p:sp>
      <p:sp>
        <p:nvSpPr>
          <p:cNvPr id="9" name="Text Placeholder 8"/>
          <p:cNvSpPr>
            <a:spLocks noGrp="1"/>
          </p:cNvSpPr>
          <p:nvPr>
            <p:ph type="body" sz="quarter" idx="12"/>
          </p:nvPr>
        </p:nvSpPr>
        <p:spPr>
          <a:xfrm>
            <a:off x="609603" y="3200408"/>
            <a:ext cx="10972799" cy="1562099"/>
          </a:xfrm>
        </p:spPr>
        <p:txBody>
          <a:bodyPr/>
          <a:lstStyle>
            <a:lvl1pPr>
              <a:defRPr/>
            </a:lvl1pPr>
          </a:lstStyle>
          <a:p>
            <a:pPr lvl="0"/>
            <a:r>
              <a:rPr lang="en-US" smtClean="0"/>
              <a:t>Click to edit Master text styles</a:t>
            </a:r>
          </a:p>
        </p:txBody>
      </p:sp>
      <p:sp>
        <p:nvSpPr>
          <p:cNvPr id="2" name="Title 1"/>
          <p:cNvSpPr>
            <a:spLocks noGrp="1"/>
          </p:cNvSpPr>
          <p:nvPr>
            <p:ph type="title"/>
          </p:nvPr>
        </p:nvSpPr>
        <p:spPr>
          <a:xfrm>
            <a:off x="609600" y="419100"/>
            <a:ext cx="10972797" cy="2552700"/>
          </a:xfrm>
        </p:spPr>
        <p:txBody>
          <a:bodyPr/>
          <a:lstStyle/>
          <a:p>
            <a:r>
              <a:rPr lang="en-US" smtClean="0"/>
              <a:t>Click to edit Master title style</a:t>
            </a:r>
            <a:endParaRPr lang="en-US" dirty="0"/>
          </a:p>
        </p:txBody>
      </p:sp>
      <p:sp>
        <p:nvSpPr>
          <p:cNvPr id="5" name="Slide Number Placeholder 2"/>
          <p:cNvSpPr>
            <a:spLocks noGrp="1"/>
          </p:cNvSpPr>
          <p:nvPr>
            <p:ph type="sldNum" sz="quarter" idx="13"/>
          </p:nvPr>
        </p:nvSpPr>
        <p:spPr/>
        <p:txBody>
          <a:bodyPr/>
          <a:lstStyle>
            <a:lvl1pPr>
              <a:defRPr smtClean="0">
                <a:solidFill>
                  <a:schemeClr val="tx1">
                    <a:lumMod val="50000"/>
                    <a:lumOff val="50000"/>
                  </a:schemeClr>
                </a:solidFill>
              </a:defRPr>
            </a:lvl1pPr>
          </a:lstStyle>
          <a:p>
            <a:pPr>
              <a:defRPr/>
            </a:pPr>
            <a:fld id="{BF2A6106-74A7-4903-A3DB-3AAC650DA2D2}" type="slidenum">
              <a:rPr lang="en-US"/>
              <a:pPr>
                <a:defRPr/>
              </a:pPr>
              <a:t>‹#›</a:t>
            </a:fld>
            <a:endParaRPr lang="en-US" dirty="0"/>
          </a:p>
        </p:txBody>
      </p:sp>
      <p:sp>
        <p:nvSpPr>
          <p:cNvPr id="6" name="Footer Placeholder 3"/>
          <p:cNvSpPr>
            <a:spLocks noGrp="1"/>
          </p:cNvSpPr>
          <p:nvPr>
            <p:ph type="ftr" sz="quarter" idx="14"/>
          </p:nvPr>
        </p:nvSpPr>
        <p:spPr/>
        <p:txBody>
          <a:bodyPr/>
          <a:lstStyle>
            <a:lvl1pPr>
              <a:defRPr smtClean="0">
                <a:solidFill>
                  <a:schemeClr val="tx1">
                    <a:lumMod val="50000"/>
                    <a:lumOff val="50000"/>
                  </a:schemeClr>
                </a:solidFill>
              </a:defRPr>
            </a:lvl1pPr>
          </a:lstStyle>
          <a:p>
            <a:pPr>
              <a:defRPr/>
            </a:pPr>
            <a:r>
              <a:rPr lang="en-US"/>
              <a:t>File Name</a:t>
            </a:r>
            <a:endParaRPr lang="en-US" dirty="0"/>
          </a:p>
        </p:txBody>
      </p:sp>
    </p:spTree>
    <p:extLst>
      <p:ext uri="{BB962C8B-B14F-4D97-AF65-F5344CB8AC3E}">
        <p14:creationId xmlns:p14="http://schemas.microsoft.com/office/powerpoint/2010/main" val="4282794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Title - Background 2 80%">
    <p:bg>
      <p:bgPr>
        <a:solidFill>
          <a:srgbClr val="EDEDED"/>
        </a:solidFill>
        <a:effectLst/>
      </p:bgPr>
    </p:bg>
    <p:spTree>
      <p:nvGrpSpPr>
        <p:cNvPr id="1" name=""/>
        <p:cNvGrpSpPr/>
        <p:nvPr/>
      </p:nvGrpSpPr>
      <p:grpSpPr>
        <a:xfrm>
          <a:off x="0" y="0"/>
          <a:ext cx="0" cy="0"/>
          <a:chOff x="0" y="0"/>
          <a:chExt cx="0" cy="0"/>
        </a:xfrm>
      </p:grpSpPr>
      <p:sp>
        <p:nvSpPr>
          <p:cNvPr id="5" name="Rounded Rectangle 4"/>
          <p:cNvSpPr/>
          <p:nvPr/>
        </p:nvSpPr>
        <p:spPr>
          <a:xfrm>
            <a:off x="269875" y="161925"/>
            <a:ext cx="11661775" cy="5207000"/>
          </a:xfrm>
          <a:prstGeom prst="roundRect">
            <a:avLst>
              <a:gd name="adj" fmla="val 255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a:p>
        </p:txBody>
      </p:sp>
      <p:sp>
        <p:nvSpPr>
          <p:cNvPr id="6" name="TextBox 5"/>
          <p:cNvSpPr txBox="1"/>
          <p:nvPr/>
        </p:nvSpPr>
        <p:spPr>
          <a:xfrm>
            <a:off x="609600" y="5516563"/>
            <a:ext cx="5754688" cy="300037"/>
          </a:xfrm>
          <a:prstGeom prst="rect">
            <a:avLst/>
          </a:prstGeom>
          <a:noFill/>
        </p:spPr>
        <p:txBody>
          <a:bodyPr>
            <a:spAutoFit/>
          </a:bodyPr>
          <a:lstStyle/>
          <a:p>
            <a:pPr eaLnBrk="1" hangingPunct="1">
              <a:defRPr/>
            </a:pPr>
            <a:r>
              <a:rPr lang="en-US" altLang="en-US" sz="675" i="1" dirty="0">
                <a:latin typeface="Arial" charset="0"/>
              </a:rPr>
              <a:t>“</a:t>
            </a:r>
            <a:r>
              <a:rPr lang="en-US" sz="675" i="1" dirty="0">
                <a:solidFill>
                  <a:srgbClr val="000000"/>
                </a:solidFill>
                <a:latin typeface="Arial" charset="0"/>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dirty="0">
                <a:solidFill>
                  <a:srgbClr val="000000"/>
                </a:solidFill>
                <a:latin typeface="Arial" charset="0"/>
              </a:rPr>
              <a:t>”</a:t>
            </a:r>
            <a:endParaRPr lang="en-US" sz="675" i="1" dirty="0">
              <a:solidFill>
                <a:srgbClr val="000000"/>
              </a:solidFill>
              <a:latin typeface="Arial" charset="0"/>
            </a:endParaRPr>
          </a:p>
        </p:txBody>
      </p:sp>
      <p:sp>
        <p:nvSpPr>
          <p:cNvPr id="8" name="Text Placeholder 8"/>
          <p:cNvSpPr>
            <a:spLocks noGrp="1"/>
          </p:cNvSpPr>
          <p:nvPr>
            <p:ph type="body" sz="quarter" idx="12"/>
          </p:nvPr>
        </p:nvSpPr>
        <p:spPr>
          <a:xfrm>
            <a:off x="609603" y="1447564"/>
            <a:ext cx="5486397" cy="3734036"/>
          </a:xfrm>
        </p:spPr>
        <p:txBody>
          <a:bodyPr/>
          <a:lstStyle>
            <a:lvl1pPr>
              <a:defRPr/>
            </a:lvl1pPr>
          </a:lstStyle>
          <a:p>
            <a:pPr lvl="0"/>
            <a:r>
              <a:rPr lang="en-US" smtClean="0"/>
              <a:t>Click to edit Master text styles</a:t>
            </a:r>
          </a:p>
        </p:txBody>
      </p:sp>
      <p:sp>
        <p:nvSpPr>
          <p:cNvPr id="10" name="Title 5"/>
          <p:cNvSpPr>
            <a:spLocks noGrp="1"/>
          </p:cNvSpPr>
          <p:nvPr>
            <p:ph type="title"/>
          </p:nvPr>
        </p:nvSpPr>
        <p:spPr>
          <a:xfrm>
            <a:off x="609601" y="419100"/>
            <a:ext cx="10972801" cy="876300"/>
          </a:xfrm>
        </p:spPr>
        <p:txBody>
          <a:bodyPr/>
          <a:lstStyle/>
          <a:p>
            <a:r>
              <a:rPr lang="en-US" smtClean="0"/>
              <a:t>Click to edit Master title style</a:t>
            </a:r>
            <a:endParaRPr lang="en-US"/>
          </a:p>
        </p:txBody>
      </p:sp>
      <p:sp>
        <p:nvSpPr>
          <p:cNvPr id="13" name="Picture Placeholder 16"/>
          <p:cNvSpPr>
            <a:spLocks noGrp="1" noChangeAspect="1"/>
          </p:cNvSpPr>
          <p:nvPr>
            <p:ph type="pic" sz="quarter" idx="13"/>
          </p:nvPr>
        </p:nvSpPr>
        <p:spPr>
          <a:xfrm>
            <a:off x="6248400" y="1447564"/>
            <a:ext cx="5334000" cy="3734036"/>
          </a:xfrm>
          <a:prstGeom prst="roundRect">
            <a:avLst>
              <a:gd name="adj" fmla="val 6491"/>
            </a:avLst>
          </a:prstGeom>
          <a:ln>
            <a:solidFill>
              <a:schemeClr val="tx2"/>
            </a:solidFill>
          </a:ln>
        </p:spPr>
        <p:style>
          <a:lnRef idx="2">
            <a:schemeClr val="accent1"/>
          </a:lnRef>
          <a:fillRef idx="1">
            <a:schemeClr val="lt1"/>
          </a:fillRef>
          <a:effectRef idx="0">
            <a:schemeClr val="accent1"/>
          </a:effectRef>
          <a:fontRef idx="none"/>
        </p:style>
        <p:txBody>
          <a:bodyPr rtlCol="0">
            <a:normAutofit/>
          </a:bodyPr>
          <a:lstStyle>
            <a:lvl1pPr>
              <a:defRPr>
                <a:ln>
                  <a:solidFill>
                    <a:schemeClr val="tx2"/>
                  </a:solidFill>
                </a:ln>
              </a:defRPr>
            </a:lvl1pPr>
          </a:lstStyle>
          <a:p>
            <a:pPr lvl="0"/>
            <a:r>
              <a:rPr lang="en-US" noProof="0" smtClean="0"/>
              <a:t>Click icon to add picture</a:t>
            </a:r>
            <a:endParaRPr lang="en-US" noProof="0"/>
          </a:p>
        </p:txBody>
      </p:sp>
      <p:sp>
        <p:nvSpPr>
          <p:cNvPr id="7" name="Slide Number Placeholder 2"/>
          <p:cNvSpPr>
            <a:spLocks noGrp="1"/>
          </p:cNvSpPr>
          <p:nvPr>
            <p:ph type="sldNum" sz="quarter" idx="14"/>
          </p:nvPr>
        </p:nvSpPr>
        <p:spPr/>
        <p:txBody>
          <a:bodyPr/>
          <a:lstStyle>
            <a:lvl1pPr>
              <a:defRPr smtClean="0">
                <a:solidFill>
                  <a:schemeClr val="tx1">
                    <a:lumMod val="50000"/>
                    <a:lumOff val="50000"/>
                  </a:schemeClr>
                </a:solidFill>
              </a:defRPr>
            </a:lvl1pPr>
          </a:lstStyle>
          <a:p>
            <a:pPr>
              <a:defRPr/>
            </a:pPr>
            <a:fld id="{D410B279-453B-4065-9390-FAAC5BDBB0A5}" type="slidenum">
              <a:rPr lang="en-US"/>
              <a:pPr>
                <a:defRPr/>
              </a:pPr>
              <a:t>‹#›</a:t>
            </a:fld>
            <a:endParaRPr lang="en-US" dirty="0"/>
          </a:p>
        </p:txBody>
      </p:sp>
      <p:sp>
        <p:nvSpPr>
          <p:cNvPr id="9" name="Footer Placeholder 3"/>
          <p:cNvSpPr>
            <a:spLocks noGrp="1"/>
          </p:cNvSpPr>
          <p:nvPr>
            <p:ph type="ftr" sz="quarter" idx="15"/>
          </p:nvPr>
        </p:nvSpPr>
        <p:spPr/>
        <p:txBody>
          <a:bodyPr/>
          <a:lstStyle>
            <a:lvl1pPr>
              <a:defRPr smtClean="0">
                <a:solidFill>
                  <a:schemeClr val="tx1">
                    <a:lumMod val="50000"/>
                    <a:lumOff val="50000"/>
                  </a:schemeClr>
                </a:solidFill>
              </a:defRPr>
            </a:lvl1pPr>
          </a:lstStyle>
          <a:p>
            <a:pPr>
              <a:defRPr/>
            </a:pPr>
            <a:r>
              <a:rPr lang="en-US"/>
              <a:t>File Name</a:t>
            </a:r>
            <a:endParaRPr lang="en-US" dirty="0"/>
          </a:p>
        </p:txBody>
      </p:sp>
    </p:spTree>
    <p:extLst>
      <p:ext uri="{BB962C8B-B14F-4D97-AF65-F5344CB8AC3E}">
        <p14:creationId xmlns:p14="http://schemas.microsoft.com/office/powerpoint/2010/main" val="1325019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 Title - Bkgd 2 80% - No Disclaimer">
    <p:bg>
      <p:bgPr>
        <a:solidFill>
          <a:srgbClr val="EDEDED"/>
        </a:solidFill>
        <a:effectLst/>
      </p:bgPr>
    </p:bg>
    <p:spTree>
      <p:nvGrpSpPr>
        <p:cNvPr id="1" name=""/>
        <p:cNvGrpSpPr/>
        <p:nvPr/>
      </p:nvGrpSpPr>
      <p:grpSpPr>
        <a:xfrm>
          <a:off x="0" y="0"/>
          <a:ext cx="0" cy="0"/>
          <a:chOff x="0" y="0"/>
          <a:chExt cx="0" cy="0"/>
        </a:xfrm>
      </p:grpSpPr>
      <p:sp>
        <p:nvSpPr>
          <p:cNvPr id="5" name="Rounded Rectangle 4"/>
          <p:cNvSpPr/>
          <p:nvPr/>
        </p:nvSpPr>
        <p:spPr>
          <a:xfrm>
            <a:off x="269875" y="161925"/>
            <a:ext cx="11661775" cy="5207000"/>
          </a:xfrm>
          <a:prstGeom prst="roundRect">
            <a:avLst>
              <a:gd name="adj" fmla="val 255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a:p>
        </p:txBody>
      </p:sp>
      <p:sp>
        <p:nvSpPr>
          <p:cNvPr id="7" name="Text Placeholder 8"/>
          <p:cNvSpPr>
            <a:spLocks noGrp="1"/>
          </p:cNvSpPr>
          <p:nvPr>
            <p:ph type="body" sz="quarter" idx="12"/>
          </p:nvPr>
        </p:nvSpPr>
        <p:spPr>
          <a:xfrm>
            <a:off x="609603" y="1447564"/>
            <a:ext cx="5486397" cy="3734036"/>
          </a:xfrm>
        </p:spPr>
        <p:txBody>
          <a:bodyPr/>
          <a:lstStyle>
            <a:lvl1pPr>
              <a:defRPr/>
            </a:lvl1pPr>
          </a:lstStyle>
          <a:p>
            <a:pPr lvl="0"/>
            <a:r>
              <a:rPr lang="en-US" smtClean="0"/>
              <a:t>Click to edit Master text styles</a:t>
            </a:r>
          </a:p>
        </p:txBody>
      </p:sp>
      <p:sp>
        <p:nvSpPr>
          <p:cNvPr id="8" name="Title 5"/>
          <p:cNvSpPr>
            <a:spLocks noGrp="1"/>
          </p:cNvSpPr>
          <p:nvPr>
            <p:ph type="title"/>
          </p:nvPr>
        </p:nvSpPr>
        <p:spPr>
          <a:xfrm>
            <a:off x="609601" y="419100"/>
            <a:ext cx="10972801" cy="876300"/>
          </a:xfrm>
        </p:spPr>
        <p:txBody>
          <a:bodyPr/>
          <a:lstStyle/>
          <a:p>
            <a:r>
              <a:rPr lang="en-US" smtClean="0"/>
              <a:t>Click to edit Master title style</a:t>
            </a:r>
            <a:endParaRPr lang="en-US"/>
          </a:p>
        </p:txBody>
      </p:sp>
      <p:sp>
        <p:nvSpPr>
          <p:cNvPr id="10" name="Picture Placeholder 16"/>
          <p:cNvSpPr>
            <a:spLocks noGrp="1" noChangeAspect="1"/>
          </p:cNvSpPr>
          <p:nvPr>
            <p:ph type="pic" sz="quarter" idx="13"/>
          </p:nvPr>
        </p:nvSpPr>
        <p:spPr>
          <a:xfrm>
            <a:off x="6248400" y="1447564"/>
            <a:ext cx="5334000" cy="3734036"/>
          </a:xfrm>
          <a:prstGeom prst="roundRect">
            <a:avLst>
              <a:gd name="adj" fmla="val 6491"/>
            </a:avLst>
          </a:prstGeom>
          <a:ln>
            <a:solidFill>
              <a:schemeClr val="tx2"/>
            </a:solidFill>
          </a:ln>
        </p:spPr>
        <p:style>
          <a:lnRef idx="2">
            <a:schemeClr val="accent1"/>
          </a:lnRef>
          <a:fillRef idx="1">
            <a:schemeClr val="lt1"/>
          </a:fillRef>
          <a:effectRef idx="0">
            <a:schemeClr val="accent1"/>
          </a:effectRef>
          <a:fontRef idx="none"/>
        </p:style>
        <p:txBody>
          <a:bodyPr rtlCol="0">
            <a:normAutofit/>
          </a:bodyPr>
          <a:lstStyle>
            <a:lvl1pPr>
              <a:defRPr>
                <a:ln>
                  <a:solidFill>
                    <a:schemeClr val="tx2"/>
                  </a:solidFill>
                </a:ln>
              </a:defRPr>
            </a:lvl1pPr>
          </a:lstStyle>
          <a:p>
            <a:pPr lvl="0"/>
            <a:r>
              <a:rPr lang="en-US" noProof="0" smtClean="0"/>
              <a:t>Click icon to add picture</a:t>
            </a:r>
            <a:endParaRPr lang="en-US" noProof="0"/>
          </a:p>
        </p:txBody>
      </p:sp>
      <p:sp>
        <p:nvSpPr>
          <p:cNvPr id="6" name="Slide Number Placeholder 2"/>
          <p:cNvSpPr>
            <a:spLocks noGrp="1"/>
          </p:cNvSpPr>
          <p:nvPr>
            <p:ph type="sldNum" sz="quarter" idx="14"/>
          </p:nvPr>
        </p:nvSpPr>
        <p:spPr/>
        <p:txBody>
          <a:bodyPr/>
          <a:lstStyle>
            <a:lvl1pPr>
              <a:defRPr smtClean="0">
                <a:solidFill>
                  <a:schemeClr val="tx1">
                    <a:lumMod val="50000"/>
                    <a:lumOff val="50000"/>
                  </a:schemeClr>
                </a:solidFill>
              </a:defRPr>
            </a:lvl1pPr>
          </a:lstStyle>
          <a:p>
            <a:pPr>
              <a:defRPr/>
            </a:pPr>
            <a:fld id="{25C1ECE7-3EB2-4C85-A622-69570CB83F99}" type="slidenum">
              <a:rPr lang="en-US"/>
              <a:pPr>
                <a:defRPr/>
              </a:pPr>
              <a:t>‹#›</a:t>
            </a:fld>
            <a:endParaRPr lang="en-US" dirty="0"/>
          </a:p>
        </p:txBody>
      </p:sp>
      <p:sp>
        <p:nvSpPr>
          <p:cNvPr id="9" name="Footer Placeholder 3"/>
          <p:cNvSpPr>
            <a:spLocks noGrp="1"/>
          </p:cNvSpPr>
          <p:nvPr>
            <p:ph type="ftr" sz="quarter" idx="15"/>
          </p:nvPr>
        </p:nvSpPr>
        <p:spPr/>
        <p:txBody>
          <a:bodyPr/>
          <a:lstStyle>
            <a:lvl1pPr>
              <a:defRPr smtClean="0">
                <a:solidFill>
                  <a:schemeClr val="tx1">
                    <a:lumMod val="50000"/>
                    <a:lumOff val="50000"/>
                  </a:schemeClr>
                </a:solidFill>
              </a:defRPr>
            </a:lvl1pPr>
          </a:lstStyle>
          <a:p>
            <a:pPr>
              <a:defRPr/>
            </a:pPr>
            <a:r>
              <a:rPr lang="en-US"/>
              <a:t>File Name</a:t>
            </a:r>
            <a:endParaRPr lang="en-US" dirty="0"/>
          </a:p>
        </p:txBody>
      </p:sp>
    </p:spTree>
    <p:extLst>
      <p:ext uri="{BB962C8B-B14F-4D97-AF65-F5344CB8AC3E}">
        <p14:creationId xmlns:p14="http://schemas.microsoft.com/office/powerpoint/2010/main" val="2729224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Slide - Background 1 15%">
    <p:bg>
      <p:bgPr>
        <a:solidFill>
          <a:srgbClr val="D9D9D9"/>
        </a:solidFill>
        <a:effectLst/>
      </p:bgPr>
    </p:bg>
    <p:spTree>
      <p:nvGrpSpPr>
        <p:cNvPr id="1" name=""/>
        <p:cNvGrpSpPr/>
        <p:nvPr/>
      </p:nvGrpSpPr>
      <p:grpSpPr>
        <a:xfrm>
          <a:off x="0" y="0"/>
          <a:ext cx="0" cy="0"/>
          <a:chOff x="0" y="0"/>
          <a:chExt cx="0" cy="0"/>
        </a:xfrm>
      </p:grpSpPr>
      <p:sp>
        <p:nvSpPr>
          <p:cNvPr id="4" name="Rounded Rectangle 3"/>
          <p:cNvSpPr/>
          <p:nvPr/>
        </p:nvSpPr>
        <p:spPr>
          <a:xfrm>
            <a:off x="269875" y="161925"/>
            <a:ext cx="11661775" cy="5207000"/>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a:p>
        </p:txBody>
      </p:sp>
      <p:sp>
        <p:nvSpPr>
          <p:cNvPr id="5" name="TextBox 4"/>
          <p:cNvSpPr txBox="1"/>
          <p:nvPr/>
        </p:nvSpPr>
        <p:spPr>
          <a:xfrm>
            <a:off x="609600" y="5526088"/>
            <a:ext cx="5754688" cy="300037"/>
          </a:xfrm>
          <a:prstGeom prst="rect">
            <a:avLst/>
          </a:prstGeom>
          <a:noFill/>
        </p:spPr>
        <p:txBody>
          <a:bodyPr>
            <a:spAutoFit/>
          </a:bodyPr>
          <a:lstStyle/>
          <a:p>
            <a:pPr eaLnBrk="1" hangingPunct="1">
              <a:defRPr/>
            </a:pPr>
            <a:r>
              <a:rPr lang="en-US" altLang="en-US" sz="675" i="1" dirty="0">
                <a:latin typeface="Arial" charset="0"/>
              </a:rPr>
              <a:t>“</a:t>
            </a:r>
            <a:r>
              <a:rPr lang="en-US" sz="675" i="1" dirty="0">
                <a:solidFill>
                  <a:srgbClr val="000000"/>
                </a:solidFill>
                <a:latin typeface="Arial" charset="0"/>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dirty="0">
                <a:solidFill>
                  <a:srgbClr val="000000"/>
                </a:solidFill>
                <a:latin typeface="Arial" charset="0"/>
              </a:rPr>
              <a:t>”</a:t>
            </a:r>
            <a:endParaRPr lang="en-US" sz="675" i="1" dirty="0">
              <a:solidFill>
                <a:srgbClr val="000000"/>
              </a:solidFill>
              <a:latin typeface="Arial" charset="0"/>
            </a:endParaRPr>
          </a:p>
        </p:txBody>
      </p:sp>
      <p:sp>
        <p:nvSpPr>
          <p:cNvPr id="9" name="Text Placeholder 8"/>
          <p:cNvSpPr>
            <a:spLocks noGrp="1"/>
          </p:cNvSpPr>
          <p:nvPr>
            <p:ph type="body" sz="quarter" idx="12"/>
          </p:nvPr>
        </p:nvSpPr>
        <p:spPr>
          <a:xfrm>
            <a:off x="609603" y="3200408"/>
            <a:ext cx="10972799" cy="1562099"/>
          </a:xfrm>
        </p:spPr>
        <p:txBody>
          <a:bodyPr/>
          <a:lstStyle>
            <a:lvl1pPr>
              <a:defRPr/>
            </a:lvl1pPr>
          </a:lstStyle>
          <a:p>
            <a:pPr lvl="0"/>
            <a:r>
              <a:rPr lang="en-US" smtClean="0"/>
              <a:t>Click to edit Master text styles</a:t>
            </a:r>
          </a:p>
        </p:txBody>
      </p:sp>
      <p:sp>
        <p:nvSpPr>
          <p:cNvPr id="2" name="Title 1"/>
          <p:cNvSpPr>
            <a:spLocks noGrp="1"/>
          </p:cNvSpPr>
          <p:nvPr>
            <p:ph type="title"/>
          </p:nvPr>
        </p:nvSpPr>
        <p:spPr>
          <a:xfrm>
            <a:off x="609600" y="419100"/>
            <a:ext cx="10972797" cy="2552700"/>
          </a:xfrm>
        </p:spPr>
        <p:txBody>
          <a:bodyPr/>
          <a:lstStyle/>
          <a:p>
            <a:r>
              <a:rPr lang="en-US" smtClean="0"/>
              <a:t>Click to edit Master title style</a:t>
            </a:r>
            <a:endParaRPr lang="en-US" dirty="0"/>
          </a:p>
        </p:txBody>
      </p:sp>
      <p:sp>
        <p:nvSpPr>
          <p:cNvPr id="6" name="Slide Number Placeholder 2"/>
          <p:cNvSpPr>
            <a:spLocks noGrp="1"/>
          </p:cNvSpPr>
          <p:nvPr>
            <p:ph type="sldNum" sz="quarter" idx="13"/>
          </p:nvPr>
        </p:nvSpPr>
        <p:spPr/>
        <p:txBody>
          <a:bodyPr/>
          <a:lstStyle>
            <a:lvl1pPr>
              <a:defRPr smtClean="0">
                <a:solidFill>
                  <a:schemeClr val="tx1">
                    <a:lumMod val="50000"/>
                    <a:lumOff val="50000"/>
                  </a:schemeClr>
                </a:solidFill>
              </a:defRPr>
            </a:lvl1pPr>
          </a:lstStyle>
          <a:p>
            <a:pPr>
              <a:defRPr/>
            </a:pPr>
            <a:fld id="{E385AA17-8D7A-43B9-8FA4-43B4824396FC}" type="slidenum">
              <a:rPr lang="en-US"/>
              <a:pPr>
                <a:defRPr/>
              </a:pPr>
              <a:t>‹#›</a:t>
            </a:fld>
            <a:endParaRPr lang="en-US" dirty="0"/>
          </a:p>
        </p:txBody>
      </p:sp>
      <p:sp>
        <p:nvSpPr>
          <p:cNvPr id="7" name="Footer Placeholder 3"/>
          <p:cNvSpPr>
            <a:spLocks noGrp="1"/>
          </p:cNvSpPr>
          <p:nvPr>
            <p:ph type="ftr" sz="quarter" idx="14"/>
          </p:nvPr>
        </p:nvSpPr>
        <p:spPr/>
        <p:txBody>
          <a:bodyPr/>
          <a:lstStyle>
            <a:lvl1pPr>
              <a:defRPr smtClean="0">
                <a:solidFill>
                  <a:schemeClr val="tx1">
                    <a:lumMod val="50000"/>
                    <a:lumOff val="50000"/>
                  </a:schemeClr>
                </a:solidFill>
              </a:defRPr>
            </a:lvl1pPr>
          </a:lstStyle>
          <a:p>
            <a:pPr>
              <a:defRPr/>
            </a:pPr>
            <a:r>
              <a:rPr lang="en-US"/>
              <a:t>File Name</a:t>
            </a:r>
            <a:endParaRPr lang="en-US" dirty="0"/>
          </a:p>
        </p:txBody>
      </p:sp>
    </p:spTree>
    <p:extLst>
      <p:ext uri="{BB962C8B-B14F-4D97-AF65-F5344CB8AC3E}">
        <p14:creationId xmlns:p14="http://schemas.microsoft.com/office/powerpoint/2010/main" val="1975408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26" Type="http://schemas.openxmlformats.org/officeDocument/2006/relationships/slideLayout" Target="../slideLayouts/slideLayout42.xml"/><Relationship Id="rId3" Type="http://schemas.openxmlformats.org/officeDocument/2006/relationships/slideLayout" Target="../slideLayouts/slideLayout19.xml"/><Relationship Id="rId21" Type="http://schemas.openxmlformats.org/officeDocument/2006/relationships/slideLayout" Target="../slideLayouts/slideLayout37.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5" Type="http://schemas.openxmlformats.org/officeDocument/2006/relationships/slideLayout" Target="../slideLayouts/slideLayout41.xml"/><Relationship Id="rId33" Type="http://schemas.openxmlformats.org/officeDocument/2006/relationships/image" Target="../media/image4.png"/><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29" Type="http://schemas.openxmlformats.org/officeDocument/2006/relationships/theme" Target="../theme/theme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24" Type="http://schemas.openxmlformats.org/officeDocument/2006/relationships/slideLayout" Target="../slideLayouts/slideLayout40.xml"/><Relationship Id="rId32" Type="http://schemas.openxmlformats.org/officeDocument/2006/relationships/image" Target="../media/image2.png"/><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slideLayout" Target="../slideLayouts/slideLayout39.xml"/><Relationship Id="rId28" Type="http://schemas.openxmlformats.org/officeDocument/2006/relationships/slideLayout" Target="../slideLayouts/slideLayout44.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31" Type="http://schemas.openxmlformats.org/officeDocument/2006/relationships/image" Target="../media/image3.pn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Layout" Target="../slideLayouts/slideLayout38.xml"/><Relationship Id="rId27" Type="http://schemas.openxmlformats.org/officeDocument/2006/relationships/slideLayout" Target="../slideLayouts/slideLayout43.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1026" name="Picture 40"/>
          <p:cNvPicPr>
            <a:picLocks noChangeAspect="1"/>
          </p:cNvPicPr>
          <p:nvPr/>
        </p:nvPicPr>
        <p:blipFill>
          <a:blip r:embed="rId18" cstate="print">
            <a:clrChange>
              <a:clrFrom>
                <a:srgbClr val="000000"/>
              </a:clrFrom>
              <a:clrTo>
                <a:srgbClr val="000000">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6350" y="0"/>
            <a:ext cx="1218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2"/>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10810875" y="5656263"/>
            <a:ext cx="82867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lide Number Placeholder 5"/>
          <p:cNvSpPr>
            <a:spLocks noGrp="1"/>
          </p:cNvSpPr>
          <p:nvPr>
            <p:ph type="sldNum" sz="quarter" idx="4"/>
          </p:nvPr>
        </p:nvSpPr>
        <p:spPr>
          <a:xfrm>
            <a:off x="5446713" y="6356350"/>
            <a:ext cx="977900" cy="365125"/>
          </a:xfrm>
          <a:prstGeom prst="rect">
            <a:avLst/>
          </a:prstGeom>
        </p:spPr>
        <p:txBody>
          <a:bodyPr anchor="ctr"/>
          <a:lstStyle>
            <a:lvl1pPr algn="ctr" eaLnBrk="1" hangingPunct="1">
              <a:defRPr sz="563" smtClean="0">
                <a:solidFill>
                  <a:schemeClr val="bg1"/>
                </a:solidFill>
                <a:latin typeface="Arial" charset="0"/>
              </a:defRPr>
            </a:lvl1pPr>
          </a:lstStyle>
          <a:p>
            <a:pPr>
              <a:defRPr/>
            </a:pPr>
            <a:fld id="{A72CB7A7-E309-48BA-92A3-2E2DB5D5ED16}" type="slidenum">
              <a:rPr lang="en-US"/>
              <a:pPr>
                <a:defRPr/>
              </a:pPr>
              <a:t>‹#›</a:t>
            </a:fld>
            <a:endParaRPr lang="en-US" dirty="0"/>
          </a:p>
        </p:txBody>
      </p:sp>
      <p:sp>
        <p:nvSpPr>
          <p:cNvPr id="18" name="Title Placeholder 17"/>
          <p:cNvSpPr>
            <a:spLocks noGrp="1"/>
          </p:cNvSpPr>
          <p:nvPr>
            <p:ph type="title"/>
          </p:nvPr>
        </p:nvSpPr>
        <p:spPr>
          <a:xfrm>
            <a:off x="609600" y="419100"/>
            <a:ext cx="10966450" cy="25527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1030" name="Text Placeholder 18"/>
          <p:cNvSpPr>
            <a:spLocks noGrp="1"/>
          </p:cNvSpPr>
          <p:nvPr>
            <p:ph type="body" idx="1"/>
          </p:nvPr>
        </p:nvSpPr>
        <p:spPr bwMode="auto">
          <a:xfrm>
            <a:off x="609600" y="3200400"/>
            <a:ext cx="1096645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p:txBody>
      </p:sp>
      <p:sp>
        <p:nvSpPr>
          <p:cNvPr id="20" name="Footer Placeholder 19"/>
          <p:cNvSpPr>
            <a:spLocks noGrp="1"/>
          </p:cNvSpPr>
          <p:nvPr>
            <p:ph type="ftr" sz="quarter" idx="3"/>
          </p:nvPr>
        </p:nvSpPr>
        <p:spPr>
          <a:xfrm>
            <a:off x="165100" y="6356350"/>
            <a:ext cx="4214813" cy="365125"/>
          </a:xfrm>
          <a:prstGeom prst="rect">
            <a:avLst/>
          </a:prstGeom>
        </p:spPr>
        <p:txBody>
          <a:bodyPr vert="horz" lIns="91440" tIns="45720" rIns="91440" bIns="45720" rtlCol="0" anchor="ctr"/>
          <a:lstStyle>
            <a:lvl1pPr algn="l" eaLnBrk="1" hangingPunct="1">
              <a:defRPr sz="563" dirty="0" smtClean="0">
                <a:solidFill>
                  <a:schemeClr val="bg1"/>
                </a:solidFill>
                <a:latin typeface="Arial" charset="0"/>
              </a:defRPr>
            </a:lvl1pPr>
          </a:lstStyle>
          <a:p>
            <a:pPr>
              <a:defRPr/>
            </a:pPr>
            <a:r>
              <a:rPr lang="en-US"/>
              <a:t>File Name</a:t>
            </a:r>
          </a:p>
        </p:txBody>
      </p:sp>
      <p:sp>
        <p:nvSpPr>
          <p:cNvPr id="25" name="Rectangle 24"/>
          <p:cNvSpPr/>
          <p:nvPr/>
        </p:nvSpPr>
        <p:spPr>
          <a:xfrm>
            <a:off x="2679700" y="1708150"/>
            <a:ext cx="744538" cy="558800"/>
          </a:xfrm>
          <a:prstGeom prst="rect">
            <a:avLst/>
          </a:pr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563" dirty="0">
                <a:solidFill>
                  <a:schemeClr val="tx1"/>
                </a:solidFill>
              </a:rPr>
              <a:t>217</a:t>
            </a:r>
          </a:p>
          <a:p>
            <a:pPr algn="ctr" eaLnBrk="1" hangingPunct="1">
              <a:defRPr/>
            </a:pPr>
            <a:r>
              <a:rPr lang="en-US" sz="563" dirty="0">
                <a:solidFill>
                  <a:schemeClr val="tx1"/>
                </a:solidFill>
              </a:rPr>
              <a:t>217</a:t>
            </a:r>
          </a:p>
          <a:p>
            <a:pPr algn="ctr" eaLnBrk="1" hangingPunct="1">
              <a:defRPr/>
            </a:pPr>
            <a:r>
              <a:rPr lang="en-US" sz="563" dirty="0">
                <a:solidFill>
                  <a:schemeClr val="tx1"/>
                </a:solidFill>
              </a:rPr>
              <a:t>217</a:t>
            </a:r>
          </a:p>
        </p:txBody>
      </p:sp>
      <p:sp>
        <p:nvSpPr>
          <p:cNvPr id="26" name="Rectangle 25"/>
          <p:cNvSpPr/>
          <p:nvPr/>
        </p:nvSpPr>
        <p:spPr>
          <a:xfrm>
            <a:off x="3640138" y="1708150"/>
            <a:ext cx="746125" cy="558800"/>
          </a:xfrm>
          <a:prstGeom prst="rect">
            <a:avLst/>
          </a:prstGeom>
          <a:solidFill>
            <a:srgbClr val="C9C9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563" dirty="0">
                <a:solidFill>
                  <a:schemeClr val="tx1"/>
                </a:solidFill>
              </a:rPr>
              <a:t>200</a:t>
            </a:r>
          </a:p>
          <a:p>
            <a:pPr algn="ctr" eaLnBrk="1" hangingPunct="1">
              <a:defRPr/>
            </a:pPr>
            <a:r>
              <a:rPr lang="en-US" sz="563" dirty="0">
                <a:solidFill>
                  <a:schemeClr val="tx1"/>
                </a:solidFill>
              </a:rPr>
              <a:t>200</a:t>
            </a:r>
          </a:p>
          <a:p>
            <a:pPr algn="ctr" eaLnBrk="1" hangingPunct="1">
              <a:defRPr/>
            </a:pPr>
            <a:r>
              <a:rPr lang="en-US" sz="563" dirty="0">
                <a:solidFill>
                  <a:schemeClr val="tx1"/>
                </a:solidFill>
              </a:rPr>
              <a:t>200</a:t>
            </a:r>
          </a:p>
        </p:txBody>
      </p:sp>
      <p:sp>
        <p:nvSpPr>
          <p:cNvPr id="27" name="Rectangle 26"/>
          <p:cNvSpPr/>
          <p:nvPr/>
        </p:nvSpPr>
        <p:spPr>
          <a:xfrm>
            <a:off x="757238" y="2393950"/>
            <a:ext cx="742950" cy="55880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563" dirty="0">
                <a:solidFill>
                  <a:schemeClr val="tx1"/>
                </a:solidFill>
              </a:rPr>
              <a:t>255</a:t>
            </a:r>
          </a:p>
          <a:p>
            <a:pPr algn="ctr" eaLnBrk="1" hangingPunct="1">
              <a:defRPr/>
            </a:pPr>
            <a:r>
              <a:rPr lang="en-US" sz="563" dirty="0">
                <a:solidFill>
                  <a:schemeClr val="tx1"/>
                </a:solidFill>
              </a:rPr>
              <a:t>255</a:t>
            </a:r>
          </a:p>
          <a:p>
            <a:pPr algn="ctr" eaLnBrk="1" hangingPunct="1">
              <a:defRPr/>
            </a:pPr>
            <a:r>
              <a:rPr lang="en-US" sz="563" dirty="0">
                <a:solidFill>
                  <a:schemeClr val="tx1"/>
                </a:solidFill>
              </a:rPr>
              <a:t>255</a:t>
            </a:r>
          </a:p>
        </p:txBody>
      </p:sp>
      <p:sp>
        <p:nvSpPr>
          <p:cNvPr id="28" name="Rectangle 27"/>
          <p:cNvSpPr/>
          <p:nvPr/>
        </p:nvSpPr>
        <p:spPr>
          <a:xfrm>
            <a:off x="1719263" y="2393950"/>
            <a:ext cx="742950" cy="55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563" dirty="0">
                <a:solidFill>
                  <a:schemeClr val="bg1"/>
                </a:solidFill>
              </a:rPr>
              <a:t>0</a:t>
            </a:r>
          </a:p>
          <a:p>
            <a:pPr algn="ctr" eaLnBrk="1" hangingPunct="1">
              <a:defRPr/>
            </a:pPr>
            <a:r>
              <a:rPr lang="en-US" sz="563" dirty="0">
                <a:solidFill>
                  <a:schemeClr val="bg1"/>
                </a:solidFill>
              </a:rPr>
              <a:t>0</a:t>
            </a:r>
          </a:p>
          <a:p>
            <a:pPr algn="ctr" eaLnBrk="1" hangingPunct="1">
              <a:defRPr/>
            </a:pPr>
            <a:r>
              <a:rPr lang="en-US" sz="563" dirty="0">
                <a:solidFill>
                  <a:schemeClr val="bg1"/>
                </a:solidFill>
              </a:rPr>
              <a:t>0</a:t>
            </a:r>
          </a:p>
        </p:txBody>
      </p:sp>
      <p:sp>
        <p:nvSpPr>
          <p:cNvPr id="29" name="Rectangle 28"/>
          <p:cNvSpPr/>
          <p:nvPr/>
        </p:nvSpPr>
        <p:spPr>
          <a:xfrm>
            <a:off x="2679700" y="2393950"/>
            <a:ext cx="744538" cy="558800"/>
          </a:xfrm>
          <a:prstGeom prst="rect">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563" dirty="0">
                <a:solidFill>
                  <a:schemeClr val="tx1"/>
                </a:solidFill>
              </a:rPr>
              <a:t>163</a:t>
            </a:r>
          </a:p>
          <a:p>
            <a:pPr algn="ctr" eaLnBrk="1" hangingPunct="1">
              <a:defRPr/>
            </a:pPr>
            <a:r>
              <a:rPr lang="en-US" sz="563" dirty="0">
                <a:solidFill>
                  <a:schemeClr val="tx1"/>
                </a:solidFill>
              </a:rPr>
              <a:t>163</a:t>
            </a:r>
          </a:p>
          <a:p>
            <a:pPr algn="ctr" eaLnBrk="1" hangingPunct="1">
              <a:defRPr/>
            </a:pPr>
            <a:r>
              <a:rPr lang="en-US" sz="563" dirty="0">
                <a:solidFill>
                  <a:schemeClr val="tx1"/>
                </a:solidFill>
              </a:rPr>
              <a:t>163</a:t>
            </a:r>
          </a:p>
        </p:txBody>
      </p:sp>
      <p:sp>
        <p:nvSpPr>
          <p:cNvPr id="30" name="Rectangle 29"/>
          <p:cNvSpPr/>
          <p:nvPr/>
        </p:nvSpPr>
        <p:spPr>
          <a:xfrm>
            <a:off x="3640138" y="2393950"/>
            <a:ext cx="746125" cy="558800"/>
          </a:xfrm>
          <a:prstGeom prst="rect">
            <a:avLst/>
          </a:prstGeom>
          <a:solidFill>
            <a:srgbClr val="8384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563" dirty="0">
                <a:solidFill>
                  <a:schemeClr val="bg1"/>
                </a:solidFill>
              </a:rPr>
              <a:t>131</a:t>
            </a:r>
          </a:p>
          <a:p>
            <a:pPr algn="ctr" eaLnBrk="1" hangingPunct="1">
              <a:defRPr/>
            </a:pPr>
            <a:r>
              <a:rPr lang="en-US" sz="563" dirty="0">
                <a:solidFill>
                  <a:schemeClr val="bg1"/>
                </a:solidFill>
              </a:rPr>
              <a:t>132</a:t>
            </a:r>
          </a:p>
          <a:p>
            <a:pPr algn="ctr" eaLnBrk="1" hangingPunct="1">
              <a:defRPr/>
            </a:pPr>
            <a:r>
              <a:rPr lang="en-US" sz="563" dirty="0">
                <a:solidFill>
                  <a:schemeClr val="bg1"/>
                </a:solidFill>
              </a:rPr>
              <a:t>122</a:t>
            </a:r>
          </a:p>
        </p:txBody>
      </p:sp>
      <p:sp>
        <p:nvSpPr>
          <p:cNvPr id="31" name="Rectangle 30"/>
          <p:cNvSpPr/>
          <p:nvPr/>
        </p:nvSpPr>
        <p:spPr>
          <a:xfrm>
            <a:off x="4602163" y="2393950"/>
            <a:ext cx="744537" cy="558800"/>
          </a:xfrm>
          <a:prstGeom prst="rect">
            <a:avLst/>
          </a:prstGeom>
          <a:solidFill>
            <a:srgbClr val="EF41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563" dirty="0">
                <a:solidFill>
                  <a:schemeClr val="tx1"/>
                </a:solidFill>
              </a:rPr>
              <a:t>239</a:t>
            </a:r>
          </a:p>
          <a:p>
            <a:pPr algn="ctr" eaLnBrk="1" hangingPunct="1">
              <a:defRPr/>
            </a:pPr>
            <a:r>
              <a:rPr lang="en-US" sz="563" dirty="0">
                <a:solidFill>
                  <a:schemeClr val="tx1"/>
                </a:solidFill>
              </a:rPr>
              <a:t>65</a:t>
            </a:r>
          </a:p>
          <a:p>
            <a:pPr algn="ctr" eaLnBrk="1" hangingPunct="1">
              <a:defRPr/>
            </a:pPr>
            <a:r>
              <a:rPr lang="en-US" sz="563" dirty="0">
                <a:solidFill>
                  <a:schemeClr val="tx1"/>
                </a:solidFill>
              </a:rPr>
              <a:t>53</a:t>
            </a:r>
          </a:p>
        </p:txBody>
      </p:sp>
      <p:sp>
        <p:nvSpPr>
          <p:cNvPr id="32" name="Rectangle 31"/>
          <p:cNvSpPr/>
          <p:nvPr/>
        </p:nvSpPr>
        <p:spPr>
          <a:xfrm>
            <a:off x="5562600" y="2393950"/>
            <a:ext cx="744538" cy="558800"/>
          </a:xfrm>
          <a:prstGeom prst="rect">
            <a:avLst/>
          </a:prstGeom>
          <a:solidFill>
            <a:srgbClr val="6E87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563" dirty="0">
                <a:solidFill>
                  <a:schemeClr val="tx1"/>
                </a:solidFill>
              </a:rPr>
              <a:t>110</a:t>
            </a:r>
          </a:p>
          <a:p>
            <a:pPr algn="ctr" eaLnBrk="1" hangingPunct="1">
              <a:defRPr/>
            </a:pPr>
            <a:r>
              <a:rPr lang="en-US" sz="563" dirty="0">
                <a:solidFill>
                  <a:schemeClr val="tx1"/>
                </a:solidFill>
              </a:rPr>
              <a:t>135</a:t>
            </a:r>
          </a:p>
          <a:p>
            <a:pPr algn="ctr" eaLnBrk="1" hangingPunct="1">
              <a:defRPr/>
            </a:pPr>
            <a:r>
              <a:rPr lang="en-US" sz="563" dirty="0">
                <a:solidFill>
                  <a:schemeClr val="tx1"/>
                </a:solidFill>
              </a:rPr>
              <a:t>120</a:t>
            </a:r>
          </a:p>
        </p:txBody>
      </p:sp>
      <p:sp>
        <p:nvSpPr>
          <p:cNvPr id="33" name="Rectangle 32"/>
          <p:cNvSpPr/>
          <p:nvPr/>
        </p:nvSpPr>
        <p:spPr>
          <a:xfrm>
            <a:off x="6523038" y="2393950"/>
            <a:ext cx="746125" cy="558800"/>
          </a:xfrm>
          <a:prstGeom prst="rect">
            <a:avLst/>
          </a:prstGeom>
          <a:solidFill>
            <a:srgbClr val="705C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563" dirty="0">
                <a:solidFill>
                  <a:schemeClr val="tx1"/>
                </a:solidFill>
              </a:rPr>
              <a:t>112</a:t>
            </a:r>
          </a:p>
          <a:p>
            <a:pPr algn="ctr" eaLnBrk="1" hangingPunct="1">
              <a:defRPr/>
            </a:pPr>
            <a:r>
              <a:rPr lang="en-US" sz="563" dirty="0">
                <a:solidFill>
                  <a:schemeClr val="tx1"/>
                </a:solidFill>
              </a:rPr>
              <a:t>92</a:t>
            </a:r>
          </a:p>
          <a:p>
            <a:pPr algn="ctr" eaLnBrk="1" hangingPunct="1">
              <a:defRPr/>
            </a:pPr>
            <a:r>
              <a:rPr lang="en-US" sz="563" dirty="0">
                <a:solidFill>
                  <a:schemeClr val="tx1"/>
                </a:solidFill>
              </a:rPr>
              <a:t>56</a:t>
            </a:r>
          </a:p>
        </p:txBody>
      </p:sp>
      <p:sp>
        <p:nvSpPr>
          <p:cNvPr id="34" name="Rectangle 33"/>
          <p:cNvSpPr/>
          <p:nvPr/>
        </p:nvSpPr>
        <p:spPr>
          <a:xfrm>
            <a:off x="7485063" y="2393950"/>
            <a:ext cx="744537" cy="558800"/>
          </a:xfrm>
          <a:prstGeom prst="rect">
            <a:avLst/>
          </a:prstGeom>
          <a:solidFill>
            <a:srgbClr val="3E66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563" dirty="0">
                <a:solidFill>
                  <a:schemeClr val="tx1"/>
                </a:solidFill>
              </a:rPr>
              <a:t>62</a:t>
            </a:r>
          </a:p>
          <a:p>
            <a:pPr algn="ctr" eaLnBrk="1" hangingPunct="1">
              <a:defRPr/>
            </a:pPr>
            <a:r>
              <a:rPr lang="en-US" sz="563" dirty="0">
                <a:solidFill>
                  <a:schemeClr val="tx1"/>
                </a:solidFill>
              </a:rPr>
              <a:t>102</a:t>
            </a:r>
          </a:p>
          <a:p>
            <a:pPr algn="ctr" eaLnBrk="1" hangingPunct="1">
              <a:defRPr/>
            </a:pPr>
            <a:r>
              <a:rPr lang="en-US" sz="563" dirty="0">
                <a:solidFill>
                  <a:schemeClr val="tx1"/>
                </a:solidFill>
              </a:rPr>
              <a:t>130</a:t>
            </a:r>
          </a:p>
        </p:txBody>
      </p:sp>
      <p:sp>
        <p:nvSpPr>
          <p:cNvPr id="35" name="Rectangle 34"/>
          <p:cNvSpPr/>
          <p:nvPr/>
        </p:nvSpPr>
        <p:spPr>
          <a:xfrm>
            <a:off x="8445500" y="2393950"/>
            <a:ext cx="744538" cy="558800"/>
          </a:xfrm>
          <a:prstGeom prst="rect">
            <a:avLst/>
          </a:prstGeom>
          <a:solidFill>
            <a:srgbClr val="6638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563" dirty="0">
                <a:solidFill>
                  <a:schemeClr val="bg1"/>
                </a:solidFill>
              </a:rPr>
              <a:t>102</a:t>
            </a:r>
          </a:p>
          <a:p>
            <a:pPr algn="ctr" eaLnBrk="1" hangingPunct="1">
              <a:defRPr/>
            </a:pPr>
            <a:r>
              <a:rPr lang="en-US" sz="563" dirty="0">
                <a:solidFill>
                  <a:schemeClr val="bg1"/>
                </a:solidFill>
              </a:rPr>
              <a:t>56</a:t>
            </a:r>
          </a:p>
          <a:p>
            <a:pPr algn="ctr" eaLnBrk="1" hangingPunct="1">
              <a:defRPr/>
            </a:pPr>
            <a:r>
              <a:rPr lang="en-US" sz="563" dirty="0">
                <a:solidFill>
                  <a:schemeClr val="bg1"/>
                </a:solidFill>
              </a:rPr>
              <a:t>48</a:t>
            </a:r>
          </a:p>
        </p:txBody>
      </p:sp>
      <p:sp>
        <p:nvSpPr>
          <p:cNvPr id="36" name="Rectangle 35"/>
          <p:cNvSpPr/>
          <p:nvPr/>
        </p:nvSpPr>
        <p:spPr>
          <a:xfrm>
            <a:off x="9405938" y="2393950"/>
            <a:ext cx="746125" cy="558800"/>
          </a:xfrm>
          <a:prstGeom prst="rect">
            <a:avLst/>
          </a:prstGeom>
          <a:solidFill>
            <a:srgbClr val="8278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563" dirty="0">
                <a:solidFill>
                  <a:schemeClr val="tx1"/>
                </a:solidFill>
              </a:rPr>
              <a:t>130</a:t>
            </a:r>
          </a:p>
          <a:p>
            <a:pPr algn="ctr" eaLnBrk="1" hangingPunct="1">
              <a:defRPr/>
            </a:pPr>
            <a:r>
              <a:rPr lang="en-US" sz="563" dirty="0">
                <a:solidFill>
                  <a:schemeClr val="tx1"/>
                </a:solidFill>
              </a:rPr>
              <a:t>120</a:t>
            </a:r>
          </a:p>
          <a:p>
            <a:pPr algn="ctr" eaLnBrk="1" hangingPunct="1">
              <a:defRPr/>
            </a:pPr>
            <a:r>
              <a:rPr lang="en-US" sz="563" dirty="0">
                <a:solidFill>
                  <a:schemeClr val="tx1"/>
                </a:solidFill>
              </a:rPr>
              <a:t>111</a:t>
            </a:r>
          </a:p>
        </p:txBody>
      </p:sp>
      <p:sp>
        <p:nvSpPr>
          <p:cNvPr id="37" name="Rectangle 36"/>
          <p:cNvSpPr/>
          <p:nvPr/>
        </p:nvSpPr>
        <p:spPr>
          <a:xfrm>
            <a:off x="1719263" y="1708150"/>
            <a:ext cx="744537" cy="5588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563" dirty="0">
                <a:solidFill>
                  <a:schemeClr val="tx1"/>
                </a:solidFill>
              </a:rPr>
              <a:t>237</a:t>
            </a:r>
          </a:p>
          <a:p>
            <a:pPr algn="ctr" eaLnBrk="1" hangingPunct="1">
              <a:defRPr/>
            </a:pPr>
            <a:r>
              <a:rPr lang="en-US" sz="563" dirty="0">
                <a:solidFill>
                  <a:schemeClr val="tx1"/>
                </a:solidFill>
              </a:rPr>
              <a:t>237</a:t>
            </a:r>
          </a:p>
          <a:p>
            <a:pPr algn="ctr" eaLnBrk="1" hangingPunct="1">
              <a:defRPr/>
            </a:pPr>
            <a:r>
              <a:rPr lang="en-US" sz="563" dirty="0">
                <a:solidFill>
                  <a:schemeClr val="tx1"/>
                </a:solidFill>
              </a:rPr>
              <a:t>237</a:t>
            </a:r>
          </a:p>
        </p:txBody>
      </p:sp>
      <p:sp>
        <p:nvSpPr>
          <p:cNvPr id="54" name="Rectangle 53"/>
          <p:cNvSpPr/>
          <p:nvPr/>
        </p:nvSpPr>
        <p:spPr>
          <a:xfrm>
            <a:off x="5562600" y="1708150"/>
            <a:ext cx="744538" cy="558800"/>
          </a:xfrm>
          <a:prstGeom prst="rect">
            <a:avLst/>
          </a:prstGeom>
          <a:solidFill>
            <a:srgbClr val="5077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563" dirty="0">
                <a:solidFill>
                  <a:schemeClr val="tx1"/>
                </a:solidFill>
              </a:rPr>
              <a:t>80</a:t>
            </a:r>
          </a:p>
          <a:p>
            <a:pPr algn="ctr" eaLnBrk="1" hangingPunct="1">
              <a:defRPr/>
            </a:pPr>
            <a:r>
              <a:rPr lang="en-US" sz="563" dirty="0">
                <a:solidFill>
                  <a:schemeClr val="tx1"/>
                </a:solidFill>
              </a:rPr>
              <a:t>119</a:t>
            </a:r>
          </a:p>
          <a:p>
            <a:pPr algn="ctr" eaLnBrk="1" hangingPunct="1">
              <a:defRPr/>
            </a:pPr>
            <a:r>
              <a:rPr lang="en-US" sz="563" dirty="0">
                <a:solidFill>
                  <a:schemeClr val="tx1"/>
                </a:solidFill>
              </a:rPr>
              <a:t>27</a:t>
            </a:r>
          </a:p>
        </p:txBody>
      </p:sp>
      <p:sp>
        <p:nvSpPr>
          <p:cNvPr id="55" name="Rectangle 54"/>
          <p:cNvSpPr/>
          <p:nvPr/>
        </p:nvSpPr>
        <p:spPr>
          <a:xfrm>
            <a:off x="6523038" y="1708150"/>
            <a:ext cx="746125" cy="558800"/>
          </a:xfrm>
          <a:prstGeom prst="rect">
            <a:avLst/>
          </a:prstGeom>
          <a:solidFill>
            <a:srgbClr val="FCAE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563" dirty="0">
                <a:solidFill>
                  <a:schemeClr val="tx1"/>
                </a:solidFill>
              </a:rPr>
              <a:t>252</a:t>
            </a:r>
          </a:p>
          <a:p>
            <a:pPr algn="ctr" eaLnBrk="1" hangingPunct="1">
              <a:defRPr/>
            </a:pPr>
            <a:r>
              <a:rPr lang="en-US" sz="563" dirty="0">
                <a:solidFill>
                  <a:schemeClr val="tx1"/>
                </a:solidFill>
              </a:rPr>
              <a:t>174</a:t>
            </a:r>
          </a:p>
          <a:p>
            <a:pPr algn="ctr" eaLnBrk="1" hangingPunct="1">
              <a:defRPr/>
            </a:pPr>
            <a:r>
              <a:rPr lang="en-US" sz="563" dirty="0">
                <a:solidFill>
                  <a:schemeClr val="tx1"/>
                </a:solidFill>
              </a:rPr>
              <a:t>.59</a:t>
            </a:r>
          </a:p>
        </p:txBody>
      </p:sp>
      <p:pic>
        <p:nvPicPr>
          <p:cNvPr id="1047" name="Picture 6"/>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6078538" y="3416300"/>
            <a:ext cx="25400" cy="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8" name="Picture 45"/>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9277350" y="5619750"/>
            <a:ext cx="1385888"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Rectangle 37"/>
          <p:cNvSpPr/>
          <p:nvPr userDrawn="1"/>
        </p:nvSpPr>
        <p:spPr>
          <a:xfrm>
            <a:off x="7485063" y="1708150"/>
            <a:ext cx="744537" cy="558800"/>
          </a:xfrm>
          <a:prstGeom prst="rect">
            <a:avLst/>
          </a:prstGeom>
          <a:solidFill>
            <a:srgbClr val="5324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563" dirty="0">
                <a:solidFill>
                  <a:schemeClr val="bg1"/>
                </a:solidFill>
              </a:rPr>
              <a:t>83</a:t>
            </a:r>
          </a:p>
          <a:p>
            <a:pPr algn="ctr" eaLnBrk="1" hangingPunct="1">
              <a:defRPr/>
            </a:pPr>
            <a:r>
              <a:rPr lang="en-US" sz="563" dirty="0">
                <a:solidFill>
                  <a:schemeClr val="bg1"/>
                </a:solidFill>
              </a:rPr>
              <a:t>36</a:t>
            </a:r>
          </a:p>
          <a:p>
            <a:pPr algn="ctr" eaLnBrk="1" hangingPunct="1">
              <a:defRPr/>
            </a:pPr>
            <a:r>
              <a:rPr lang="en-US" sz="563" dirty="0">
                <a:solidFill>
                  <a:schemeClr val="bg1"/>
                </a:solidFill>
              </a:rPr>
              <a:t>118</a:t>
            </a:r>
          </a:p>
        </p:txBody>
      </p:sp>
    </p:spTree>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 id="2147483859" r:id="rId12"/>
    <p:sldLayoutId id="2147483860" r:id="rId13"/>
    <p:sldLayoutId id="2147483861" r:id="rId14"/>
    <p:sldLayoutId id="2147483862" r:id="rId15"/>
    <p:sldLayoutId id="2147483863" r:id="rId16"/>
  </p:sldLayoutIdLst>
  <p:hf hdr="0" ftr="0" dt="0"/>
  <p:txStyles>
    <p:titleStyle>
      <a:lvl1pPr algn="l" defTabSz="514350" rtl="0" fontAlgn="base">
        <a:spcBef>
          <a:spcPct val="0"/>
        </a:spcBef>
        <a:spcAft>
          <a:spcPct val="0"/>
        </a:spcAft>
        <a:defRPr sz="3000" b="1" kern="1200" cap="all">
          <a:solidFill>
            <a:schemeClr val="bg1"/>
          </a:solidFill>
          <a:latin typeface="Arial" panose="020B0604020202020204" pitchFamily="34" charset="0"/>
          <a:ea typeface="+mj-ea"/>
          <a:cs typeface="Arial" panose="020B0604020202020204" pitchFamily="34" charset="0"/>
        </a:defRPr>
      </a:lvl1pPr>
      <a:lvl2pPr algn="l" defTabSz="514350" rtl="0" fontAlgn="base">
        <a:spcBef>
          <a:spcPct val="0"/>
        </a:spcBef>
        <a:spcAft>
          <a:spcPct val="0"/>
        </a:spcAft>
        <a:defRPr sz="3000" b="1">
          <a:solidFill>
            <a:schemeClr val="bg1"/>
          </a:solidFill>
          <a:latin typeface="Arial" panose="020B0604020202020204" pitchFamily="34" charset="0"/>
          <a:cs typeface="Arial" panose="020B0604020202020204" pitchFamily="34" charset="0"/>
        </a:defRPr>
      </a:lvl2pPr>
      <a:lvl3pPr algn="l" defTabSz="514350" rtl="0" fontAlgn="base">
        <a:spcBef>
          <a:spcPct val="0"/>
        </a:spcBef>
        <a:spcAft>
          <a:spcPct val="0"/>
        </a:spcAft>
        <a:defRPr sz="3000" b="1">
          <a:solidFill>
            <a:schemeClr val="bg1"/>
          </a:solidFill>
          <a:latin typeface="Arial" panose="020B0604020202020204" pitchFamily="34" charset="0"/>
          <a:cs typeface="Arial" panose="020B0604020202020204" pitchFamily="34" charset="0"/>
        </a:defRPr>
      </a:lvl3pPr>
      <a:lvl4pPr algn="l" defTabSz="514350" rtl="0" fontAlgn="base">
        <a:spcBef>
          <a:spcPct val="0"/>
        </a:spcBef>
        <a:spcAft>
          <a:spcPct val="0"/>
        </a:spcAft>
        <a:defRPr sz="3000" b="1">
          <a:solidFill>
            <a:schemeClr val="bg1"/>
          </a:solidFill>
          <a:latin typeface="Arial" panose="020B0604020202020204" pitchFamily="34" charset="0"/>
          <a:cs typeface="Arial" panose="020B0604020202020204" pitchFamily="34" charset="0"/>
        </a:defRPr>
      </a:lvl4pPr>
      <a:lvl5pPr algn="l" defTabSz="514350" rtl="0" fontAlgn="base">
        <a:spcBef>
          <a:spcPct val="0"/>
        </a:spcBef>
        <a:spcAft>
          <a:spcPct val="0"/>
        </a:spcAft>
        <a:defRPr sz="3000" b="1">
          <a:solidFill>
            <a:schemeClr val="bg1"/>
          </a:solidFill>
          <a:latin typeface="Arial" panose="020B0604020202020204" pitchFamily="34" charset="0"/>
          <a:cs typeface="Arial" panose="020B0604020202020204" pitchFamily="34" charset="0"/>
        </a:defRPr>
      </a:lvl5pPr>
      <a:lvl6pPr marL="457200" algn="l" defTabSz="514350" rtl="0" fontAlgn="base">
        <a:spcBef>
          <a:spcPct val="0"/>
        </a:spcBef>
        <a:spcAft>
          <a:spcPct val="0"/>
        </a:spcAft>
        <a:defRPr sz="3000" b="1">
          <a:solidFill>
            <a:schemeClr val="bg1"/>
          </a:solidFill>
          <a:latin typeface="Arial" panose="020B0604020202020204" pitchFamily="34" charset="0"/>
          <a:cs typeface="Arial" panose="020B0604020202020204" pitchFamily="34" charset="0"/>
        </a:defRPr>
      </a:lvl6pPr>
      <a:lvl7pPr marL="914400" algn="l" defTabSz="514350" rtl="0" fontAlgn="base">
        <a:spcBef>
          <a:spcPct val="0"/>
        </a:spcBef>
        <a:spcAft>
          <a:spcPct val="0"/>
        </a:spcAft>
        <a:defRPr sz="3000" b="1">
          <a:solidFill>
            <a:schemeClr val="bg1"/>
          </a:solidFill>
          <a:latin typeface="Arial" panose="020B0604020202020204" pitchFamily="34" charset="0"/>
          <a:cs typeface="Arial" panose="020B0604020202020204" pitchFamily="34" charset="0"/>
        </a:defRPr>
      </a:lvl7pPr>
      <a:lvl8pPr marL="1371600" algn="l" defTabSz="514350" rtl="0" fontAlgn="base">
        <a:spcBef>
          <a:spcPct val="0"/>
        </a:spcBef>
        <a:spcAft>
          <a:spcPct val="0"/>
        </a:spcAft>
        <a:defRPr sz="3000" b="1">
          <a:solidFill>
            <a:schemeClr val="bg1"/>
          </a:solidFill>
          <a:latin typeface="Arial" panose="020B0604020202020204" pitchFamily="34" charset="0"/>
          <a:cs typeface="Arial" panose="020B0604020202020204" pitchFamily="34" charset="0"/>
        </a:defRPr>
      </a:lvl8pPr>
      <a:lvl9pPr marL="1828800" algn="l" defTabSz="514350" rtl="0" fontAlgn="base">
        <a:spcBef>
          <a:spcPct val="0"/>
        </a:spcBef>
        <a:spcAft>
          <a:spcPct val="0"/>
        </a:spcAft>
        <a:defRPr sz="3000" b="1">
          <a:solidFill>
            <a:schemeClr val="bg1"/>
          </a:solidFill>
          <a:latin typeface="Arial" panose="020B0604020202020204" pitchFamily="34" charset="0"/>
          <a:cs typeface="Arial" panose="020B0604020202020204" pitchFamily="34" charset="0"/>
        </a:defRPr>
      </a:lvl9pPr>
    </p:titleStyle>
    <p:bodyStyle>
      <a:lvl1pPr algn="l" defTabSz="514350" rtl="0" fontAlgn="base">
        <a:lnSpc>
          <a:spcPct val="90000"/>
        </a:lnSpc>
        <a:spcBef>
          <a:spcPts val="563"/>
        </a:spcBef>
        <a:spcAft>
          <a:spcPct val="0"/>
        </a:spcAft>
        <a:buFont typeface="Arial" panose="020B0604020202020204" pitchFamily="34" charset="0"/>
        <a:defRPr kern="1200">
          <a:solidFill>
            <a:schemeClr val="tx1"/>
          </a:solidFill>
          <a:latin typeface="Arial" panose="020B0604020202020204" pitchFamily="34" charset="0"/>
          <a:ea typeface="+mn-ea"/>
          <a:cs typeface="Arial" panose="020B0604020202020204" pitchFamily="34" charset="0"/>
        </a:defRPr>
      </a:lvl1pPr>
      <a:lvl2pPr marL="385763" indent="-128588" algn="l" defTabSz="514350" rtl="0" fontAlgn="base">
        <a:lnSpc>
          <a:spcPct val="90000"/>
        </a:lnSpc>
        <a:spcBef>
          <a:spcPts val="275"/>
        </a:spcBef>
        <a:spcAft>
          <a:spcPct val="0"/>
        </a:spcAft>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2pPr>
      <a:lvl3pPr marL="642938" indent="-128588" algn="l" defTabSz="514350" rtl="0" fontAlgn="base">
        <a:lnSpc>
          <a:spcPct val="90000"/>
        </a:lnSpc>
        <a:spcBef>
          <a:spcPts val="275"/>
        </a:spcBef>
        <a:spcAft>
          <a:spcPct val="0"/>
        </a:spcAft>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3pPr>
      <a:lvl4pPr marL="900113" indent="-128588" algn="l" defTabSz="514350" rtl="0" fontAlgn="base">
        <a:lnSpc>
          <a:spcPct val="90000"/>
        </a:lnSpc>
        <a:spcBef>
          <a:spcPts val="275"/>
        </a:spcBef>
        <a:spcAft>
          <a:spcPct val="0"/>
        </a:spcAft>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4pPr>
      <a:lvl5pPr marL="1157288" indent="-128588" algn="l" defTabSz="514350" rtl="0" fontAlgn="base">
        <a:lnSpc>
          <a:spcPct val="90000"/>
        </a:lnSpc>
        <a:spcBef>
          <a:spcPts val="275"/>
        </a:spcBef>
        <a:spcAft>
          <a:spcPct val="0"/>
        </a:spcAft>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8D8D8"/>
        </a:solidFill>
        <a:effectLst/>
      </p:bgPr>
    </p:bg>
    <p:spTree>
      <p:nvGrpSpPr>
        <p:cNvPr id="1" name=""/>
        <p:cNvGrpSpPr/>
        <p:nvPr/>
      </p:nvGrpSpPr>
      <p:grpSpPr>
        <a:xfrm>
          <a:off x="0" y="0"/>
          <a:ext cx="0" cy="0"/>
          <a:chOff x="0" y="0"/>
          <a:chExt cx="0" cy="0"/>
        </a:xfrm>
      </p:grpSpPr>
      <p:pic>
        <p:nvPicPr>
          <p:cNvPr id="2050" name="Picture 27"/>
          <p:cNvPicPr>
            <a:picLocks noChangeAspect="1"/>
          </p:cNvPicPr>
          <p:nvPr/>
        </p:nvPicPr>
        <p:blipFill>
          <a:blip r:embed="rId30" cstate="print">
            <a:clrChange>
              <a:clrFrom>
                <a:srgbClr val="000000"/>
              </a:clrFrom>
              <a:clrTo>
                <a:srgbClr val="000000">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ounded Rectangle 10"/>
          <p:cNvSpPr/>
          <p:nvPr/>
        </p:nvSpPr>
        <p:spPr>
          <a:xfrm>
            <a:off x="246063" y="165100"/>
            <a:ext cx="11715750" cy="6545263"/>
          </a:xfrm>
          <a:prstGeom prst="roundRect">
            <a:avLst>
              <a:gd name="adj" fmla="val 225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350" dirty="0"/>
          </a:p>
        </p:txBody>
      </p:sp>
      <p:sp>
        <p:nvSpPr>
          <p:cNvPr id="4099" name="Title Placeholder 1"/>
          <p:cNvSpPr>
            <a:spLocks noGrp="1"/>
          </p:cNvSpPr>
          <p:nvPr>
            <p:ph type="title"/>
          </p:nvPr>
        </p:nvSpPr>
        <p:spPr bwMode="auto">
          <a:xfrm>
            <a:off x="406400" y="274638"/>
            <a:ext cx="11176000" cy="806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slide</a:t>
            </a:r>
          </a:p>
        </p:txBody>
      </p:sp>
      <p:sp>
        <p:nvSpPr>
          <p:cNvPr id="2053" name="Text Placeholder 2"/>
          <p:cNvSpPr>
            <a:spLocks noGrp="1"/>
          </p:cNvSpPr>
          <p:nvPr>
            <p:ph type="body" idx="1"/>
          </p:nvPr>
        </p:nvSpPr>
        <p:spPr bwMode="auto">
          <a:xfrm>
            <a:off x="406400" y="1233488"/>
            <a:ext cx="11176000" cy="471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2054" name="Picture 6"/>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6078538" y="3416300"/>
            <a:ext cx="25400" cy="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13"/>
          <p:cNvPicPr>
            <a:picLocks noChangeAspect="1"/>
          </p:cNvPicPr>
          <p:nvPr/>
        </p:nvPicPr>
        <p:blipFill>
          <a:blip r:embed="rId32">
            <a:extLst>
              <a:ext uri="{28A0092B-C50C-407E-A947-70E740481C1C}">
                <a14:useLocalDpi xmlns:a14="http://schemas.microsoft.com/office/drawing/2010/main" val="0"/>
              </a:ext>
            </a:extLst>
          </a:blip>
          <a:srcRect/>
          <a:stretch>
            <a:fillRect/>
          </a:stretch>
        </p:blipFill>
        <p:spPr bwMode="auto">
          <a:xfrm>
            <a:off x="10810875" y="5656263"/>
            <a:ext cx="82867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14"/>
          <p:cNvPicPr>
            <a:picLocks noChangeAspect="1"/>
          </p:cNvPicPr>
          <p:nvPr/>
        </p:nvPicPr>
        <p:blipFill>
          <a:blip r:embed="rId33">
            <a:extLst>
              <a:ext uri="{28A0092B-C50C-407E-A947-70E740481C1C}">
                <a14:useLocalDpi xmlns:a14="http://schemas.microsoft.com/office/drawing/2010/main" val="0"/>
              </a:ext>
            </a:extLst>
          </a:blip>
          <a:srcRect/>
          <a:stretch>
            <a:fillRect/>
          </a:stretch>
        </p:blipFill>
        <p:spPr bwMode="auto">
          <a:xfrm>
            <a:off x="9277350" y="5619750"/>
            <a:ext cx="1385888"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Footer Placeholder 7"/>
          <p:cNvSpPr>
            <a:spLocks noGrp="1"/>
          </p:cNvSpPr>
          <p:nvPr>
            <p:ph type="ftr" sz="quarter" idx="3"/>
          </p:nvPr>
        </p:nvSpPr>
        <p:spPr>
          <a:xfrm>
            <a:off x="419100" y="6426200"/>
            <a:ext cx="3878263" cy="241300"/>
          </a:xfrm>
          <a:prstGeom prst="rect">
            <a:avLst/>
          </a:prstGeom>
        </p:spPr>
        <p:txBody>
          <a:bodyPr vert="horz" lIns="91440" tIns="45720" rIns="91440" bIns="45720" rtlCol="0" anchor="ctr"/>
          <a:lstStyle>
            <a:lvl1pPr algn="l" eaLnBrk="1" hangingPunct="1">
              <a:defRPr sz="563" smtClean="0">
                <a:solidFill>
                  <a:schemeClr val="tx1">
                    <a:lumMod val="75000"/>
                    <a:lumOff val="25000"/>
                  </a:schemeClr>
                </a:solidFill>
                <a:latin typeface="Arial" charset="0"/>
              </a:defRPr>
            </a:lvl1pPr>
          </a:lstStyle>
          <a:p>
            <a:pPr>
              <a:defRPr/>
            </a:pPr>
            <a:r>
              <a:rPr lang="en-US"/>
              <a:t>File Name</a:t>
            </a:r>
            <a:endParaRPr lang="en-US" dirty="0"/>
          </a:p>
        </p:txBody>
      </p:sp>
      <p:sp>
        <p:nvSpPr>
          <p:cNvPr id="17" name="Slide Number Placeholder 2"/>
          <p:cNvSpPr>
            <a:spLocks noGrp="1"/>
          </p:cNvSpPr>
          <p:nvPr>
            <p:ph type="sldNum" sz="quarter" idx="4"/>
          </p:nvPr>
        </p:nvSpPr>
        <p:spPr>
          <a:xfrm>
            <a:off x="5446713" y="6426200"/>
            <a:ext cx="977900" cy="241300"/>
          </a:xfrm>
          <a:prstGeom prst="rect">
            <a:avLst/>
          </a:prstGeom>
        </p:spPr>
        <p:txBody>
          <a:bodyPr anchor="ctr"/>
          <a:lstStyle>
            <a:lvl1pPr algn="ctr" eaLnBrk="1" hangingPunct="1">
              <a:defRPr sz="563" smtClean="0">
                <a:solidFill>
                  <a:schemeClr val="tx1">
                    <a:lumMod val="75000"/>
                    <a:lumOff val="25000"/>
                  </a:schemeClr>
                </a:solidFill>
                <a:latin typeface="Arial" charset="0"/>
              </a:defRPr>
            </a:lvl1pPr>
          </a:lstStyle>
          <a:p>
            <a:pPr>
              <a:defRPr/>
            </a:pPr>
            <a:fld id="{AA226EB8-6934-43CE-BCD0-89B4305B9C8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64" r:id="rId12"/>
    <p:sldLayoutId id="2147483839" r:id="rId13"/>
    <p:sldLayoutId id="2147483840" r:id="rId14"/>
    <p:sldLayoutId id="2147483841" r:id="rId15"/>
    <p:sldLayoutId id="2147483842" r:id="rId16"/>
    <p:sldLayoutId id="2147483865" r:id="rId17"/>
    <p:sldLayoutId id="2147483843" r:id="rId18"/>
    <p:sldLayoutId id="2147483844" r:id="rId19"/>
    <p:sldLayoutId id="2147483845" r:id="rId20"/>
    <p:sldLayoutId id="2147483846" r:id="rId21"/>
    <p:sldLayoutId id="2147483847" r:id="rId22"/>
    <p:sldLayoutId id="2147483866" r:id="rId23"/>
    <p:sldLayoutId id="2147483867" r:id="rId24"/>
    <p:sldLayoutId id="2147483868" r:id="rId25"/>
    <p:sldLayoutId id="2147483869" r:id="rId26"/>
    <p:sldLayoutId id="2147483870" r:id="rId27"/>
    <p:sldLayoutId id="2147483871" r:id="rId28"/>
  </p:sldLayoutIdLst>
  <p:timing>
    <p:tnLst>
      <p:par>
        <p:cTn id="1" dur="indefinite" restart="never" nodeType="tmRoot"/>
      </p:par>
    </p:tnLst>
  </p:timing>
  <p:hf hdr="0" ftr="0" dt="0"/>
  <p:txStyles>
    <p:titleStyle>
      <a:lvl1pPr algn="l" rtl="0" fontAlgn="base">
        <a:spcBef>
          <a:spcPct val="0"/>
        </a:spcBef>
        <a:spcAft>
          <a:spcPct val="0"/>
        </a:spcAft>
        <a:defRPr sz="2400" b="1" kern="1200" cap="all">
          <a:solidFill>
            <a:srgbClr val="404040"/>
          </a:solidFill>
          <a:latin typeface="Arial" pitchFamily="34" charset="0"/>
          <a:ea typeface="ＭＳ Ｐゴシック" charset="0"/>
          <a:cs typeface="Arial" pitchFamily="34" charset="0"/>
        </a:defRPr>
      </a:lvl1pPr>
      <a:lvl2pPr algn="l" rtl="0" fontAlgn="base">
        <a:spcBef>
          <a:spcPct val="0"/>
        </a:spcBef>
        <a:spcAft>
          <a:spcPct val="0"/>
        </a:spcAft>
        <a:defRPr sz="2400" b="1">
          <a:solidFill>
            <a:srgbClr val="404040"/>
          </a:solidFill>
          <a:latin typeface="Arial" charset="0"/>
          <a:ea typeface="ＭＳ Ｐゴシック" charset="0"/>
          <a:cs typeface="Arial" charset="0"/>
        </a:defRPr>
      </a:lvl2pPr>
      <a:lvl3pPr algn="l" rtl="0" fontAlgn="base">
        <a:spcBef>
          <a:spcPct val="0"/>
        </a:spcBef>
        <a:spcAft>
          <a:spcPct val="0"/>
        </a:spcAft>
        <a:defRPr sz="2400" b="1">
          <a:solidFill>
            <a:srgbClr val="404040"/>
          </a:solidFill>
          <a:latin typeface="Arial" charset="0"/>
          <a:ea typeface="ＭＳ Ｐゴシック" charset="0"/>
          <a:cs typeface="Arial" charset="0"/>
        </a:defRPr>
      </a:lvl3pPr>
      <a:lvl4pPr algn="l" rtl="0" fontAlgn="base">
        <a:spcBef>
          <a:spcPct val="0"/>
        </a:spcBef>
        <a:spcAft>
          <a:spcPct val="0"/>
        </a:spcAft>
        <a:defRPr sz="2400" b="1">
          <a:solidFill>
            <a:srgbClr val="404040"/>
          </a:solidFill>
          <a:latin typeface="Arial" charset="0"/>
          <a:ea typeface="ＭＳ Ｐゴシック" charset="0"/>
          <a:cs typeface="Arial" charset="0"/>
        </a:defRPr>
      </a:lvl4pPr>
      <a:lvl5pPr algn="l" rtl="0" fontAlgn="base">
        <a:spcBef>
          <a:spcPct val="0"/>
        </a:spcBef>
        <a:spcAft>
          <a:spcPct val="0"/>
        </a:spcAft>
        <a:defRPr sz="2400" b="1">
          <a:solidFill>
            <a:srgbClr val="404040"/>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192088" indent="-192088" algn="l" rtl="0" fontAlgn="base">
        <a:spcBef>
          <a:spcPts val="175"/>
        </a:spcBef>
        <a:spcAft>
          <a:spcPct val="0"/>
        </a:spcAft>
        <a:buFont typeface="Arial" panose="020B0604020202020204" pitchFamily="34" charset="0"/>
        <a:defRPr sz="2100" kern="1200">
          <a:solidFill>
            <a:srgbClr val="404040"/>
          </a:solidFill>
          <a:latin typeface="Arial" pitchFamily="34" charset="0"/>
          <a:ea typeface="ＭＳ Ｐゴシック" charset="0"/>
          <a:cs typeface="Arial" pitchFamily="34" charset="0"/>
        </a:defRPr>
      </a:lvl1pPr>
      <a:lvl2pPr marL="288925" indent="-160338" algn="l" rtl="0" fontAlgn="base">
        <a:spcBef>
          <a:spcPts val="175"/>
        </a:spcBef>
        <a:spcAft>
          <a:spcPct val="0"/>
        </a:spcAft>
        <a:buFont typeface="Arial" panose="020B0604020202020204" pitchFamily="34" charset="0"/>
        <a:buChar char="–"/>
        <a:defRPr sz="2100" kern="1200">
          <a:solidFill>
            <a:srgbClr val="404040"/>
          </a:solidFill>
          <a:latin typeface="Arial" pitchFamily="34" charset="0"/>
          <a:ea typeface="Arial" charset="0"/>
          <a:cs typeface="Arial" pitchFamily="34" charset="0"/>
        </a:defRPr>
      </a:lvl2pPr>
      <a:lvl3pPr marL="514350" indent="-128588" algn="l" rtl="0" fontAlgn="base">
        <a:spcBef>
          <a:spcPts val="175"/>
        </a:spcBef>
        <a:spcAft>
          <a:spcPct val="0"/>
        </a:spcAft>
        <a:buFont typeface="Arial" panose="020B0604020202020204" pitchFamily="34" charset="0"/>
        <a:buChar char="•"/>
        <a:defRPr sz="1500" kern="1200">
          <a:solidFill>
            <a:srgbClr val="404040"/>
          </a:solidFill>
          <a:latin typeface="Arial" pitchFamily="34" charset="0"/>
          <a:ea typeface="Arial" charset="0"/>
          <a:cs typeface="Arial" pitchFamily="34" charset="0"/>
        </a:defRPr>
      </a:lvl3pPr>
      <a:lvl4pPr marL="771525" indent="-128588" algn="l" rtl="0" fontAlgn="base">
        <a:spcBef>
          <a:spcPts val="175"/>
        </a:spcBef>
        <a:spcAft>
          <a:spcPct val="0"/>
        </a:spcAft>
        <a:buFont typeface="Arial" panose="020B0604020202020204" pitchFamily="34" charset="0"/>
        <a:buChar char="–"/>
        <a:defRPr sz="1500" kern="1200">
          <a:solidFill>
            <a:srgbClr val="404040"/>
          </a:solidFill>
          <a:latin typeface="Arial" pitchFamily="34" charset="0"/>
          <a:ea typeface="Arial" charset="0"/>
          <a:cs typeface="Arial" pitchFamily="34" charset="0"/>
        </a:defRPr>
      </a:lvl4pPr>
      <a:lvl5pPr marL="1028700" indent="-128588" algn="l" rtl="0" fontAlgn="base">
        <a:spcBef>
          <a:spcPts val="175"/>
        </a:spcBef>
        <a:spcAft>
          <a:spcPct val="0"/>
        </a:spcAft>
        <a:buFont typeface="Arial" panose="020B0604020202020204" pitchFamily="34" charset="0"/>
        <a:buChar char="»"/>
        <a:defRPr sz="1500" kern="1200">
          <a:solidFill>
            <a:srgbClr val="404040"/>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6.xml"/><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7.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smtClean="0"/>
              <a:t>TMT Year-end Review, 12/12/2017</a:t>
            </a:r>
          </a:p>
          <a:p>
            <a:r>
              <a:rPr lang="en-US" dirty="0" smtClean="0"/>
              <a:t>Doug Baus</a:t>
            </a:r>
          </a:p>
          <a:p>
            <a:r>
              <a:rPr lang="en-US" dirty="0" smtClean="0"/>
              <a:t>Dan Turner</a:t>
            </a:r>
            <a:endParaRPr lang="en-US" dirty="0"/>
          </a:p>
        </p:txBody>
      </p:sp>
      <p:sp>
        <p:nvSpPr>
          <p:cNvPr id="3" name="Title 2"/>
          <p:cNvSpPr>
            <a:spLocks noGrp="1"/>
          </p:cNvSpPr>
          <p:nvPr>
            <p:ph type="title"/>
          </p:nvPr>
        </p:nvSpPr>
        <p:spPr/>
        <p:txBody>
          <a:bodyPr/>
          <a:lstStyle/>
          <a:p>
            <a:r>
              <a:rPr lang="en-US" dirty="0" smtClean="0"/>
              <a:t>2017 Flow, Debris, spill and TDG</a:t>
            </a:r>
            <a:endParaRPr lang="en-US" dirty="0"/>
          </a:p>
        </p:txBody>
      </p:sp>
      <p:sp>
        <p:nvSpPr>
          <p:cNvPr id="4" name="Slide Number Placeholder 3"/>
          <p:cNvSpPr>
            <a:spLocks noGrp="1"/>
          </p:cNvSpPr>
          <p:nvPr>
            <p:ph type="sldNum" sz="quarter" idx="13"/>
          </p:nvPr>
        </p:nvSpPr>
        <p:spPr/>
        <p:txBody>
          <a:bodyPr/>
          <a:lstStyle/>
          <a:p>
            <a:pPr>
              <a:defRPr/>
            </a:pPr>
            <a:fld id="{E8F257E0-68AB-4DC3-9158-F269AED9133B}" type="slidenum">
              <a:rPr lang="en-US" smtClean="0"/>
              <a:pPr>
                <a:defRPr/>
              </a:pPr>
              <a:t>1</a:t>
            </a:fld>
            <a:endParaRPr lang="en-US" dirty="0"/>
          </a:p>
        </p:txBody>
      </p:sp>
      <p:pic>
        <p:nvPicPr>
          <p:cNvPr id="5"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46713" y="928665"/>
            <a:ext cx="6373358" cy="4295642"/>
          </a:xfrm>
          <a:prstGeom prst="rect">
            <a:avLst/>
          </a:prstGeom>
        </p:spPr>
      </p:pic>
    </p:spTree>
    <p:extLst>
      <p:ext uri="{BB962C8B-B14F-4D97-AF65-F5344CB8AC3E}">
        <p14:creationId xmlns:p14="http://schemas.microsoft.com/office/powerpoint/2010/main" val="23675677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06400" y="1264595"/>
            <a:ext cx="7309738" cy="4139543"/>
          </a:xfrm>
          <a:prstGeom prst="rect">
            <a:avLst/>
          </a:prstGeom>
        </p:spPr>
      </p:pic>
      <p:sp>
        <p:nvSpPr>
          <p:cNvPr id="3" name="Title 2"/>
          <p:cNvSpPr>
            <a:spLocks noGrp="1"/>
          </p:cNvSpPr>
          <p:nvPr>
            <p:ph type="title"/>
          </p:nvPr>
        </p:nvSpPr>
        <p:spPr/>
        <p:txBody>
          <a:bodyPr/>
          <a:lstStyle/>
          <a:p>
            <a:r>
              <a:rPr lang="en-US" dirty="0" smtClean="0"/>
              <a:t>John Day – 2017 spill and </a:t>
            </a:r>
            <a:r>
              <a:rPr lang="en-US" dirty="0" err="1" smtClean="0"/>
              <a:t>tdg</a:t>
            </a:r>
            <a:endParaRPr lang="en-US" dirty="0"/>
          </a:p>
        </p:txBody>
      </p:sp>
      <p:sp>
        <p:nvSpPr>
          <p:cNvPr id="4" name="Content Placeholder 3"/>
          <p:cNvSpPr>
            <a:spLocks noGrp="1"/>
          </p:cNvSpPr>
          <p:nvPr>
            <p:ph sz="quarter" idx="10"/>
          </p:nvPr>
        </p:nvSpPr>
        <p:spPr>
          <a:xfrm>
            <a:off x="7987004" y="1264595"/>
            <a:ext cx="3665921" cy="4625502"/>
          </a:xfrm>
        </p:spPr>
        <p:txBody>
          <a:bodyPr/>
          <a:lstStyle/>
          <a:p>
            <a:pPr>
              <a:buFont typeface="Arial" panose="020B0604020202020204" pitchFamily="34" charset="0"/>
              <a:buChar char="•"/>
            </a:pPr>
            <a:r>
              <a:rPr lang="en-US" sz="1900" dirty="0">
                <a:solidFill>
                  <a:schemeClr val="tx1">
                    <a:lumMod val="75000"/>
                    <a:lumOff val="25000"/>
                  </a:schemeClr>
                </a:solidFill>
              </a:rPr>
              <a:t>Highest TDG = 136 % from 5/8 – 5/11</a:t>
            </a:r>
          </a:p>
          <a:p>
            <a:pPr>
              <a:buFont typeface="Arial" panose="020B0604020202020204" pitchFamily="34" charset="0"/>
              <a:buChar char="•"/>
            </a:pPr>
            <a:r>
              <a:rPr lang="en-US" sz="1900" dirty="0" smtClean="0">
                <a:solidFill>
                  <a:schemeClr val="tx1">
                    <a:lumMod val="75000"/>
                    <a:lumOff val="25000"/>
                  </a:schemeClr>
                </a:solidFill>
              </a:rPr>
              <a:t>Spill </a:t>
            </a:r>
            <a:r>
              <a:rPr lang="en-US" sz="1900" dirty="0">
                <a:solidFill>
                  <a:schemeClr val="tx1">
                    <a:lumMod val="75000"/>
                    <a:lumOff val="25000"/>
                  </a:schemeClr>
                </a:solidFill>
              </a:rPr>
              <a:t>bays 3 and 5 out of service 4/19 – 5/22</a:t>
            </a:r>
          </a:p>
          <a:p>
            <a:pPr>
              <a:buFont typeface="Arial" panose="020B0604020202020204" pitchFamily="34" charset="0"/>
              <a:buChar char="•"/>
            </a:pPr>
            <a:endParaRPr lang="en-US" sz="1900" dirty="0">
              <a:solidFill>
                <a:schemeClr val="tx1">
                  <a:lumMod val="75000"/>
                  <a:lumOff val="25000"/>
                </a:schemeClr>
              </a:solidFill>
            </a:endParaRPr>
          </a:p>
          <a:p>
            <a:endParaRPr lang="en-US" dirty="0"/>
          </a:p>
          <a:p>
            <a:endParaRPr lang="en-US" dirty="0"/>
          </a:p>
          <a:p>
            <a:endParaRPr lang="en-US" dirty="0"/>
          </a:p>
        </p:txBody>
      </p:sp>
      <p:sp>
        <p:nvSpPr>
          <p:cNvPr id="12" name="TextBox 11"/>
          <p:cNvSpPr txBox="1"/>
          <p:nvPr/>
        </p:nvSpPr>
        <p:spPr>
          <a:xfrm>
            <a:off x="1149042" y="1864391"/>
            <a:ext cx="990464" cy="338554"/>
          </a:xfrm>
          <a:prstGeom prst="rect">
            <a:avLst/>
          </a:prstGeom>
          <a:noFill/>
        </p:spPr>
        <p:txBody>
          <a:bodyPr wrap="none" rtlCol="0">
            <a:spAutoFit/>
          </a:bodyPr>
          <a:lstStyle/>
          <a:p>
            <a:r>
              <a:rPr lang="en-US" sz="1600" dirty="0" smtClean="0">
                <a:solidFill>
                  <a:srgbClr val="6E548D"/>
                </a:solidFill>
              </a:rPr>
              <a:t>TW TDG</a:t>
            </a:r>
            <a:endParaRPr lang="en-US" sz="1600" dirty="0">
              <a:solidFill>
                <a:srgbClr val="6E548D"/>
              </a:solidFill>
            </a:endParaRPr>
          </a:p>
        </p:txBody>
      </p:sp>
      <p:sp>
        <p:nvSpPr>
          <p:cNvPr id="13" name="TextBox 12"/>
          <p:cNvSpPr txBox="1"/>
          <p:nvPr/>
        </p:nvSpPr>
        <p:spPr>
          <a:xfrm>
            <a:off x="2145411" y="2944112"/>
            <a:ext cx="1264577" cy="338554"/>
          </a:xfrm>
          <a:prstGeom prst="rect">
            <a:avLst/>
          </a:prstGeom>
          <a:noFill/>
        </p:spPr>
        <p:txBody>
          <a:bodyPr wrap="none" rtlCol="0">
            <a:spAutoFit/>
          </a:bodyPr>
          <a:lstStyle/>
          <a:p>
            <a:r>
              <a:rPr lang="en-US" sz="1600" dirty="0" smtClean="0">
                <a:solidFill>
                  <a:srgbClr val="DA8137"/>
                </a:solidFill>
              </a:rPr>
              <a:t>d/s FB TDG</a:t>
            </a:r>
            <a:endParaRPr lang="en-US" sz="1600" dirty="0">
              <a:solidFill>
                <a:srgbClr val="DA8137"/>
              </a:solidFill>
            </a:endParaRPr>
          </a:p>
        </p:txBody>
      </p:sp>
      <p:sp>
        <p:nvSpPr>
          <p:cNvPr id="14" name="TextBox 13"/>
          <p:cNvSpPr txBox="1"/>
          <p:nvPr/>
        </p:nvSpPr>
        <p:spPr>
          <a:xfrm>
            <a:off x="5708117" y="3099354"/>
            <a:ext cx="1162498" cy="338554"/>
          </a:xfrm>
          <a:prstGeom prst="rect">
            <a:avLst/>
          </a:prstGeom>
          <a:noFill/>
        </p:spPr>
        <p:txBody>
          <a:bodyPr wrap="none" rtlCol="0">
            <a:spAutoFit/>
          </a:bodyPr>
          <a:lstStyle/>
          <a:p>
            <a:r>
              <a:rPr lang="en-US" sz="1600" dirty="0" smtClean="0">
                <a:solidFill>
                  <a:srgbClr val="FF00FF"/>
                </a:solidFill>
              </a:rPr>
              <a:t>Actual spill</a:t>
            </a:r>
            <a:endParaRPr lang="en-US" sz="1600" dirty="0">
              <a:solidFill>
                <a:srgbClr val="FF00FF"/>
              </a:solidFill>
            </a:endParaRPr>
          </a:p>
        </p:txBody>
      </p:sp>
      <p:sp>
        <p:nvSpPr>
          <p:cNvPr id="15" name="TextBox 14"/>
          <p:cNvSpPr txBox="1"/>
          <p:nvPr/>
        </p:nvSpPr>
        <p:spPr>
          <a:xfrm>
            <a:off x="4933308" y="4144046"/>
            <a:ext cx="957313" cy="338554"/>
          </a:xfrm>
          <a:prstGeom prst="rect">
            <a:avLst/>
          </a:prstGeom>
          <a:noFill/>
        </p:spPr>
        <p:txBody>
          <a:bodyPr wrap="none" rtlCol="0">
            <a:spAutoFit/>
          </a:bodyPr>
          <a:lstStyle/>
          <a:p>
            <a:r>
              <a:rPr lang="en-US" sz="1600" dirty="0" smtClean="0">
                <a:solidFill>
                  <a:srgbClr val="92D050"/>
                </a:solidFill>
              </a:rPr>
              <a:t>Spill cap</a:t>
            </a:r>
            <a:endParaRPr lang="en-US" sz="1600" dirty="0">
              <a:solidFill>
                <a:srgbClr val="92D050"/>
              </a:solidFill>
            </a:endParaRPr>
          </a:p>
        </p:txBody>
      </p:sp>
      <p:sp>
        <p:nvSpPr>
          <p:cNvPr id="16" name="TextBox 15"/>
          <p:cNvSpPr txBox="1"/>
          <p:nvPr/>
        </p:nvSpPr>
        <p:spPr>
          <a:xfrm>
            <a:off x="3732362" y="3273841"/>
            <a:ext cx="1587294" cy="338554"/>
          </a:xfrm>
          <a:prstGeom prst="rect">
            <a:avLst/>
          </a:prstGeom>
          <a:noFill/>
        </p:spPr>
        <p:txBody>
          <a:bodyPr wrap="none" rtlCol="0">
            <a:spAutoFit/>
          </a:bodyPr>
          <a:lstStyle/>
          <a:p>
            <a:r>
              <a:rPr lang="en-US" sz="1600" dirty="0" smtClean="0">
                <a:solidFill>
                  <a:srgbClr val="00B050"/>
                </a:solidFill>
              </a:rPr>
              <a:t>30% / 40% spill</a:t>
            </a:r>
            <a:endParaRPr lang="en-US" sz="1600" dirty="0">
              <a:solidFill>
                <a:srgbClr val="00B050"/>
              </a:solidFill>
            </a:endParaRPr>
          </a:p>
        </p:txBody>
      </p:sp>
    </p:spTree>
    <p:extLst>
      <p:ext uri="{BB962C8B-B14F-4D97-AF65-F5344CB8AC3E}">
        <p14:creationId xmlns:p14="http://schemas.microsoft.com/office/powerpoint/2010/main" val="34976187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04483" y="1371421"/>
            <a:ext cx="7315834" cy="4115157"/>
          </a:xfrm>
          <a:prstGeom prst="rect">
            <a:avLst/>
          </a:prstGeom>
        </p:spPr>
      </p:pic>
      <p:sp>
        <p:nvSpPr>
          <p:cNvPr id="3" name="Title 2"/>
          <p:cNvSpPr>
            <a:spLocks noGrp="1"/>
          </p:cNvSpPr>
          <p:nvPr>
            <p:ph type="title"/>
          </p:nvPr>
        </p:nvSpPr>
        <p:spPr/>
        <p:txBody>
          <a:bodyPr/>
          <a:lstStyle/>
          <a:p>
            <a:r>
              <a:rPr lang="en-US" dirty="0" smtClean="0"/>
              <a:t>McNary – 2017 spill and </a:t>
            </a:r>
            <a:r>
              <a:rPr lang="en-US" dirty="0" err="1" smtClean="0"/>
              <a:t>tdg</a:t>
            </a:r>
            <a:endParaRPr lang="en-US" dirty="0"/>
          </a:p>
        </p:txBody>
      </p:sp>
      <p:sp>
        <p:nvSpPr>
          <p:cNvPr id="11" name="TextBox 10"/>
          <p:cNvSpPr txBox="1"/>
          <p:nvPr/>
        </p:nvSpPr>
        <p:spPr>
          <a:xfrm>
            <a:off x="1048992" y="1901815"/>
            <a:ext cx="990464" cy="338554"/>
          </a:xfrm>
          <a:prstGeom prst="rect">
            <a:avLst/>
          </a:prstGeom>
          <a:noFill/>
        </p:spPr>
        <p:txBody>
          <a:bodyPr wrap="none" rtlCol="0">
            <a:spAutoFit/>
          </a:bodyPr>
          <a:lstStyle/>
          <a:p>
            <a:r>
              <a:rPr lang="en-US" sz="1600" dirty="0" smtClean="0">
                <a:solidFill>
                  <a:srgbClr val="6E548D"/>
                </a:solidFill>
              </a:rPr>
              <a:t>TW TDG</a:t>
            </a:r>
            <a:endParaRPr lang="en-US" sz="1600" dirty="0">
              <a:solidFill>
                <a:srgbClr val="6E548D"/>
              </a:solidFill>
            </a:endParaRPr>
          </a:p>
        </p:txBody>
      </p:sp>
      <p:sp>
        <p:nvSpPr>
          <p:cNvPr id="17" name="TextBox 16"/>
          <p:cNvSpPr txBox="1"/>
          <p:nvPr/>
        </p:nvSpPr>
        <p:spPr>
          <a:xfrm>
            <a:off x="1371600" y="2895600"/>
            <a:ext cx="1264577" cy="338554"/>
          </a:xfrm>
          <a:prstGeom prst="rect">
            <a:avLst/>
          </a:prstGeom>
          <a:noFill/>
        </p:spPr>
        <p:txBody>
          <a:bodyPr wrap="none" rtlCol="0">
            <a:spAutoFit/>
          </a:bodyPr>
          <a:lstStyle/>
          <a:p>
            <a:r>
              <a:rPr lang="en-US" sz="1600" dirty="0" smtClean="0">
                <a:solidFill>
                  <a:srgbClr val="DA8137"/>
                </a:solidFill>
              </a:rPr>
              <a:t>d/s FB TDG</a:t>
            </a:r>
            <a:endParaRPr lang="en-US" sz="1600" dirty="0">
              <a:solidFill>
                <a:srgbClr val="DA8137"/>
              </a:solidFill>
            </a:endParaRPr>
          </a:p>
        </p:txBody>
      </p:sp>
      <p:sp>
        <p:nvSpPr>
          <p:cNvPr id="18" name="TextBox 17"/>
          <p:cNvSpPr txBox="1"/>
          <p:nvPr/>
        </p:nvSpPr>
        <p:spPr>
          <a:xfrm>
            <a:off x="3352800" y="3581400"/>
            <a:ext cx="1162498" cy="338554"/>
          </a:xfrm>
          <a:prstGeom prst="rect">
            <a:avLst/>
          </a:prstGeom>
          <a:noFill/>
        </p:spPr>
        <p:txBody>
          <a:bodyPr wrap="none" rtlCol="0">
            <a:spAutoFit/>
          </a:bodyPr>
          <a:lstStyle/>
          <a:p>
            <a:r>
              <a:rPr lang="en-US" sz="1600" dirty="0" smtClean="0">
                <a:solidFill>
                  <a:srgbClr val="FF00FF"/>
                </a:solidFill>
              </a:rPr>
              <a:t>Actual spill</a:t>
            </a:r>
            <a:endParaRPr lang="en-US" sz="1600" dirty="0">
              <a:solidFill>
                <a:srgbClr val="FF00FF"/>
              </a:solidFill>
            </a:endParaRPr>
          </a:p>
        </p:txBody>
      </p:sp>
      <p:sp>
        <p:nvSpPr>
          <p:cNvPr id="19" name="TextBox 18"/>
          <p:cNvSpPr txBox="1"/>
          <p:nvPr/>
        </p:nvSpPr>
        <p:spPr>
          <a:xfrm>
            <a:off x="848760" y="3832631"/>
            <a:ext cx="957313" cy="338554"/>
          </a:xfrm>
          <a:prstGeom prst="rect">
            <a:avLst/>
          </a:prstGeom>
          <a:noFill/>
        </p:spPr>
        <p:txBody>
          <a:bodyPr wrap="none" rtlCol="0">
            <a:spAutoFit/>
          </a:bodyPr>
          <a:lstStyle/>
          <a:p>
            <a:r>
              <a:rPr lang="en-US" sz="1600" dirty="0" smtClean="0">
                <a:solidFill>
                  <a:srgbClr val="92D050"/>
                </a:solidFill>
              </a:rPr>
              <a:t>Spill cap</a:t>
            </a:r>
            <a:endParaRPr lang="en-US" sz="1600" dirty="0">
              <a:solidFill>
                <a:srgbClr val="92D050"/>
              </a:solidFill>
            </a:endParaRPr>
          </a:p>
        </p:txBody>
      </p:sp>
      <p:sp>
        <p:nvSpPr>
          <p:cNvPr id="20" name="Text Placeholder 14"/>
          <p:cNvSpPr txBox="1">
            <a:spLocks/>
          </p:cNvSpPr>
          <p:nvPr/>
        </p:nvSpPr>
        <p:spPr>
          <a:xfrm>
            <a:off x="7743430" y="1371421"/>
            <a:ext cx="4114801" cy="4022434"/>
          </a:xfrm>
          <a:prstGeom prst="rect">
            <a:avLst/>
          </a:prstGeom>
        </p:spPr>
        <p:txBody>
          <a:bodyPr/>
          <a:lstStyle>
            <a:lvl1pPr marL="0" indent="0" algn="l" rtl="0" eaLnBrk="1" fontAlgn="base" hangingPunct="1">
              <a:spcBef>
                <a:spcPts val="0"/>
              </a:spcBef>
              <a:spcAft>
                <a:spcPct val="0"/>
              </a:spcAft>
              <a:buFont typeface="Arial" pitchFamily="34" charset="0"/>
              <a:defRPr sz="2100" kern="1200">
                <a:solidFill>
                  <a:schemeClr val="tx1">
                    <a:lumMod val="75000"/>
                    <a:lumOff val="25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75000"/>
                    <a:lumOff val="25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pPr marL="342900" indent="-342900">
              <a:buFont typeface="Arial" panose="020B0604020202020204" pitchFamily="34" charset="0"/>
              <a:buChar char="•"/>
            </a:pPr>
            <a:r>
              <a:rPr lang="en-US" sz="2000" dirty="0" smtClean="0"/>
              <a:t>Periods of high TDG:</a:t>
            </a:r>
          </a:p>
          <a:p>
            <a:pPr marL="569913" lvl="1" indent="-342900">
              <a:buFont typeface="Courier New" panose="02070309020205020404" pitchFamily="49" charset="0"/>
              <a:buChar char="o"/>
            </a:pPr>
            <a:r>
              <a:rPr lang="en-US" sz="1900" dirty="0" smtClean="0"/>
              <a:t>4/1 to 4/14: 124 to 129% TDG </a:t>
            </a:r>
          </a:p>
          <a:p>
            <a:pPr marL="569913" lvl="1" indent="-342900">
              <a:buFont typeface="Courier New" panose="02070309020205020404" pitchFamily="49" charset="0"/>
              <a:buChar char="o"/>
            </a:pPr>
            <a:r>
              <a:rPr lang="en-US" sz="1900" dirty="0" smtClean="0"/>
              <a:t>5/7 to 5/16: 128 to 130% TDG</a:t>
            </a:r>
          </a:p>
          <a:p>
            <a:pPr marL="342900" indent="-342900">
              <a:buFont typeface="Arial" panose="020B0604020202020204" pitchFamily="34" charset="0"/>
              <a:buChar char="•"/>
            </a:pPr>
            <a:r>
              <a:rPr lang="en-US" sz="2000" dirty="0" smtClean="0"/>
              <a:t>Discussion in TMT</a:t>
            </a:r>
            <a:r>
              <a:rPr lang="en-US" sz="2000" dirty="0" smtClean="0">
                <a:solidFill>
                  <a:schemeClr val="tx1"/>
                </a:solidFill>
              </a:rPr>
              <a:t>/FPOM </a:t>
            </a:r>
            <a:r>
              <a:rPr lang="en-US" sz="2000" dirty="0" smtClean="0"/>
              <a:t>regarding:</a:t>
            </a:r>
          </a:p>
          <a:p>
            <a:pPr marL="569913" lvl="1" indent="-342900">
              <a:buFont typeface="Courier New" panose="02070309020205020404" pitchFamily="49" charset="0"/>
              <a:buChar char="o"/>
            </a:pPr>
            <a:r>
              <a:rPr lang="en-US" sz="1900" dirty="0" smtClean="0"/>
              <a:t>Carrying “contingency” reserves outside of </a:t>
            </a:r>
            <a:r>
              <a:rPr lang="en-US" sz="1900" dirty="0"/>
              <a:t>1</a:t>
            </a:r>
            <a:r>
              <a:rPr lang="en-US" sz="1900" dirty="0" smtClean="0"/>
              <a:t>%;</a:t>
            </a:r>
            <a:endParaRPr lang="en-US" sz="1900" dirty="0"/>
          </a:p>
          <a:p>
            <a:pPr marL="569913" lvl="1" indent="-342900">
              <a:buFont typeface="Courier New" panose="02070309020205020404" pitchFamily="49" charset="0"/>
              <a:buChar char="o"/>
            </a:pPr>
            <a:r>
              <a:rPr lang="en-US" sz="1900" dirty="0" smtClean="0"/>
              <a:t>Operating at “best operating point” above 1%.</a:t>
            </a:r>
            <a:endParaRPr lang="en-US" sz="1900" dirty="0"/>
          </a:p>
          <a:p>
            <a:pPr marL="342900" indent="-342900">
              <a:buFont typeface="Arial" panose="020B0604020202020204" pitchFamily="34" charset="0"/>
              <a:buChar char="•"/>
            </a:pPr>
            <a:r>
              <a:rPr lang="en-US" sz="2000" dirty="0" smtClean="0"/>
              <a:t>Predicted impact to TDG of TMT options:</a:t>
            </a:r>
          </a:p>
          <a:p>
            <a:pPr marL="569913" lvl="1" indent="-342900">
              <a:buFont typeface="Courier New" panose="02070309020205020404" pitchFamily="49" charset="0"/>
              <a:buChar char="o"/>
            </a:pPr>
            <a:r>
              <a:rPr lang="en-US" sz="1900" dirty="0"/>
              <a:t>~25 kcfs increase generation and decrease in spill, estimated decrease of </a:t>
            </a:r>
            <a:r>
              <a:rPr lang="en-US" sz="1900" dirty="0" smtClean="0"/>
              <a:t>2 - 5</a:t>
            </a:r>
            <a:r>
              <a:rPr lang="en-US" sz="1900" dirty="0"/>
              <a:t>% </a:t>
            </a:r>
            <a:r>
              <a:rPr lang="en-US" sz="1900" dirty="0" smtClean="0"/>
              <a:t>TDG</a:t>
            </a:r>
            <a:endParaRPr lang="en-US" sz="1900" dirty="0"/>
          </a:p>
          <a:p>
            <a:endParaRPr lang="en-US" dirty="0" smtClean="0"/>
          </a:p>
          <a:p>
            <a:endParaRPr lang="en-US" dirty="0" smtClean="0"/>
          </a:p>
          <a:p>
            <a:endParaRPr lang="en-US" dirty="0" smtClean="0"/>
          </a:p>
          <a:p>
            <a:endParaRPr lang="en-US" dirty="0"/>
          </a:p>
        </p:txBody>
      </p:sp>
      <p:cxnSp>
        <p:nvCxnSpPr>
          <p:cNvPr id="5" name="Straight Connector 4"/>
          <p:cNvCxnSpPr/>
          <p:nvPr/>
        </p:nvCxnSpPr>
        <p:spPr>
          <a:xfrm>
            <a:off x="914400" y="3429000"/>
            <a:ext cx="60960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142101" y="4387024"/>
            <a:ext cx="1003801" cy="338554"/>
          </a:xfrm>
          <a:prstGeom prst="rect">
            <a:avLst/>
          </a:prstGeom>
          <a:noFill/>
        </p:spPr>
        <p:txBody>
          <a:bodyPr wrap="none" rtlCol="0">
            <a:spAutoFit/>
          </a:bodyPr>
          <a:lstStyle/>
          <a:p>
            <a:r>
              <a:rPr lang="en-US" sz="1600" dirty="0" smtClean="0">
                <a:solidFill>
                  <a:srgbClr val="00B050"/>
                </a:solidFill>
              </a:rPr>
              <a:t>40% spill</a:t>
            </a:r>
            <a:endParaRPr lang="en-US" sz="1600" dirty="0">
              <a:solidFill>
                <a:srgbClr val="00B050"/>
              </a:solidFill>
            </a:endParaRPr>
          </a:p>
        </p:txBody>
      </p:sp>
    </p:spTree>
    <p:extLst>
      <p:ext uri="{BB962C8B-B14F-4D97-AF65-F5344CB8AC3E}">
        <p14:creationId xmlns:p14="http://schemas.microsoft.com/office/powerpoint/2010/main" val="37453906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1" y="152400"/>
            <a:ext cx="3276600" cy="3276600"/>
          </a:xfrm>
          <a:prstGeom prst="rect">
            <a:avLst/>
          </a:prstGeom>
        </p:spPr>
      </p:pic>
      <p:sp>
        <p:nvSpPr>
          <p:cNvPr id="2" name="Title 1"/>
          <p:cNvSpPr>
            <a:spLocks noGrp="1"/>
          </p:cNvSpPr>
          <p:nvPr>
            <p:ph type="title"/>
          </p:nvPr>
        </p:nvSpPr>
        <p:spPr>
          <a:xfrm>
            <a:off x="7162800" y="152400"/>
            <a:ext cx="4876800" cy="801687"/>
          </a:xfrm>
        </p:spPr>
        <p:txBody>
          <a:bodyPr/>
          <a:lstStyle/>
          <a:p>
            <a:r>
              <a:rPr lang="en-US" dirty="0"/>
              <a:t>TDG to spill Relationships</a:t>
            </a:r>
          </a:p>
        </p:txBody>
      </p:sp>
      <p:pic>
        <p:nvPicPr>
          <p:cNvPr id="4" name="Picture Placeholder 14"/>
          <p:cNvPicPr>
            <a:picLocks noChangeAspect="1"/>
          </p:cNvPicPr>
          <p:nvPr/>
        </p:nvPicPr>
        <p:blipFill>
          <a:blip r:embed="rId3" cstate="print">
            <a:extLst>
              <a:ext uri="{28A0092B-C50C-407E-A947-70E740481C1C}">
                <a14:useLocalDpi xmlns:a14="http://schemas.microsoft.com/office/drawing/2010/main" val="0"/>
              </a:ext>
            </a:extLst>
          </a:blip>
          <a:srcRect t="3322" b="3322"/>
          <a:stretch>
            <a:fillRect/>
          </a:stretch>
        </p:blipFill>
        <p:spPr>
          <a:xfrm>
            <a:off x="3962400" y="304800"/>
            <a:ext cx="3201819" cy="2988364"/>
          </a:xfrm>
          <a:prstGeom prst="rect">
            <a:avLst/>
          </a:prstGeom>
        </p:spPr>
      </p:pic>
      <p:pic>
        <p:nvPicPr>
          <p:cNvPr id="5" name="Picture Placeholder 15"/>
          <p:cNvPicPr>
            <a:picLocks noChangeAspect="1"/>
          </p:cNvPicPr>
          <p:nvPr/>
        </p:nvPicPr>
        <p:blipFill>
          <a:blip r:embed="rId4" cstate="print">
            <a:extLst>
              <a:ext uri="{28A0092B-C50C-407E-A947-70E740481C1C}">
                <a14:useLocalDpi xmlns:a14="http://schemas.microsoft.com/office/drawing/2010/main" val="0"/>
              </a:ext>
            </a:extLst>
          </a:blip>
          <a:srcRect t="3322" b="3322"/>
          <a:stretch>
            <a:fillRect/>
          </a:stretch>
        </p:blipFill>
        <p:spPr>
          <a:xfrm>
            <a:off x="609600" y="3505200"/>
            <a:ext cx="3201819" cy="2988364"/>
          </a:xfrm>
          <a:prstGeom prst="rect">
            <a:avLst/>
          </a:prstGeom>
        </p:spPr>
      </p:pic>
      <p:pic>
        <p:nvPicPr>
          <p:cNvPr id="6" name="Picture Placeholder 16"/>
          <p:cNvPicPr>
            <a:picLocks noChangeAspect="1"/>
          </p:cNvPicPr>
          <p:nvPr/>
        </p:nvPicPr>
        <p:blipFill>
          <a:blip r:embed="rId5" cstate="print">
            <a:extLst>
              <a:ext uri="{28A0092B-C50C-407E-A947-70E740481C1C}">
                <a14:useLocalDpi xmlns:a14="http://schemas.microsoft.com/office/drawing/2010/main" val="0"/>
              </a:ext>
            </a:extLst>
          </a:blip>
          <a:srcRect t="3347" b="3347"/>
          <a:stretch>
            <a:fillRect/>
          </a:stretch>
        </p:blipFill>
        <p:spPr>
          <a:xfrm>
            <a:off x="3962400" y="3505200"/>
            <a:ext cx="3201819" cy="2988364"/>
          </a:xfrm>
          <a:prstGeom prst="rect">
            <a:avLst/>
          </a:prstGeom>
        </p:spPr>
      </p:pic>
      <p:sp>
        <p:nvSpPr>
          <p:cNvPr id="8" name="TextBox 7"/>
          <p:cNvSpPr txBox="1"/>
          <p:nvPr/>
        </p:nvSpPr>
        <p:spPr>
          <a:xfrm rot="19820363">
            <a:off x="4603981" y="1441768"/>
            <a:ext cx="1578317" cy="369332"/>
          </a:xfrm>
          <a:prstGeom prst="rect">
            <a:avLst/>
          </a:prstGeom>
          <a:noFill/>
        </p:spPr>
        <p:txBody>
          <a:bodyPr wrap="none" rtlCol="0">
            <a:spAutoFit/>
          </a:bodyPr>
          <a:lstStyle/>
          <a:p>
            <a:r>
              <a:rPr lang="en-US" dirty="0" smtClean="0">
                <a:solidFill>
                  <a:srgbClr val="00B050"/>
                </a:solidFill>
              </a:rPr>
              <a:t>Well behaved</a:t>
            </a:r>
            <a:endParaRPr lang="en-US" dirty="0">
              <a:solidFill>
                <a:srgbClr val="00B050"/>
              </a:solidFill>
            </a:endParaRPr>
          </a:p>
        </p:txBody>
      </p:sp>
      <p:sp>
        <p:nvSpPr>
          <p:cNvPr id="9" name="TextBox 8"/>
          <p:cNvSpPr txBox="1"/>
          <p:nvPr/>
        </p:nvSpPr>
        <p:spPr>
          <a:xfrm>
            <a:off x="1759167" y="5418235"/>
            <a:ext cx="1851789" cy="369332"/>
          </a:xfrm>
          <a:prstGeom prst="rect">
            <a:avLst/>
          </a:prstGeom>
          <a:noFill/>
        </p:spPr>
        <p:txBody>
          <a:bodyPr wrap="none" rtlCol="0">
            <a:spAutoFit/>
          </a:bodyPr>
          <a:lstStyle/>
          <a:p>
            <a:r>
              <a:rPr lang="en-US" dirty="0" smtClean="0">
                <a:solidFill>
                  <a:schemeClr val="accent6"/>
                </a:solidFill>
              </a:rPr>
              <a:t>Poorly behaved</a:t>
            </a:r>
            <a:endParaRPr lang="en-US" dirty="0">
              <a:solidFill>
                <a:schemeClr val="accent6"/>
              </a:solidFill>
            </a:endParaRPr>
          </a:p>
        </p:txBody>
      </p:sp>
      <p:sp>
        <p:nvSpPr>
          <p:cNvPr id="10" name="TextBox 9"/>
          <p:cNvSpPr txBox="1"/>
          <p:nvPr/>
        </p:nvSpPr>
        <p:spPr>
          <a:xfrm rot="19080067">
            <a:off x="4324670" y="4406108"/>
            <a:ext cx="1806905" cy="369332"/>
          </a:xfrm>
          <a:prstGeom prst="rect">
            <a:avLst/>
          </a:prstGeom>
          <a:noFill/>
        </p:spPr>
        <p:txBody>
          <a:bodyPr wrap="none" rtlCol="0">
            <a:spAutoFit/>
          </a:bodyPr>
          <a:lstStyle/>
          <a:p>
            <a:r>
              <a:rPr lang="en-US" dirty="0" smtClean="0">
                <a:solidFill>
                  <a:schemeClr val="accent6"/>
                </a:solidFill>
              </a:rPr>
              <a:t>SB 3 + 5 closed</a:t>
            </a:r>
            <a:endParaRPr lang="en-US" dirty="0">
              <a:solidFill>
                <a:schemeClr val="accent6"/>
              </a:solidFill>
            </a:endParaRPr>
          </a:p>
        </p:txBody>
      </p:sp>
      <p:sp>
        <p:nvSpPr>
          <p:cNvPr id="11" name="TextBox 10"/>
          <p:cNvSpPr txBox="1"/>
          <p:nvPr/>
        </p:nvSpPr>
        <p:spPr>
          <a:xfrm rot="17758704">
            <a:off x="2104645" y="832887"/>
            <a:ext cx="1236236" cy="369332"/>
          </a:xfrm>
          <a:prstGeom prst="rect">
            <a:avLst/>
          </a:prstGeom>
          <a:noFill/>
        </p:spPr>
        <p:txBody>
          <a:bodyPr wrap="none" rtlCol="0">
            <a:spAutoFit/>
          </a:bodyPr>
          <a:lstStyle/>
          <a:p>
            <a:r>
              <a:rPr lang="en-US" dirty="0" smtClean="0">
                <a:solidFill>
                  <a:srgbClr val="7030A0"/>
                </a:solidFill>
              </a:rPr>
              <a:t>Non linear</a:t>
            </a:r>
            <a:endParaRPr lang="en-US" dirty="0">
              <a:solidFill>
                <a:srgbClr val="7030A0"/>
              </a:solidFill>
            </a:endParaRPr>
          </a:p>
        </p:txBody>
      </p:sp>
      <p:sp>
        <p:nvSpPr>
          <p:cNvPr id="12" name="TextBox 11"/>
          <p:cNvSpPr txBox="1"/>
          <p:nvPr/>
        </p:nvSpPr>
        <p:spPr>
          <a:xfrm>
            <a:off x="7190524" y="1066800"/>
            <a:ext cx="4584709" cy="2539157"/>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There is uncertainty in predicting TDG</a:t>
            </a:r>
          </a:p>
          <a:p>
            <a:pPr marL="285750" indent="-285750">
              <a:buFont typeface="Arial" panose="020B0604020202020204" pitchFamily="34" charset="0"/>
              <a:buChar char="•"/>
            </a:pPr>
            <a:r>
              <a:rPr lang="en-US" sz="2000" dirty="0" smtClean="0"/>
              <a:t>Spill pattern changes affect predictive relationships:</a:t>
            </a:r>
          </a:p>
          <a:p>
            <a:pPr marL="569913" lvl="1" indent="-342900" eaLnBrk="1" hangingPunct="1">
              <a:spcBef>
                <a:spcPts val="0"/>
              </a:spcBef>
              <a:buFont typeface="Courier New" panose="02070309020205020404" pitchFamily="49" charset="0"/>
              <a:buChar char="o"/>
            </a:pPr>
            <a:r>
              <a:rPr lang="en-US" sz="1900" dirty="0">
                <a:solidFill>
                  <a:schemeClr val="tx1">
                    <a:lumMod val="75000"/>
                    <a:lumOff val="25000"/>
                  </a:schemeClr>
                </a:solidFill>
                <a:ea typeface="Arial" charset="0"/>
                <a:cs typeface="Arial" pitchFamily="34" charset="0"/>
              </a:rPr>
              <a:t>JDA 4/19 – </a:t>
            </a:r>
            <a:r>
              <a:rPr lang="en-US" sz="1900" dirty="0" smtClean="0">
                <a:solidFill>
                  <a:schemeClr val="tx1">
                    <a:lumMod val="75000"/>
                    <a:lumOff val="25000"/>
                  </a:schemeClr>
                </a:solidFill>
                <a:ea typeface="Arial" charset="0"/>
                <a:cs typeface="Arial" pitchFamily="34" charset="0"/>
              </a:rPr>
              <a:t>5/22</a:t>
            </a:r>
          </a:p>
          <a:p>
            <a:pPr marL="285750" indent="-285750">
              <a:buFont typeface="Arial" panose="020B0604020202020204" pitchFamily="34" charset="0"/>
              <a:buChar char="•"/>
            </a:pPr>
            <a:r>
              <a:rPr lang="en-US" sz="2000" dirty="0" smtClean="0"/>
              <a:t>Need to account for travel time in downstream </a:t>
            </a:r>
            <a:r>
              <a:rPr lang="en-US" sz="2000" dirty="0" err="1" smtClean="0"/>
              <a:t>forebay</a:t>
            </a:r>
            <a:r>
              <a:rPr lang="en-US" sz="2000" dirty="0" smtClean="0"/>
              <a:t> TDG (i.e. SYSTDG).</a:t>
            </a:r>
          </a:p>
        </p:txBody>
      </p:sp>
      <p:cxnSp>
        <p:nvCxnSpPr>
          <p:cNvPr id="15" name="Straight Connector 14"/>
          <p:cNvCxnSpPr/>
          <p:nvPr/>
        </p:nvCxnSpPr>
        <p:spPr>
          <a:xfrm flipH="1">
            <a:off x="2895600" y="838200"/>
            <a:ext cx="381000" cy="762000"/>
          </a:xfrm>
          <a:prstGeom prst="line">
            <a:avLst/>
          </a:prstGeom>
          <a:ln w="2540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447800" y="1524000"/>
            <a:ext cx="1752600" cy="1219200"/>
          </a:xfrm>
          <a:prstGeom prst="line">
            <a:avLst/>
          </a:prstGeom>
          <a:ln w="25400">
            <a:solidFill>
              <a:srgbClr val="FF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0038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1000" fill="hold"/>
                                        <p:tgtEl>
                                          <p:spTgt spid="10"/>
                                        </p:tgtEl>
                                        <p:attrNameLst>
                                          <p:attrName>ppt_w</p:attrName>
                                        </p:attrNameLst>
                                      </p:cBhvr>
                                      <p:tavLst>
                                        <p:tav tm="0">
                                          <p:val>
                                            <p:fltVal val="0"/>
                                          </p:val>
                                        </p:tav>
                                        <p:tav tm="100000">
                                          <p:val>
                                            <p:strVal val="#ppt_w"/>
                                          </p:val>
                                        </p:tav>
                                      </p:tavLst>
                                    </p:anim>
                                    <p:anim calcmode="lin" valueType="num">
                                      <p:cBhvr>
                                        <p:cTn id="39" dur="1000" fill="hold"/>
                                        <p:tgtEl>
                                          <p:spTgt spid="10"/>
                                        </p:tgtEl>
                                        <p:attrNameLst>
                                          <p:attrName>ppt_h</p:attrName>
                                        </p:attrNameLst>
                                      </p:cBhvr>
                                      <p:tavLst>
                                        <p:tav tm="0">
                                          <p:val>
                                            <p:fltVal val="0"/>
                                          </p:val>
                                        </p:tav>
                                        <p:tav tm="100000">
                                          <p:val>
                                            <p:strVal val="#ppt_h"/>
                                          </p:val>
                                        </p:tav>
                                      </p:tavLst>
                                    </p:anim>
                                    <p:anim calcmode="lin" valueType="num">
                                      <p:cBhvr>
                                        <p:cTn id="40" dur="1000" fill="hold"/>
                                        <p:tgtEl>
                                          <p:spTgt spid="10"/>
                                        </p:tgtEl>
                                        <p:attrNameLst>
                                          <p:attrName>style.rotation</p:attrName>
                                        </p:attrNameLst>
                                      </p:cBhvr>
                                      <p:tavLst>
                                        <p:tav tm="0">
                                          <p:val>
                                            <p:fltVal val="90"/>
                                          </p:val>
                                        </p:tav>
                                        <p:tav tm="100000">
                                          <p:val>
                                            <p:fltVal val="0"/>
                                          </p:val>
                                        </p:tav>
                                      </p:tavLst>
                                    </p:anim>
                                    <p:animEffect transition="in" filter="fade">
                                      <p:cBhvr>
                                        <p:cTn id="4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544480" y="307229"/>
            <a:ext cx="10953750" cy="3724275"/>
          </a:xfrm>
          <a:prstGeom prst="rect">
            <a:avLst/>
          </a:prstGeom>
        </p:spPr>
      </p:pic>
      <p:sp>
        <p:nvSpPr>
          <p:cNvPr id="2" name="Title 1"/>
          <p:cNvSpPr>
            <a:spLocks noGrp="1"/>
          </p:cNvSpPr>
          <p:nvPr>
            <p:ph type="title"/>
          </p:nvPr>
        </p:nvSpPr>
        <p:spPr>
          <a:xfrm>
            <a:off x="765110" y="274646"/>
            <a:ext cx="10817290" cy="806451"/>
          </a:xfrm>
        </p:spPr>
        <p:txBody>
          <a:bodyPr/>
          <a:lstStyle/>
          <a:p>
            <a:r>
              <a:rPr lang="en-US" dirty="0" smtClean="0">
                <a:solidFill>
                  <a:schemeClr val="tx2"/>
                </a:solidFill>
              </a:rPr>
              <a:t>Conclusions</a:t>
            </a:r>
            <a:endParaRPr lang="en-US" dirty="0">
              <a:solidFill>
                <a:schemeClr val="tx2"/>
              </a:solidFill>
            </a:endParaRPr>
          </a:p>
        </p:txBody>
      </p:sp>
      <p:sp>
        <p:nvSpPr>
          <p:cNvPr id="3" name="Content Placeholder 2"/>
          <p:cNvSpPr>
            <a:spLocks noGrp="1"/>
          </p:cNvSpPr>
          <p:nvPr>
            <p:ph idx="1"/>
          </p:nvPr>
        </p:nvSpPr>
        <p:spPr>
          <a:xfrm>
            <a:off x="435583" y="3990325"/>
            <a:ext cx="11176000" cy="2213829"/>
          </a:xfrm>
        </p:spPr>
        <p:txBody>
          <a:bodyPr/>
          <a:lstStyle/>
          <a:p>
            <a:pPr marL="285750" indent="-285750">
              <a:buFont typeface="Arial" panose="020B0604020202020204" pitchFamily="34" charset="0"/>
              <a:buChar char="•"/>
            </a:pPr>
            <a:r>
              <a:rPr lang="en-US" sz="2000" dirty="0" smtClean="0"/>
              <a:t>In 2017 we saw involuntary </a:t>
            </a:r>
            <a:r>
              <a:rPr lang="en-US" sz="2000" dirty="0"/>
              <a:t>spill and high </a:t>
            </a:r>
            <a:r>
              <a:rPr lang="en-US" sz="2000" dirty="0" smtClean="0"/>
              <a:t>TDG due to high runoff</a:t>
            </a:r>
            <a:endParaRPr lang="en-US" sz="2000" dirty="0"/>
          </a:p>
          <a:p>
            <a:pPr marL="285750" indent="-285750">
              <a:buFont typeface="Arial" panose="020B0604020202020204" pitchFamily="34" charset="0"/>
              <a:buChar char="•"/>
            </a:pPr>
            <a:r>
              <a:rPr lang="en-US" sz="2000" dirty="0" smtClean="0"/>
              <a:t>TDG predictions are uncertain, especially at certain gauges.</a:t>
            </a:r>
          </a:p>
          <a:p>
            <a:pPr marL="285750" indent="-285750">
              <a:buFont typeface="Arial" panose="020B0604020202020204" pitchFamily="34" charset="0"/>
              <a:buChar char="•"/>
            </a:pPr>
            <a:r>
              <a:rPr lang="en-US" sz="2000" dirty="0" smtClean="0"/>
              <a:t>Potential adaptive management tools that could be used to reduce TDG:</a:t>
            </a:r>
          </a:p>
          <a:p>
            <a:pPr marL="569913" lvl="1" indent="-342900">
              <a:buFont typeface="Courier New" panose="02070309020205020404" pitchFamily="49" charset="0"/>
              <a:buChar char="o"/>
            </a:pPr>
            <a:r>
              <a:rPr lang="en-US" dirty="0" smtClean="0"/>
              <a:t>Shift “contingency” reserves from TDA upper 1% to MCN above 1%:</a:t>
            </a:r>
          </a:p>
          <a:p>
            <a:pPr marL="795338" lvl="2" indent="-342900">
              <a:buFont typeface="Wingdings" panose="05000000000000000000" pitchFamily="2" charset="2"/>
              <a:buChar char="Ø"/>
            </a:pPr>
            <a:r>
              <a:rPr lang="en-US" sz="1600" dirty="0" smtClean="0"/>
              <a:t>allows </a:t>
            </a:r>
            <a:r>
              <a:rPr lang="en-US" sz="1600" dirty="0"/>
              <a:t>TDA to operate in upper 1</a:t>
            </a:r>
            <a:r>
              <a:rPr lang="en-US" sz="1600" dirty="0" smtClean="0"/>
              <a:t>% = ~30 kcfs additional TDA turbine capacity and ~1-3% less TDG</a:t>
            </a:r>
          </a:p>
          <a:p>
            <a:pPr marL="569913" lvl="1" indent="-342900">
              <a:buFont typeface="Courier New" panose="02070309020205020404" pitchFamily="49" charset="0"/>
              <a:buChar char="o"/>
            </a:pPr>
            <a:r>
              <a:rPr lang="en-US" dirty="0" smtClean="0"/>
              <a:t>Operate MCN turbines at “best operating point” above 1%:</a:t>
            </a:r>
            <a:endParaRPr lang="en-US" sz="1900" dirty="0" smtClean="0"/>
          </a:p>
          <a:p>
            <a:pPr marL="795338" lvl="2" indent="-342900">
              <a:buFont typeface="Wingdings" panose="05000000000000000000" pitchFamily="2" charset="2"/>
              <a:buChar char="Ø"/>
            </a:pPr>
            <a:r>
              <a:rPr lang="en-US" sz="1600" dirty="0" smtClean="0"/>
              <a:t>~28 kcfs additional MCN turbine capacity (~2 kcfs/unit) and ~2-5% less TDG</a:t>
            </a:r>
          </a:p>
          <a:p>
            <a:pPr lvl="1" indent="0">
              <a:buNone/>
            </a:pPr>
            <a:endParaRPr lang="en-US" sz="2000" dirty="0" smtClean="0"/>
          </a:p>
        </p:txBody>
      </p:sp>
      <p:sp>
        <p:nvSpPr>
          <p:cNvPr id="4" name="Slide Number Placeholder 3"/>
          <p:cNvSpPr>
            <a:spLocks noGrp="1"/>
          </p:cNvSpPr>
          <p:nvPr>
            <p:ph type="sldNum" sz="quarter" idx="11"/>
          </p:nvPr>
        </p:nvSpPr>
        <p:spPr/>
        <p:txBody>
          <a:bodyPr/>
          <a:lstStyle/>
          <a:p>
            <a:pPr>
              <a:defRPr/>
            </a:pPr>
            <a:fld id="{64C418AD-9096-42E4-82E6-6E2E98725B1F}" type="slidenum">
              <a:rPr lang="en-US" smtClean="0"/>
              <a:pPr>
                <a:defRPr/>
              </a:pPr>
              <a:t>13</a:t>
            </a:fld>
            <a:endParaRPr lang="en-US" dirty="0"/>
          </a:p>
        </p:txBody>
      </p:sp>
    </p:spTree>
    <p:extLst>
      <p:ext uri="{BB962C8B-B14F-4D97-AF65-F5344CB8AC3E}">
        <p14:creationId xmlns:p14="http://schemas.microsoft.com/office/powerpoint/2010/main" val="8442575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Lower Granite: 2017 Runoff</a:t>
            </a:r>
            <a:endParaRPr lang="en-US" dirty="0"/>
          </a:p>
        </p:txBody>
      </p:sp>
      <p:sp>
        <p:nvSpPr>
          <p:cNvPr id="3" name="Content Placeholder 2"/>
          <p:cNvSpPr>
            <a:spLocks noGrp="1"/>
          </p:cNvSpPr>
          <p:nvPr>
            <p:ph sz="quarter" idx="15"/>
          </p:nvPr>
        </p:nvSpPr>
        <p:spPr>
          <a:xfrm>
            <a:off x="403816" y="990601"/>
            <a:ext cx="5082583" cy="2315374"/>
          </a:xfrm>
        </p:spPr>
        <p:txBody>
          <a:bodyPr/>
          <a:lstStyle/>
          <a:p>
            <a:pPr marL="171450" indent="-171450">
              <a:buFont typeface="Arial" panose="020B0604020202020204" pitchFamily="34" charset="0"/>
              <a:buChar char="•"/>
            </a:pPr>
            <a:r>
              <a:rPr lang="en-US" dirty="0" smtClean="0"/>
              <a:t>Early runoff due to heavy snowpack, rain, and warm temperatures</a:t>
            </a:r>
          </a:p>
          <a:p>
            <a:pPr marL="268287" lvl="1" indent="-171450">
              <a:buFont typeface="Arial" panose="020B0604020202020204" pitchFamily="34" charset="0"/>
              <a:buChar char="•"/>
            </a:pPr>
            <a:r>
              <a:rPr lang="en-US" dirty="0" smtClean="0"/>
              <a:t>Seasonal precipitation well above normal throughout Columbia Basin</a:t>
            </a:r>
          </a:p>
          <a:p>
            <a:pPr marL="268287" lvl="1" indent="-171450">
              <a:buFont typeface="Arial" panose="020B0604020202020204" pitchFamily="34" charset="0"/>
              <a:buChar char="•"/>
            </a:pPr>
            <a:r>
              <a:rPr lang="en-US" dirty="0" smtClean="0"/>
              <a:t>March precipitation in Clearwater Basin was 224% of normal</a:t>
            </a:r>
          </a:p>
          <a:p>
            <a:pPr marL="171450" indent="-171450">
              <a:buFont typeface="Arial" panose="020B0604020202020204" pitchFamily="34" charset="0"/>
              <a:buChar char="•"/>
            </a:pPr>
            <a:r>
              <a:rPr lang="en-US" dirty="0" smtClean="0"/>
              <a:t>March runoff at Lower Granite was 254% of normal</a:t>
            </a:r>
          </a:p>
          <a:p>
            <a:pPr marL="268287" lvl="1" indent="-171450">
              <a:buFont typeface="Arial" panose="020B0604020202020204" pitchFamily="34" charset="0"/>
              <a:buChar char="•"/>
            </a:pPr>
            <a:r>
              <a:rPr lang="en-US" dirty="0" smtClean="0"/>
              <a:t>Total volume: 8.5 MAF</a:t>
            </a:r>
          </a:p>
          <a:p>
            <a:pPr marL="268287" lvl="1" indent="-171450">
              <a:buFont typeface="Arial" panose="020B0604020202020204" pitchFamily="34" charset="0"/>
              <a:buChar char="•"/>
            </a:pPr>
            <a:r>
              <a:rPr lang="en-US" dirty="0" smtClean="0"/>
              <a:t>Lower Granite Peak Q: 192 </a:t>
            </a:r>
            <a:r>
              <a:rPr lang="en-US" dirty="0" err="1" smtClean="0"/>
              <a:t>kcfs</a:t>
            </a:r>
            <a:endParaRPr lang="en-US" dirty="0" smtClean="0"/>
          </a:p>
          <a:p>
            <a:pPr marL="268287" lvl="1" indent="-171450">
              <a:buFont typeface="Arial" panose="020B0604020202020204" pitchFamily="34" charset="0"/>
              <a:buChar char="•"/>
            </a:pPr>
            <a:r>
              <a:rPr lang="en-US" dirty="0" smtClean="0"/>
              <a:t>Snake @ </a:t>
            </a:r>
            <a:r>
              <a:rPr lang="en-US" dirty="0" err="1" smtClean="0"/>
              <a:t>Anatone</a:t>
            </a:r>
            <a:r>
              <a:rPr lang="en-US" dirty="0" smtClean="0"/>
              <a:t> Peak Q: 134 </a:t>
            </a:r>
            <a:r>
              <a:rPr lang="en-US" dirty="0" err="1" smtClean="0"/>
              <a:t>kcfs</a:t>
            </a:r>
            <a:endParaRPr lang="en-US" dirty="0" smtClean="0"/>
          </a:p>
          <a:p>
            <a:pPr marL="268287" lvl="1" indent="-171450">
              <a:buFont typeface="Arial" panose="020B0604020202020204" pitchFamily="34" charset="0"/>
              <a:buChar char="•"/>
            </a:pPr>
            <a:r>
              <a:rPr lang="en-US" dirty="0" smtClean="0"/>
              <a:t>Clearwater @ Spalding Peak Q: 102 </a:t>
            </a:r>
            <a:r>
              <a:rPr lang="en-US" dirty="0" err="1" smtClean="0"/>
              <a:t>kcfs</a:t>
            </a:r>
            <a:r>
              <a:rPr lang="en-US" dirty="0" smtClean="0"/>
              <a:t> </a:t>
            </a:r>
          </a:p>
          <a:p>
            <a:pPr marL="171450" indent="-171450">
              <a:buFont typeface="Arial" panose="020B0604020202020204" pitchFamily="34" charset="0"/>
              <a:buChar char="•"/>
            </a:pPr>
            <a:r>
              <a:rPr lang="en-US" dirty="0" smtClean="0"/>
              <a:t>February-June runoff was 165% of normal</a:t>
            </a:r>
          </a:p>
          <a:p>
            <a:pPr marL="493712" lvl="2" indent="-171450"/>
            <a:r>
              <a:rPr lang="en-US" dirty="0" smtClean="0"/>
              <a:t>Total volume: 38.2 MAF</a:t>
            </a:r>
            <a:endParaRPr lang="en-US" dirty="0"/>
          </a:p>
        </p:txBody>
      </p:sp>
      <p:pic>
        <p:nvPicPr>
          <p:cNvPr id="6" name="Content Placeholder 5"/>
          <p:cNvPicPr>
            <a:picLocks noGrp="1" noChangeAspect="1"/>
          </p:cNvPicPr>
          <p:nvPr>
            <p:ph sz="quarter" idx="16"/>
          </p:nvPr>
        </p:nvPicPr>
        <p:blipFill rotWithShape="1">
          <a:blip r:embed="rId2">
            <a:extLst>
              <a:ext uri="{28A0092B-C50C-407E-A947-70E740481C1C}">
                <a14:useLocalDpi xmlns:a14="http://schemas.microsoft.com/office/drawing/2010/main" val="0"/>
              </a:ext>
            </a:extLst>
          </a:blip>
          <a:srcRect l="588" t="-730" r="852" b="8421"/>
          <a:stretch/>
        </p:blipFill>
        <p:spPr>
          <a:xfrm>
            <a:off x="321971" y="3276552"/>
            <a:ext cx="9050629" cy="3429048"/>
          </a:xfrm>
        </p:spPr>
      </p:pic>
      <p:sp>
        <p:nvSpPr>
          <p:cNvPr id="5" name="Slide Number Placeholder 4"/>
          <p:cNvSpPr>
            <a:spLocks noGrp="1"/>
          </p:cNvSpPr>
          <p:nvPr>
            <p:ph type="sldNum" sz="quarter" idx="18"/>
          </p:nvPr>
        </p:nvSpPr>
        <p:spPr/>
        <p:txBody>
          <a:bodyPr/>
          <a:lstStyle/>
          <a:p>
            <a:pPr>
              <a:defRPr/>
            </a:pPr>
            <a:fld id="{54871AAE-A431-4CD1-B552-9314E249C2E4}" type="slidenum">
              <a:rPr lang="en-US" smtClean="0"/>
              <a:pPr>
                <a:defRPr/>
              </a:pPr>
              <a:t>2</a:t>
            </a:fld>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0619" y="228600"/>
            <a:ext cx="3050381" cy="2974848"/>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2612" y="198120"/>
            <a:ext cx="3100388" cy="3023616"/>
          </a:xfrm>
          <a:prstGeom prst="rect">
            <a:avLst/>
          </a:prstGeom>
        </p:spPr>
      </p:pic>
    </p:spTree>
    <p:extLst>
      <p:ext uri="{BB962C8B-B14F-4D97-AF65-F5344CB8AC3E}">
        <p14:creationId xmlns:p14="http://schemas.microsoft.com/office/powerpoint/2010/main" val="17201743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413" y="297010"/>
            <a:ext cx="5844639" cy="964870"/>
          </a:xfrm>
        </p:spPr>
        <p:txBody>
          <a:bodyPr/>
          <a:lstStyle/>
          <a:p>
            <a:r>
              <a:rPr lang="en-US" dirty="0" smtClean="0"/>
              <a:t>High runoff volume and Debris</a:t>
            </a:r>
            <a:endParaRPr lang="en-US" dirty="0"/>
          </a:p>
        </p:txBody>
      </p:sp>
      <p:sp>
        <p:nvSpPr>
          <p:cNvPr id="3" name="Content Placeholder 2"/>
          <p:cNvSpPr>
            <a:spLocks noGrp="1"/>
          </p:cNvSpPr>
          <p:nvPr>
            <p:ph idx="4294967295"/>
          </p:nvPr>
        </p:nvSpPr>
        <p:spPr>
          <a:xfrm>
            <a:off x="724395" y="1119377"/>
            <a:ext cx="10347366" cy="3013236"/>
          </a:xfrm>
          <a:prstGeom prst="rect">
            <a:avLst/>
          </a:prstGeom>
        </p:spPr>
        <p:txBody>
          <a:bodyPr/>
          <a:lstStyle/>
          <a:p>
            <a:pPr marL="342900" indent="-342900">
              <a:buFont typeface="Arial" panose="020B0604020202020204" pitchFamily="34" charset="0"/>
              <a:buChar char="•"/>
            </a:pPr>
            <a:r>
              <a:rPr lang="en-US" sz="2000" dirty="0" smtClean="0"/>
              <a:t>Lower Granite Dam - April to </a:t>
            </a:r>
            <a:r>
              <a:rPr lang="en-US" sz="2000" dirty="0"/>
              <a:t>July runoff volume </a:t>
            </a:r>
            <a:r>
              <a:rPr lang="en-US" sz="2000" dirty="0" smtClean="0"/>
              <a:t>(145 </a:t>
            </a:r>
            <a:r>
              <a:rPr lang="en-US" sz="2000" dirty="0"/>
              <a:t>% of </a:t>
            </a:r>
            <a:r>
              <a:rPr lang="en-US" sz="2000" dirty="0" smtClean="0"/>
              <a:t>normal @ 29 MAF) </a:t>
            </a:r>
            <a:r>
              <a:rPr lang="en-US" sz="2000" dirty="0"/>
              <a:t>mobilized debris </a:t>
            </a:r>
            <a:r>
              <a:rPr lang="en-US" sz="2000" dirty="0" smtClean="0"/>
              <a:t>during </a:t>
            </a:r>
            <a:r>
              <a:rPr lang="en-US" sz="2000" dirty="0"/>
              <a:t>the spring of 2017 </a:t>
            </a:r>
            <a:r>
              <a:rPr lang="en-US" sz="2000" dirty="0" smtClean="0"/>
              <a:t>(Photo - </a:t>
            </a:r>
            <a:r>
              <a:rPr lang="en-US" sz="2000" dirty="0"/>
              <a:t>LWG forebay debris 5/15/17</a:t>
            </a:r>
            <a:r>
              <a:rPr lang="en-US" sz="2000" dirty="0" smtClean="0"/>
              <a:t>).</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smtClean="0"/>
              <a:t>Debris impacts on juvenile salmon and steelhead - types of impacts included separator mortalities, transport loading mortalities, and orifice blockages (See - 17LGS05, 17LGS06</a:t>
            </a:r>
            <a:r>
              <a:rPr lang="en-US" sz="2000" dirty="0"/>
              <a:t>, </a:t>
            </a:r>
            <a:r>
              <a:rPr lang="en-US" sz="2000" dirty="0" smtClean="0"/>
              <a:t>and 17LGS07).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smtClean="0"/>
              <a:t>Types </a:t>
            </a:r>
            <a:r>
              <a:rPr lang="en-US" sz="2000" dirty="0"/>
              <a:t>of operations implemented to minimize debris impact on </a:t>
            </a:r>
            <a:r>
              <a:rPr lang="en-US" sz="2000" dirty="0" smtClean="0"/>
              <a:t>salmon and steelhead </a:t>
            </a:r>
            <a:r>
              <a:rPr lang="en-US" sz="2000" dirty="0"/>
              <a:t>included debris spills, bypassing to river, and/or </a:t>
            </a:r>
            <a:r>
              <a:rPr lang="en-US" sz="2000" dirty="0" err="1"/>
              <a:t>backflushing</a:t>
            </a:r>
            <a:r>
              <a:rPr lang="en-US" sz="2000" dirty="0"/>
              <a:t> orifices.</a:t>
            </a:r>
          </a:p>
        </p:txBody>
      </p:sp>
      <p:pic>
        <p:nvPicPr>
          <p:cNvPr id="8" name="Picture 7"/>
          <p:cNvPicPr>
            <a:picLocks noChangeAspect="1"/>
          </p:cNvPicPr>
          <p:nvPr/>
        </p:nvPicPr>
        <p:blipFill>
          <a:blip r:embed="rId2"/>
          <a:stretch>
            <a:fillRect/>
          </a:stretch>
        </p:blipFill>
        <p:spPr>
          <a:xfrm>
            <a:off x="5240192" y="4132613"/>
            <a:ext cx="3787563" cy="2116766"/>
          </a:xfrm>
          <a:prstGeom prst="rect">
            <a:avLst/>
          </a:prstGeom>
        </p:spPr>
      </p:pic>
      <p:pic>
        <p:nvPicPr>
          <p:cNvPr id="4" name="Picture 3"/>
          <p:cNvPicPr>
            <a:picLocks noChangeAspect="1"/>
          </p:cNvPicPr>
          <p:nvPr/>
        </p:nvPicPr>
        <p:blipFill>
          <a:blip r:embed="rId3"/>
          <a:stretch>
            <a:fillRect/>
          </a:stretch>
        </p:blipFill>
        <p:spPr>
          <a:xfrm>
            <a:off x="945284" y="4132613"/>
            <a:ext cx="4074019" cy="2179378"/>
          </a:xfrm>
          <a:prstGeom prst="rect">
            <a:avLst/>
          </a:prstGeom>
        </p:spPr>
      </p:pic>
    </p:spTree>
    <p:extLst>
      <p:ext uri="{BB962C8B-B14F-4D97-AF65-F5344CB8AC3E}">
        <p14:creationId xmlns:p14="http://schemas.microsoft.com/office/powerpoint/2010/main" val="25196134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304800" y="1066800"/>
            <a:ext cx="4089400" cy="4718049"/>
          </a:xfrm>
        </p:spPr>
        <p:txBody>
          <a:bodyPr/>
          <a:lstStyle/>
          <a:p>
            <a:pPr marL="285750" indent="-285750">
              <a:buFont typeface="Arial" panose="020B0604020202020204" pitchFamily="34" charset="0"/>
              <a:buChar char="•"/>
            </a:pPr>
            <a:r>
              <a:rPr lang="en-US" sz="2000" dirty="0" smtClean="0"/>
              <a:t>Review total flow, spill and generation at key projects</a:t>
            </a:r>
          </a:p>
          <a:p>
            <a:endParaRPr lang="en-US" sz="2000" dirty="0" smtClean="0"/>
          </a:p>
          <a:p>
            <a:pPr marL="285750" indent="-285750">
              <a:buFont typeface="Arial" panose="020B0604020202020204" pitchFamily="34" charset="0"/>
              <a:buChar char="•"/>
            </a:pPr>
            <a:r>
              <a:rPr lang="en-US" sz="2000" dirty="0" smtClean="0"/>
              <a:t>Spill and TDG time series</a:t>
            </a:r>
            <a:br>
              <a:rPr lang="en-US" sz="2000" dirty="0" smtClean="0"/>
            </a:br>
            <a:endParaRPr lang="en-US" sz="2000" dirty="0" smtClean="0"/>
          </a:p>
          <a:p>
            <a:pPr marL="285750" indent="-285750">
              <a:buFont typeface="Arial" panose="020B0604020202020204" pitchFamily="34" charset="0"/>
              <a:buChar char="•"/>
            </a:pPr>
            <a:r>
              <a:rPr lang="en-US" sz="2000" dirty="0" smtClean="0"/>
              <a:t>Spill and TDG relationships</a:t>
            </a:r>
            <a:endParaRPr lang="en-US" sz="2000" dirty="0"/>
          </a:p>
        </p:txBody>
      </p:sp>
      <p:sp>
        <p:nvSpPr>
          <p:cNvPr id="4" name="Slide Number Placeholder 3"/>
          <p:cNvSpPr>
            <a:spLocks noGrp="1"/>
          </p:cNvSpPr>
          <p:nvPr>
            <p:ph type="sldNum" sz="quarter" idx="11"/>
          </p:nvPr>
        </p:nvSpPr>
        <p:spPr/>
        <p:txBody>
          <a:bodyPr/>
          <a:lstStyle/>
          <a:p>
            <a:pPr>
              <a:defRPr/>
            </a:pPr>
            <a:fld id="{64C418AD-9096-42E4-82E6-6E2E98725B1F}" type="slidenum">
              <a:rPr lang="en-US" smtClean="0"/>
              <a:pPr>
                <a:defRPr/>
              </a:pPr>
              <a:t>4</a:t>
            </a:fld>
            <a:endParaRPr lang="en-US" dirty="0"/>
          </a:p>
        </p:txBody>
      </p:sp>
      <p:pic>
        <p:nvPicPr>
          <p:cNvPr id="6" name="Picture 5"/>
          <p:cNvPicPr>
            <a:picLocks noChangeAspect="1"/>
          </p:cNvPicPr>
          <p:nvPr/>
        </p:nvPicPr>
        <p:blipFill>
          <a:blip r:embed="rId2"/>
          <a:stretch>
            <a:fillRect/>
          </a:stretch>
        </p:blipFill>
        <p:spPr>
          <a:xfrm>
            <a:off x="4559224" y="268004"/>
            <a:ext cx="7085714" cy="5314286"/>
          </a:xfrm>
          <a:prstGeom prst="rect">
            <a:avLst/>
          </a:prstGeom>
        </p:spPr>
      </p:pic>
    </p:spTree>
    <p:extLst>
      <p:ext uri="{BB962C8B-B14F-4D97-AF65-F5344CB8AC3E}">
        <p14:creationId xmlns:p14="http://schemas.microsoft.com/office/powerpoint/2010/main" val="35964307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Lower Granite Mean Daily Outflow, 2017</a:t>
            </a:r>
            <a:endParaRPr lang="en-US" dirty="0"/>
          </a:p>
        </p:txBody>
      </p:sp>
      <p:sp>
        <p:nvSpPr>
          <p:cNvPr id="3" name="Content Placeholder 2"/>
          <p:cNvSpPr>
            <a:spLocks noGrp="1"/>
          </p:cNvSpPr>
          <p:nvPr>
            <p:ph sz="quarter" idx="15"/>
          </p:nvPr>
        </p:nvSpPr>
        <p:spPr>
          <a:xfrm>
            <a:off x="8030632" y="1275906"/>
            <a:ext cx="3865033" cy="4718050"/>
          </a:xfrm>
        </p:spPr>
        <p:txBody>
          <a:bodyPr/>
          <a:lstStyle/>
          <a:p>
            <a:pPr>
              <a:buFont typeface="Arial" panose="020B0604020202020204" pitchFamily="34" charset="0"/>
              <a:buChar char="•"/>
            </a:pPr>
            <a:r>
              <a:rPr lang="en-US" sz="2000" dirty="0" smtClean="0"/>
              <a:t>Variable generation capacity impacts spill</a:t>
            </a:r>
          </a:p>
          <a:p>
            <a:pPr>
              <a:buFont typeface="Arial" panose="020B0604020202020204" pitchFamily="34" charset="0"/>
              <a:buChar char="•"/>
            </a:pPr>
            <a:r>
              <a:rPr lang="en-US" sz="2000" dirty="0" smtClean="0"/>
              <a:t>FOP spill 20 / 18 kcfs</a:t>
            </a:r>
          </a:p>
          <a:p>
            <a:pPr>
              <a:buFont typeface="Arial" panose="020B0604020202020204" pitchFamily="34" charset="0"/>
              <a:buChar char="•"/>
            </a:pPr>
            <a:r>
              <a:rPr lang="en-US" sz="2000" dirty="0" smtClean="0"/>
              <a:t>Involuntary spill in spring</a:t>
            </a:r>
          </a:p>
          <a:p>
            <a:pPr>
              <a:buFont typeface="Arial" panose="020B0604020202020204" pitchFamily="34" charset="0"/>
              <a:buChar char="•"/>
            </a:pPr>
            <a:r>
              <a:rPr lang="en-US" sz="2000" dirty="0" smtClean="0"/>
              <a:t>Quick drop in flow in late June and early July</a:t>
            </a:r>
          </a:p>
          <a:p>
            <a:pPr>
              <a:buFont typeface="Arial" panose="020B0604020202020204" pitchFamily="34" charset="0"/>
              <a:buChar char="•"/>
            </a:pPr>
            <a:r>
              <a:rPr lang="en-US" sz="2000" dirty="0" smtClean="0"/>
              <a:t>Operating at minimum generation </a:t>
            </a:r>
            <a:r>
              <a:rPr lang="en-US" sz="2000" dirty="0"/>
              <a:t>in </a:t>
            </a:r>
            <a:r>
              <a:rPr lang="en-US" sz="2000" dirty="0" smtClean="0"/>
              <a:t>August (12 – 15 </a:t>
            </a:r>
            <a:r>
              <a:rPr lang="en-US" sz="2000" dirty="0" err="1" smtClean="0"/>
              <a:t>kcfs</a:t>
            </a:r>
            <a:r>
              <a:rPr lang="en-US" sz="2000" dirty="0" smtClean="0"/>
              <a:t>)</a:t>
            </a:r>
          </a:p>
          <a:p>
            <a:endParaRPr lang="en-US" sz="1100" dirty="0"/>
          </a:p>
          <a:p>
            <a:endParaRPr lang="en-US" sz="1100" dirty="0"/>
          </a:p>
        </p:txBody>
      </p:sp>
      <p:pic>
        <p:nvPicPr>
          <p:cNvPr id="7" name="Picture 6"/>
          <p:cNvPicPr>
            <a:picLocks noChangeAspect="1"/>
          </p:cNvPicPr>
          <p:nvPr/>
        </p:nvPicPr>
        <p:blipFill rotWithShape="1">
          <a:blip r:embed="rId2"/>
          <a:srcRect t="6255"/>
          <a:stretch/>
        </p:blipFill>
        <p:spPr>
          <a:xfrm>
            <a:off x="247770" y="1275906"/>
            <a:ext cx="7679178" cy="4976037"/>
          </a:xfrm>
          <a:prstGeom prst="rect">
            <a:avLst/>
          </a:prstGeom>
        </p:spPr>
      </p:pic>
    </p:spTree>
    <p:extLst>
      <p:ext uri="{BB962C8B-B14F-4D97-AF65-F5344CB8AC3E}">
        <p14:creationId xmlns:p14="http://schemas.microsoft.com/office/powerpoint/2010/main" val="28467907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McNary Mean Daily Outflow, 2017</a:t>
            </a:r>
            <a:endParaRPr lang="en-US" dirty="0"/>
          </a:p>
        </p:txBody>
      </p:sp>
      <p:sp>
        <p:nvSpPr>
          <p:cNvPr id="3" name="Content Placeholder 2"/>
          <p:cNvSpPr>
            <a:spLocks noGrp="1"/>
          </p:cNvSpPr>
          <p:nvPr>
            <p:ph sz="quarter" idx="15"/>
          </p:nvPr>
        </p:nvSpPr>
        <p:spPr>
          <a:xfrm>
            <a:off x="7755467" y="1235710"/>
            <a:ext cx="4004733" cy="4718050"/>
          </a:xfrm>
        </p:spPr>
        <p:txBody>
          <a:bodyPr/>
          <a:lstStyle/>
          <a:p>
            <a:pPr>
              <a:buFont typeface="Arial" panose="020B0604020202020204" pitchFamily="34" charset="0"/>
              <a:buChar char="•"/>
            </a:pPr>
            <a:r>
              <a:rPr lang="en-US" sz="2000" dirty="0" smtClean="0"/>
              <a:t>Fish passage spill is 40% / 50% of project outflow</a:t>
            </a:r>
          </a:p>
          <a:p>
            <a:pPr>
              <a:buFont typeface="Arial" panose="020B0604020202020204" pitchFamily="34" charset="0"/>
              <a:buChar char="•"/>
            </a:pPr>
            <a:r>
              <a:rPr lang="en-US" sz="2000" dirty="0" smtClean="0"/>
              <a:t>Generation flow limited to the 1% range starting in April (50 kcfs drop).</a:t>
            </a:r>
            <a:endParaRPr lang="en-US" sz="2000" dirty="0"/>
          </a:p>
        </p:txBody>
      </p:sp>
      <p:pic>
        <p:nvPicPr>
          <p:cNvPr id="8" name="Picture 7"/>
          <p:cNvPicPr>
            <a:picLocks noChangeAspect="1"/>
          </p:cNvPicPr>
          <p:nvPr/>
        </p:nvPicPr>
        <p:blipFill rotWithShape="1">
          <a:blip r:embed="rId2"/>
          <a:srcRect t="6822"/>
          <a:stretch/>
        </p:blipFill>
        <p:spPr>
          <a:xfrm>
            <a:off x="269034" y="1314550"/>
            <a:ext cx="7352236" cy="4735376"/>
          </a:xfrm>
          <a:prstGeom prst="rect">
            <a:avLst/>
          </a:prstGeom>
        </p:spPr>
      </p:pic>
    </p:spTree>
    <p:extLst>
      <p:ext uri="{BB962C8B-B14F-4D97-AF65-F5344CB8AC3E}">
        <p14:creationId xmlns:p14="http://schemas.microsoft.com/office/powerpoint/2010/main" val="21909585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Little </a:t>
            </a:r>
            <a:r>
              <a:rPr lang="en-US" dirty="0"/>
              <a:t>Goose Mean Daily Outflow, 2017</a:t>
            </a:r>
          </a:p>
        </p:txBody>
      </p:sp>
      <p:sp>
        <p:nvSpPr>
          <p:cNvPr id="3" name="Content Placeholder 2"/>
          <p:cNvSpPr>
            <a:spLocks noGrp="1"/>
          </p:cNvSpPr>
          <p:nvPr>
            <p:ph sz="quarter" idx="15"/>
          </p:nvPr>
        </p:nvSpPr>
        <p:spPr/>
        <p:txBody>
          <a:bodyPr/>
          <a:lstStyle/>
          <a:p>
            <a:pPr>
              <a:buFont typeface="Arial" panose="020B0604020202020204" pitchFamily="34" charset="0"/>
              <a:buChar char="•"/>
            </a:pPr>
            <a:r>
              <a:rPr lang="en-US" sz="2000" dirty="0"/>
              <a:t>Usually, 4 units are available in May.</a:t>
            </a:r>
          </a:p>
          <a:p>
            <a:pPr>
              <a:buFont typeface="Arial" panose="020B0604020202020204" pitchFamily="34" charset="0"/>
              <a:buChar char="•"/>
            </a:pPr>
            <a:r>
              <a:rPr lang="en-US" sz="2000" dirty="0" smtClean="0"/>
              <a:t>Only 2 units available from 5/5 to 5/12 due to raking of trash, debris and torn screens.</a:t>
            </a:r>
          </a:p>
        </p:txBody>
      </p:sp>
      <p:pic>
        <p:nvPicPr>
          <p:cNvPr id="5" name="Picture 4"/>
          <p:cNvPicPr>
            <a:picLocks noChangeAspect="1"/>
          </p:cNvPicPr>
          <p:nvPr/>
        </p:nvPicPr>
        <p:blipFill rotWithShape="1">
          <a:blip r:embed="rId2"/>
          <a:srcRect t="6147"/>
          <a:stretch/>
        </p:blipFill>
        <p:spPr>
          <a:xfrm>
            <a:off x="278296" y="1224501"/>
            <a:ext cx="7511877" cy="4873228"/>
          </a:xfrm>
          <a:prstGeom prst="rect">
            <a:avLst/>
          </a:prstGeom>
        </p:spPr>
      </p:pic>
    </p:spTree>
    <p:extLst>
      <p:ext uri="{BB962C8B-B14F-4D97-AF65-F5344CB8AC3E}">
        <p14:creationId xmlns:p14="http://schemas.microsoft.com/office/powerpoint/2010/main" val="38363842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457200" y="1295400"/>
            <a:ext cx="7315834" cy="4212701"/>
          </a:xfrm>
          <a:prstGeom prst="rect">
            <a:avLst/>
          </a:prstGeom>
        </p:spPr>
      </p:pic>
      <p:sp>
        <p:nvSpPr>
          <p:cNvPr id="5" name="TextBox 4"/>
          <p:cNvSpPr txBox="1"/>
          <p:nvPr/>
        </p:nvSpPr>
        <p:spPr>
          <a:xfrm>
            <a:off x="1005544" y="1843569"/>
            <a:ext cx="990464" cy="338554"/>
          </a:xfrm>
          <a:prstGeom prst="rect">
            <a:avLst/>
          </a:prstGeom>
          <a:noFill/>
        </p:spPr>
        <p:txBody>
          <a:bodyPr wrap="none" rtlCol="0">
            <a:spAutoFit/>
          </a:bodyPr>
          <a:lstStyle/>
          <a:p>
            <a:r>
              <a:rPr lang="en-US" sz="1600" dirty="0" smtClean="0">
                <a:solidFill>
                  <a:srgbClr val="6E548D"/>
                </a:solidFill>
              </a:rPr>
              <a:t>TW TDG</a:t>
            </a:r>
            <a:endParaRPr lang="en-US" sz="1600" dirty="0">
              <a:solidFill>
                <a:srgbClr val="6E548D"/>
              </a:solidFill>
            </a:endParaRPr>
          </a:p>
        </p:txBody>
      </p:sp>
      <p:sp>
        <p:nvSpPr>
          <p:cNvPr id="6" name="TextBox 5"/>
          <p:cNvSpPr txBox="1"/>
          <p:nvPr/>
        </p:nvSpPr>
        <p:spPr>
          <a:xfrm>
            <a:off x="1480910" y="2893327"/>
            <a:ext cx="1264577" cy="338554"/>
          </a:xfrm>
          <a:prstGeom prst="rect">
            <a:avLst/>
          </a:prstGeom>
          <a:noFill/>
        </p:spPr>
        <p:txBody>
          <a:bodyPr wrap="none" rtlCol="0">
            <a:spAutoFit/>
          </a:bodyPr>
          <a:lstStyle/>
          <a:p>
            <a:r>
              <a:rPr lang="en-US" sz="1600" dirty="0" smtClean="0">
                <a:solidFill>
                  <a:srgbClr val="DA8137"/>
                </a:solidFill>
              </a:rPr>
              <a:t>d/s FB TDG</a:t>
            </a:r>
            <a:endParaRPr lang="en-US" sz="1600" dirty="0">
              <a:solidFill>
                <a:srgbClr val="DA8137"/>
              </a:solidFill>
            </a:endParaRPr>
          </a:p>
        </p:txBody>
      </p:sp>
      <p:sp>
        <p:nvSpPr>
          <p:cNvPr id="7" name="TextBox 6"/>
          <p:cNvSpPr txBox="1"/>
          <p:nvPr/>
        </p:nvSpPr>
        <p:spPr>
          <a:xfrm>
            <a:off x="6041382" y="3107584"/>
            <a:ext cx="1162498" cy="338554"/>
          </a:xfrm>
          <a:prstGeom prst="rect">
            <a:avLst/>
          </a:prstGeom>
          <a:noFill/>
        </p:spPr>
        <p:txBody>
          <a:bodyPr wrap="none" rtlCol="0">
            <a:spAutoFit/>
          </a:bodyPr>
          <a:lstStyle/>
          <a:p>
            <a:r>
              <a:rPr lang="en-US" sz="1600" dirty="0" smtClean="0">
                <a:solidFill>
                  <a:srgbClr val="FF00FF"/>
                </a:solidFill>
              </a:rPr>
              <a:t>Actual spill</a:t>
            </a:r>
            <a:endParaRPr lang="en-US" sz="1600" dirty="0">
              <a:solidFill>
                <a:srgbClr val="FF00FF"/>
              </a:solidFill>
            </a:endParaRPr>
          </a:p>
        </p:txBody>
      </p:sp>
      <p:sp>
        <p:nvSpPr>
          <p:cNvPr id="8" name="TextBox 7"/>
          <p:cNvSpPr txBox="1"/>
          <p:nvPr/>
        </p:nvSpPr>
        <p:spPr>
          <a:xfrm>
            <a:off x="4983739" y="4494441"/>
            <a:ext cx="1002197" cy="338554"/>
          </a:xfrm>
          <a:prstGeom prst="rect">
            <a:avLst/>
          </a:prstGeom>
          <a:noFill/>
        </p:spPr>
        <p:txBody>
          <a:bodyPr wrap="none" rtlCol="0">
            <a:spAutoFit/>
          </a:bodyPr>
          <a:lstStyle/>
          <a:p>
            <a:r>
              <a:rPr lang="en-US" sz="1600" dirty="0" smtClean="0">
                <a:solidFill>
                  <a:srgbClr val="92D050"/>
                </a:solidFill>
              </a:rPr>
              <a:t>Spill Cap</a:t>
            </a:r>
            <a:endParaRPr lang="en-US" sz="1600" dirty="0">
              <a:solidFill>
                <a:srgbClr val="92D050"/>
              </a:solidFill>
            </a:endParaRPr>
          </a:p>
        </p:txBody>
      </p:sp>
      <p:sp>
        <p:nvSpPr>
          <p:cNvPr id="9" name="TextBox 8"/>
          <p:cNvSpPr txBox="1"/>
          <p:nvPr/>
        </p:nvSpPr>
        <p:spPr>
          <a:xfrm>
            <a:off x="3526782" y="3869584"/>
            <a:ext cx="1003801" cy="338554"/>
          </a:xfrm>
          <a:prstGeom prst="rect">
            <a:avLst/>
          </a:prstGeom>
          <a:noFill/>
        </p:spPr>
        <p:txBody>
          <a:bodyPr wrap="none" rtlCol="0">
            <a:spAutoFit/>
          </a:bodyPr>
          <a:lstStyle/>
          <a:p>
            <a:r>
              <a:rPr lang="en-US" sz="1600" dirty="0" smtClean="0">
                <a:solidFill>
                  <a:srgbClr val="00B050"/>
                </a:solidFill>
              </a:rPr>
              <a:t>30% spill</a:t>
            </a:r>
            <a:endParaRPr lang="en-US" sz="1600" dirty="0">
              <a:solidFill>
                <a:srgbClr val="00B050"/>
              </a:solidFill>
            </a:endParaRPr>
          </a:p>
        </p:txBody>
      </p:sp>
      <p:sp>
        <p:nvSpPr>
          <p:cNvPr id="3" name="Title 2"/>
          <p:cNvSpPr>
            <a:spLocks noGrp="1"/>
          </p:cNvSpPr>
          <p:nvPr>
            <p:ph type="title"/>
          </p:nvPr>
        </p:nvSpPr>
        <p:spPr/>
        <p:txBody>
          <a:bodyPr/>
          <a:lstStyle/>
          <a:p>
            <a:r>
              <a:rPr lang="en-US" dirty="0" smtClean="0"/>
              <a:t>Little goose dam – 2017 spill and </a:t>
            </a:r>
            <a:r>
              <a:rPr lang="en-US" dirty="0" err="1" smtClean="0"/>
              <a:t>tdg</a:t>
            </a:r>
            <a:endParaRPr lang="en-US" dirty="0"/>
          </a:p>
        </p:txBody>
      </p:sp>
      <p:sp>
        <p:nvSpPr>
          <p:cNvPr id="4" name="Content Placeholder 3"/>
          <p:cNvSpPr>
            <a:spLocks noGrp="1"/>
          </p:cNvSpPr>
          <p:nvPr>
            <p:ph sz="quarter" idx="10"/>
          </p:nvPr>
        </p:nvSpPr>
        <p:spPr>
          <a:xfrm>
            <a:off x="7826478" y="1295400"/>
            <a:ext cx="4018389" cy="4737653"/>
          </a:xfrm>
        </p:spPr>
        <p:txBody>
          <a:bodyPr/>
          <a:lstStyle/>
          <a:p>
            <a:pPr>
              <a:buFont typeface="Arial" panose="020B0604020202020204" pitchFamily="34" charset="0"/>
              <a:buChar char="•"/>
            </a:pPr>
            <a:r>
              <a:rPr lang="en-US" sz="1900" dirty="0">
                <a:solidFill>
                  <a:schemeClr val="tx1">
                    <a:lumMod val="75000"/>
                    <a:lumOff val="25000"/>
                  </a:schemeClr>
                </a:solidFill>
              </a:rPr>
              <a:t>Spill Cap: the spill rate that is predicted to achieve a target TDG.</a:t>
            </a:r>
          </a:p>
          <a:p>
            <a:pPr>
              <a:buFont typeface="Arial" panose="020B0604020202020204" pitchFamily="34" charset="0"/>
              <a:buChar char="•"/>
            </a:pPr>
            <a:r>
              <a:rPr lang="en-US" sz="1900" dirty="0">
                <a:solidFill>
                  <a:schemeClr val="tx1">
                    <a:lumMod val="75000"/>
                    <a:lumOff val="25000"/>
                  </a:schemeClr>
                </a:solidFill>
              </a:rPr>
              <a:t>The fish passage target spill rate is the lesser of the spill cap or the 30% spill.</a:t>
            </a:r>
          </a:p>
          <a:p>
            <a:pPr>
              <a:buFont typeface="Arial" panose="020B0604020202020204" pitchFamily="34" charset="0"/>
              <a:buChar char="•"/>
            </a:pPr>
            <a:r>
              <a:rPr lang="en-US" sz="1900" dirty="0">
                <a:solidFill>
                  <a:schemeClr val="tx1">
                    <a:lumMod val="75000"/>
                    <a:lumOff val="25000"/>
                  </a:schemeClr>
                </a:solidFill>
              </a:rPr>
              <a:t>Unit </a:t>
            </a:r>
            <a:r>
              <a:rPr lang="en-US" sz="1900" dirty="0" smtClean="0">
                <a:solidFill>
                  <a:schemeClr val="tx1">
                    <a:lumMod val="75000"/>
                    <a:lumOff val="25000"/>
                  </a:schemeClr>
                </a:solidFill>
              </a:rPr>
              <a:t>outages May 5 - 12</a:t>
            </a:r>
            <a:endParaRPr lang="en-US" sz="1900" dirty="0">
              <a:solidFill>
                <a:schemeClr val="tx1">
                  <a:lumMod val="75000"/>
                  <a:lumOff val="25000"/>
                </a:schemeClr>
              </a:solidFill>
            </a:endParaRPr>
          </a:p>
          <a:p>
            <a:pPr>
              <a:buFont typeface="Arial" panose="020B0604020202020204" pitchFamily="34" charset="0"/>
              <a:buChar char="•"/>
            </a:pPr>
            <a:r>
              <a:rPr lang="en-US" sz="1900" dirty="0">
                <a:solidFill>
                  <a:schemeClr val="tx1">
                    <a:lumMod val="75000"/>
                    <a:lumOff val="25000"/>
                  </a:schemeClr>
                </a:solidFill>
              </a:rPr>
              <a:t>Adult fish passage operation in early June, 30% spill </a:t>
            </a:r>
            <a:r>
              <a:rPr lang="en-US" sz="1900" dirty="0" smtClean="0">
                <a:solidFill>
                  <a:schemeClr val="tx1">
                    <a:lumMod val="75000"/>
                    <a:lumOff val="25000"/>
                  </a:schemeClr>
                </a:solidFill>
              </a:rPr>
              <a:t>in morning hours to help alleviate adult delay (coordinated through TMT)</a:t>
            </a:r>
            <a:endParaRPr lang="en-US" sz="1900" dirty="0">
              <a:solidFill>
                <a:schemeClr val="tx1">
                  <a:lumMod val="75000"/>
                  <a:lumOff val="25000"/>
                </a:schemeClr>
              </a:solidFill>
            </a:endParaRPr>
          </a:p>
          <a:p>
            <a:pPr>
              <a:buFont typeface="Arial" panose="020B0604020202020204" pitchFamily="34" charset="0"/>
              <a:buChar char="•"/>
            </a:pPr>
            <a:r>
              <a:rPr lang="en-US" sz="1900" dirty="0">
                <a:solidFill>
                  <a:schemeClr val="tx1">
                    <a:lumMod val="75000"/>
                    <a:lumOff val="25000"/>
                  </a:schemeClr>
                </a:solidFill>
              </a:rPr>
              <a:t>Little degassing to next downstream forebay</a:t>
            </a:r>
          </a:p>
          <a:p>
            <a:endParaRPr lang="en-US" sz="1800" dirty="0"/>
          </a:p>
          <a:p>
            <a:endParaRPr lang="en-US" sz="1800" dirty="0"/>
          </a:p>
        </p:txBody>
      </p:sp>
    </p:spTree>
    <p:extLst>
      <p:ext uri="{BB962C8B-B14F-4D97-AF65-F5344CB8AC3E}">
        <p14:creationId xmlns:p14="http://schemas.microsoft.com/office/powerpoint/2010/main" val="29665424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Lower monumental – 2017 spill and </a:t>
            </a:r>
            <a:r>
              <a:rPr lang="en-US" dirty="0" err="1" smtClean="0"/>
              <a:t>tdg</a:t>
            </a:r>
            <a:endParaRPr lang="en-US" dirty="0"/>
          </a:p>
        </p:txBody>
      </p:sp>
      <p:sp>
        <p:nvSpPr>
          <p:cNvPr id="4" name="Content Placeholder 3"/>
          <p:cNvSpPr>
            <a:spLocks noGrp="1"/>
          </p:cNvSpPr>
          <p:nvPr>
            <p:ph sz="quarter" idx="10"/>
          </p:nvPr>
        </p:nvSpPr>
        <p:spPr>
          <a:xfrm>
            <a:off x="8022866" y="1371348"/>
            <a:ext cx="3902433" cy="5258051"/>
          </a:xfrm>
        </p:spPr>
        <p:txBody>
          <a:bodyPr/>
          <a:lstStyle/>
          <a:p>
            <a:pPr marL="342900" indent="-342900">
              <a:buFont typeface="Arial" panose="020B0604020202020204" pitchFamily="34" charset="0"/>
              <a:buChar char="•"/>
            </a:pPr>
            <a:r>
              <a:rPr lang="en-US" sz="1900" dirty="0">
                <a:solidFill>
                  <a:schemeClr val="tx1">
                    <a:lumMod val="75000"/>
                    <a:lumOff val="25000"/>
                  </a:schemeClr>
                </a:solidFill>
              </a:rPr>
              <a:t>Gas Cap spill cap not </a:t>
            </a:r>
            <a:r>
              <a:rPr lang="en-US" sz="1900" dirty="0" smtClean="0">
                <a:solidFill>
                  <a:schemeClr val="tx1">
                    <a:lumMod val="75000"/>
                    <a:lumOff val="25000"/>
                  </a:schemeClr>
                </a:solidFill>
              </a:rPr>
              <a:t>attainable during </a:t>
            </a:r>
            <a:r>
              <a:rPr lang="en-US" sz="1900" dirty="0">
                <a:solidFill>
                  <a:schemeClr val="tx1">
                    <a:lumMod val="75000"/>
                    <a:lumOff val="25000"/>
                  </a:schemeClr>
                </a:solidFill>
              </a:rPr>
              <a:t>involuntary spill or minimum generation.</a:t>
            </a:r>
          </a:p>
          <a:p>
            <a:pPr marL="342900" indent="-342900">
              <a:buFont typeface="Arial" panose="020B0604020202020204" pitchFamily="34" charset="0"/>
              <a:buChar char="•"/>
            </a:pPr>
            <a:r>
              <a:rPr lang="en-US" sz="1900" dirty="0" smtClean="0">
                <a:solidFill>
                  <a:schemeClr val="tx1">
                    <a:lumMod val="75000"/>
                    <a:lumOff val="25000"/>
                  </a:schemeClr>
                </a:solidFill>
              </a:rPr>
              <a:t>Uniform pattern operation started </a:t>
            </a:r>
            <a:r>
              <a:rPr lang="en-US" sz="1900" dirty="0">
                <a:solidFill>
                  <a:schemeClr val="tx1">
                    <a:lumMod val="75000"/>
                    <a:lumOff val="25000"/>
                  </a:schemeClr>
                </a:solidFill>
              </a:rPr>
              <a:t>on April </a:t>
            </a:r>
            <a:r>
              <a:rPr lang="en-US" sz="1900" dirty="0" smtClean="0">
                <a:solidFill>
                  <a:schemeClr val="tx1">
                    <a:lumMod val="75000"/>
                    <a:lumOff val="25000"/>
                  </a:schemeClr>
                </a:solidFill>
              </a:rPr>
              <a:t>3 </a:t>
            </a:r>
          </a:p>
          <a:p>
            <a:pPr marL="342900" indent="-342900">
              <a:buFont typeface="Arial" panose="020B0604020202020204" pitchFamily="34" charset="0"/>
              <a:buChar char="•"/>
            </a:pPr>
            <a:r>
              <a:rPr lang="en-US" sz="1900" dirty="0" smtClean="0">
                <a:solidFill>
                  <a:schemeClr val="tx1">
                    <a:lumMod val="75000"/>
                    <a:lumOff val="25000"/>
                  </a:schemeClr>
                </a:solidFill>
              </a:rPr>
              <a:t>Switched </a:t>
            </a:r>
            <a:r>
              <a:rPr lang="en-US" sz="1900" dirty="0">
                <a:solidFill>
                  <a:schemeClr val="tx1">
                    <a:lumMod val="75000"/>
                    <a:lumOff val="25000"/>
                  </a:schemeClr>
                </a:solidFill>
              </a:rPr>
              <a:t>to bulk </a:t>
            </a:r>
            <a:r>
              <a:rPr lang="en-US" sz="1900" dirty="0" smtClean="0">
                <a:solidFill>
                  <a:schemeClr val="tx1">
                    <a:lumMod val="75000"/>
                    <a:lumOff val="25000"/>
                  </a:schemeClr>
                </a:solidFill>
              </a:rPr>
              <a:t>pattern on June </a:t>
            </a:r>
            <a:r>
              <a:rPr lang="en-US" sz="1900" dirty="0">
                <a:solidFill>
                  <a:schemeClr val="tx1">
                    <a:lumMod val="75000"/>
                    <a:lumOff val="25000"/>
                  </a:schemeClr>
                </a:solidFill>
              </a:rPr>
              <a:t>26 </a:t>
            </a:r>
          </a:p>
          <a:p>
            <a:pPr marL="342900" indent="-342900">
              <a:buFont typeface="Arial" panose="020B0604020202020204" pitchFamily="34" charset="0"/>
              <a:buChar char="•"/>
            </a:pPr>
            <a:r>
              <a:rPr lang="en-US" sz="2000" dirty="0"/>
              <a:t>Spill was reduced for safe passage of fish barges crossing project </a:t>
            </a:r>
            <a:r>
              <a:rPr lang="en-US" sz="2000" dirty="0" err="1" smtClean="0"/>
              <a:t>tailwater</a:t>
            </a:r>
            <a:r>
              <a:rPr lang="en-US" sz="2000" dirty="0" smtClean="0"/>
              <a:t> (1-2 hours)</a:t>
            </a:r>
            <a:r>
              <a:rPr lang="en-US" sz="1900" dirty="0" smtClean="0">
                <a:solidFill>
                  <a:schemeClr val="tx1">
                    <a:lumMod val="75000"/>
                    <a:lumOff val="25000"/>
                  </a:schemeClr>
                </a:solidFill>
              </a:rPr>
              <a:t>.</a:t>
            </a:r>
            <a:endParaRPr lang="en-US" sz="1900" dirty="0">
              <a:solidFill>
                <a:schemeClr val="tx1">
                  <a:lumMod val="75000"/>
                  <a:lumOff val="25000"/>
                </a:schemeClr>
              </a:solidFill>
            </a:endParaRPr>
          </a:p>
          <a:p>
            <a:endParaRPr lang="en-US" dirty="0"/>
          </a:p>
          <a:p>
            <a:endParaRPr lang="en-US" dirty="0"/>
          </a:p>
          <a:p>
            <a:endParaRPr lang="en-US" dirty="0"/>
          </a:p>
        </p:txBody>
      </p:sp>
      <p:pic>
        <p:nvPicPr>
          <p:cNvPr id="11" name="Picture 10"/>
          <p:cNvPicPr>
            <a:picLocks noChangeAspect="1"/>
          </p:cNvPicPr>
          <p:nvPr/>
        </p:nvPicPr>
        <p:blipFill>
          <a:blip r:embed="rId2"/>
          <a:stretch>
            <a:fillRect/>
          </a:stretch>
        </p:blipFill>
        <p:spPr>
          <a:xfrm>
            <a:off x="394152" y="1371349"/>
            <a:ext cx="7340220" cy="4157832"/>
          </a:xfrm>
          <a:prstGeom prst="rect">
            <a:avLst/>
          </a:prstGeom>
        </p:spPr>
      </p:pic>
      <p:sp>
        <p:nvSpPr>
          <p:cNvPr id="12" name="TextBox 11"/>
          <p:cNvSpPr txBox="1"/>
          <p:nvPr/>
        </p:nvSpPr>
        <p:spPr>
          <a:xfrm>
            <a:off x="953298" y="1642911"/>
            <a:ext cx="990464" cy="338554"/>
          </a:xfrm>
          <a:prstGeom prst="rect">
            <a:avLst/>
          </a:prstGeom>
          <a:noFill/>
        </p:spPr>
        <p:txBody>
          <a:bodyPr wrap="none" rtlCol="0">
            <a:spAutoFit/>
          </a:bodyPr>
          <a:lstStyle/>
          <a:p>
            <a:r>
              <a:rPr lang="en-US" sz="1600" dirty="0" smtClean="0">
                <a:solidFill>
                  <a:srgbClr val="6E548D"/>
                </a:solidFill>
              </a:rPr>
              <a:t>TW TDG</a:t>
            </a:r>
            <a:endParaRPr lang="en-US" sz="1600" dirty="0">
              <a:solidFill>
                <a:srgbClr val="6E548D"/>
              </a:solidFill>
            </a:endParaRPr>
          </a:p>
        </p:txBody>
      </p:sp>
      <p:sp>
        <p:nvSpPr>
          <p:cNvPr id="13" name="TextBox 12"/>
          <p:cNvSpPr txBox="1"/>
          <p:nvPr/>
        </p:nvSpPr>
        <p:spPr>
          <a:xfrm>
            <a:off x="1768913" y="3243628"/>
            <a:ext cx="1264577" cy="338554"/>
          </a:xfrm>
          <a:prstGeom prst="rect">
            <a:avLst/>
          </a:prstGeom>
          <a:noFill/>
        </p:spPr>
        <p:txBody>
          <a:bodyPr wrap="none" rtlCol="0">
            <a:spAutoFit/>
          </a:bodyPr>
          <a:lstStyle/>
          <a:p>
            <a:r>
              <a:rPr lang="en-US" sz="1600" dirty="0" smtClean="0">
                <a:solidFill>
                  <a:srgbClr val="DA8137"/>
                </a:solidFill>
              </a:rPr>
              <a:t>d/s FB TDG</a:t>
            </a:r>
            <a:endParaRPr lang="en-US" sz="1600" dirty="0">
              <a:solidFill>
                <a:srgbClr val="DA8137"/>
              </a:solidFill>
            </a:endParaRPr>
          </a:p>
        </p:txBody>
      </p:sp>
      <p:sp>
        <p:nvSpPr>
          <p:cNvPr id="14" name="TextBox 13"/>
          <p:cNvSpPr txBox="1"/>
          <p:nvPr/>
        </p:nvSpPr>
        <p:spPr>
          <a:xfrm>
            <a:off x="4343400" y="3429000"/>
            <a:ext cx="1162498" cy="338554"/>
          </a:xfrm>
          <a:prstGeom prst="rect">
            <a:avLst/>
          </a:prstGeom>
          <a:noFill/>
        </p:spPr>
        <p:txBody>
          <a:bodyPr wrap="none" rtlCol="0">
            <a:spAutoFit/>
          </a:bodyPr>
          <a:lstStyle/>
          <a:p>
            <a:r>
              <a:rPr lang="en-US" sz="1600" dirty="0" smtClean="0">
                <a:solidFill>
                  <a:srgbClr val="FF00FF"/>
                </a:solidFill>
              </a:rPr>
              <a:t>Actual spill</a:t>
            </a:r>
            <a:endParaRPr lang="en-US" sz="1600" dirty="0">
              <a:solidFill>
                <a:srgbClr val="FF00FF"/>
              </a:solidFill>
            </a:endParaRPr>
          </a:p>
        </p:txBody>
      </p:sp>
      <p:sp>
        <p:nvSpPr>
          <p:cNvPr id="15" name="TextBox 14"/>
          <p:cNvSpPr txBox="1"/>
          <p:nvPr/>
        </p:nvSpPr>
        <p:spPr>
          <a:xfrm>
            <a:off x="1569062" y="4539256"/>
            <a:ext cx="957313" cy="338554"/>
          </a:xfrm>
          <a:prstGeom prst="rect">
            <a:avLst/>
          </a:prstGeom>
          <a:noFill/>
        </p:spPr>
        <p:txBody>
          <a:bodyPr wrap="none" rtlCol="0">
            <a:spAutoFit/>
          </a:bodyPr>
          <a:lstStyle/>
          <a:p>
            <a:r>
              <a:rPr lang="en-US" sz="1600" dirty="0" smtClean="0">
                <a:solidFill>
                  <a:srgbClr val="92D050"/>
                </a:solidFill>
              </a:rPr>
              <a:t>Spill cap</a:t>
            </a:r>
            <a:endParaRPr lang="en-US" sz="1600" dirty="0">
              <a:solidFill>
                <a:srgbClr val="92D050"/>
              </a:solidFill>
            </a:endParaRPr>
          </a:p>
        </p:txBody>
      </p:sp>
    </p:spTree>
    <p:extLst>
      <p:ext uri="{BB962C8B-B14F-4D97-AF65-F5344CB8AC3E}">
        <p14:creationId xmlns:p14="http://schemas.microsoft.com/office/powerpoint/2010/main" val="1130049352"/>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le Slide Templates">
  <a:themeElements>
    <a:clrScheme name="Custom 2">
      <a:dk1>
        <a:srgbClr val="000000"/>
      </a:dk1>
      <a:lt1>
        <a:srgbClr val="FFFFFF"/>
      </a:lt1>
      <a:dk2>
        <a:srgbClr val="83847A"/>
      </a:dk2>
      <a:lt2>
        <a:srgbClr val="A3A3A3"/>
      </a:lt2>
      <a:accent1>
        <a:srgbClr val="82786F"/>
      </a:accent1>
      <a:accent2>
        <a:srgbClr val="6E8778"/>
      </a:accent2>
      <a:accent3>
        <a:srgbClr val="705C38"/>
      </a:accent3>
      <a:accent4>
        <a:srgbClr val="3E6682"/>
      </a:accent4>
      <a:accent5>
        <a:srgbClr val="663830"/>
      </a:accent5>
      <a:accent6>
        <a:srgbClr val="EF4135"/>
      </a:accent6>
      <a:hlink>
        <a:srgbClr val="3E6682"/>
      </a:hlink>
      <a:folHlink>
        <a:srgbClr val="EF413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Master_Slide_Template_2016.pptx" id="{ABB8CFB4-C98A-433A-A060-B45C19CBF093}" vid="{3449B177-3859-4787-A900-C8AA5DA9B0C8}"/>
    </a:ext>
  </a:extLst>
</a:theme>
</file>

<file path=ppt/theme/theme2.xml><?xml version="1.0" encoding="utf-8"?>
<a:theme xmlns:a="http://schemas.openxmlformats.org/drawingml/2006/main" name="Content Templates">
  <a:themeElements>
    <a:clrScheme name="USACE COLOR SCHEM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EF4135"/>
      </a:accent6>
      <a:hlink>
        <a:srgbClr val="3E6682"/>
      </a:hlink>
      <a:folHlink>
        <a:srgbClr val="EF4135"/>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xmlns="" name="Master_Slide_Template_2016.pptx" id="{ABB8CFB4-C98A-433A-A060-B45C19CBF093}" vid="{AFC508C9-F405-4828-BEA6-46043D7454B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61F3397EAF11E48A1545AE1842125FD" ma:contentTypeVersion="0" ma:contentTypeDescription="Create a new document." ma:contentTypeScope="" ma:versionID="af8fe3066c351c7abd3a30be9f354aac">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0EE7D84-6D51-453E-9F12-58E2379648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7B6596BA-7D9B-4C05-A525-C8CE0C24BB2D}">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621</TotalTime>
  <Words>816</Words>
  <Application>Microsoft Office PowerPoint</Application>
  <PresentationFormat>Custom</PresentationFormat>
  <Paragraphs>110</Paragraphs>
  <Slides>13</Slides>
  <Notes>2</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Title Slide Templates</vt:lpstr>
      <vt:lpstr>Content Templates</vt:lpstr>
      <vt:lpstr>2017 Flow, Debris, spill and TDG</vt:lpstr>
      <vt:lpstr>Lower Granite: 2017 Runoff</vt:lpstr>
      <vt:lpstr>High runoff volume and Debris</vt:lpstr>
      <vt:lpstr>Overview</vt:lpstr>
      <vt:lpstr>Lower Granite Mean Daily Outflow, 2017</vt:lpstr>
      <vt:lpstr>McNary Mean Daily Outflow, 2017</vt:lpstr>
      <vt:lpstr>Little Goose Mean Daily Outflow, 2017</vt:lpstr>
      <vt:lpstr>Little goose dam – 2017 spill and tdg</vt:lpstr>
      <vt:lpstr>Lower monumental – 2017 spill and tdg</vt:lpstr>
      <vt:lpstr>John Day – 2017 spill and tdg</vt:lpstr>
      <vt:lpstr>McNary – 2017 spill and tdg</vt:lpstr>
      <vt:lpstr>TDG to spill Relationships</vt:lpstr>
      <vt:lpstr>Conclusions</vt:lpstr>
    </vt:vector>
  </TitlesOfParts>
  <Company>United States Army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background 2 PRESENTATION TITLE HERE KEEP LEFT JUSTIFIED</dc:title>
  <dc:creator>G6PA9ELW</dc:creator>
  <cp:lastModifiedBy>mimi</cp:lastModifiedBy>
  <cp:revision>60</cp:revision>
  <cp:lastPrinted>2017-12-12T00:01:23Z</cp:lastPrinted>
  <dcterms:created xsi:type="dcterms:W3CDTF">2016-08-17T14:21:03Z</dcterms:created>
  <dcterms:modified xsi:type="dcterms:W3CDTF">2017-12-12T04:05:21Z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0x010100061F3397EAF11E48A1545AE1842125FD</vt:lpwstr>
  </property>
</Properties>
</file>