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67" r:id="rId2"/>
    <p:sldMasterId id="2147483679" r:id="rId3"/>
  </p:sldMasterIdLst>
  <p:notesMasterIdLst>
    <p:notesMasterId r:id="rId13"/>
  </p:notesMasterIdLst>
  <p:sldIdLst>
    <p:sldId id="330" r:id="rId4"/>
    <p:sldId id="315" r:id="rId5"/>
    <p:sldId id="323" r:id="rId6"/>
    <p:sldId id="320" r:id="rId7"/>
    <p:sldId id="326" r:id="rId8"/>
    <p:sldId id="321" r:id="rId9"/>
    <p:sldId id="327" r:id="rId10"/>
    <p:sldId id="322" r:id="rId11"/>
    <p:sldId id="328" r:id="rId1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00" autoAdjust="0"/>
    <p:restoredTop sz="96837" autoAdjust="0"/>
  </p:normalViewPr>
  <p:slideViewPr>
    <p:cSldViewPr>
      <p:cViewPr varScale="1">
        <p:scale>
          <a:sx n="131" d="100"/>
          <a:sy n="131" d="100"/>
        </p:scale>
        <p:origin x="1206" y="12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81F90E4D-D02B-4144-917F-DDA120338B6A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7A9C6307-968A-4409-B5EA-832BDBE9DC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8321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9C6307-968A-4409-B5EA-832BDBE9DCA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42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9C6307-968A-4409-B5EA-832BDBE9DCA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412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9C6307-968A-4409-B5EA-832BDBE9DCA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768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9C6307-968A-4409-B5EA-832BDBE9DCA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84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9C6307-968A-4409-B5EA-832BDBE9DCA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785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9C6307-968A-4409-B5EA-832BDBE9DCA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404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9C6307-968A-4409-B5EA-832BDBE9DCA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1615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9C6307-968A-4409-B5EA-832BDBE9DCA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688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9C6307-968A-4409-B5EA-832BDBE9DCA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922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7" descr="Blue W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85" b="24585"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76200"/>
            <a:ext cx="914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100" b="1" smtClean="0">
                <a:solidFill>
                  <a:schemeClr val="bg1"/>
                </a:solidFill>
              </a:rPr>
              <a:t>B     O     N     N     E     V     I     L     L     E             P     O     W     E     R             A     D     M     I     N     I     S     T     R     A     T     I     O     N</a:t>
            </a:r>
          </a:p>
        </p:txBody>
      </p:sp>
      <p:sp>
        <p:nvSpPr>
          <p:cNvPr id="6" name="Rectangle 44"/>
          <p:cNvSpPr>
            <a:spLocks noChangeArrowheads="1"/>
          </p:cNvSpPr>
          <p:nvPr/>
        </p:nvSpPr>
        <p:spPr bwMode="auto">
          <a:xfrm>
            <a:off x="0" y="381000"/>
            <a:ext cx="9144000" cy="76200"/>
          </a:xfrm>
          <a:prstGeom prst="rect">
            <a:avLst/>
          </a:prstGeom>
          <a:solidFill>
            <a:srgbClr val="C1D82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5897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051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3C667-98FC-4B3E-85F7-9F9A2D379E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18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4CB35-42E9-44C9-B26E-F7FD216ADA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472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08E74-0944-4497-89E6-A27EC7752B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786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838200"/>
            <a:ext cx="228600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838200"/>
            <a:ext cx="67056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FFE67-4249-4995-841B-94018612B0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750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7CE43-7660-4B11-AC21-661E5D7A04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1670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A4BE2-AFA6-4999-8475-2A1FD48CFD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886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CCEDC-EDCC-4027-B487-79FB7A0F2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281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03438"/>
            <a:ext cx="4038600" cy="3763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03438"/>
            <a:ext cx="4038600" cy="3763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CA713-D37A-471E-83C8-018D42CB3C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6252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8694A-FDC7-468B-957B-FD6DB3CAA9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1099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287AD-5EFF-4588-9380-0AFFCA6BCF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031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7DE82-D9EB-4808-A94A-73B77DBDC3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7933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64032-637D-4587-91CB-5A5DD33FB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125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28E3B-37FC-45CF-A9DC-EB7AC46299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6270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89010-6653-45D1-8546-E8D7595180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16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238FC-5CB1-4542-A26C-6B26008883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8951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838200"/>
            <a:ext cx="228600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838200"/>
            <a:ext cx="67056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B4499-2E13-4225-A2CC-C1710FE159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975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6EDB6-82B7-471D-BC97-74EA3861DF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F7823-F22B-4D16-85CE-1FB55C934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187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3603D-EB87-44F6-8BFB-3D77A593A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27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03438"/>
            <a:ext cx="4038600" cy="3763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03438"/>
            <a:ext cx="4038600" cy="3763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DECEA-AD4B-4034-AA99-68F189E978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002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C4759-0849-403A-A7C7-7A550ECF38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914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816E5-A7BB-42F3-B826-BCF6FE3961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8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96971-AAA9-446B-AEC2-FD0B7BAF67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343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0" y="5791200"/>
            <a:ext cx="49530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20000"/>
              </a:spcBef>
              <a:buClr>
                <a:srgbClr val="0069AA"/>
              </a:buClr>
              <a:buFont typeface="Wingdings" pitchFamily="2" charset="2"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5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9AA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9AA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9AA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9AA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9AA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69AA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69AA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69AA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69AA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9AA"/>
        </a:buClr>
        <a:buFont typeface="Wingdings" pitchFamily="2" charset="2"/>
        <a:buChar char="§"/>
        <a:defRPr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838200"/>
            <a:ext cx="91440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1D82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03438"/>
            <a:ext cx="8229600" cy="376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AutoShape 8"/>
          <p:cNvSpPr>
            <a:spLocks noChangeArrowheads="1"/>
          </p:cNvSpPr>
          <p:nvPr/>
        </p:nvSpPr>
        <p:spPr bwMode="auto">
          <a:xfrm rot="10800000">
            <a:off x="7620000" y="6096000"/>
            <a:ext cx="1066800" cy="7620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baseline="0" smtClean="0"/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477000"/>
            <a:ext cx="6794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aseline="0"/>
            </a:lvl1pPr>
          </a:lstStyle>
          <a:p>
            <a:pPr>
              <a:defRPr/>
            </a:pPr>
            <a:fld id="{57A0D089-560B-438A-B4EA-13FA6EA44A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0" name="Rectangle 14"/>
          <p:cNvSpPr>
            <a:spLocks noChangeArrowheads="1"/>
          </p:cNvSpPr>
          <p:nvPr/>
        </p:nvSpPr>
        <p:spPr bwMode="auto">
          <a:xfrm>
            <a:off x="0" y="381000"/>
            <a:ext cx="9144000" cy="76200"/>
          </a:xfrm>
          <a:prstGeom prst="rect">
            <a:avLst/>
          </a:prstGeom>
          <a:solidFill>
            <a:srgbClr val="C1D82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9471" name="Text Box 7"/>
          <p:cNvSpPr txBox="1">
            <a:spLocks noChangeArrowheads="1"/>
          </p:cNvSpPr>
          <p:nvPr/>
        </p:nvSpPr>
        <p:spPr bwMode="auto">
          <a:xfrm>
            <a:off x="0" y="76200"/>
            <a:ext cx="914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100" smtClean="0"/>
              <a:t>B     O     N     N     E     V     I     L     L     E             P     O     W     E     R             A     D     M     I     N     I     S     T     R     A     T     I     O     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Verdana" pitchFamily="34" charset="0"/>
        <a:buChar char="–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8"/>
          <p:cNvSpPr>
            <a:spLocks noChangeArrowheads="1"/>
          </p:cNvSpPr>
          <p:nvPr/>
        </p:nvSpPr>
        <p:spPr bwMode="auto">
          <a:xfrm rot="10800000">
            <a:off x="7620000" y="6096000"/>
            <a:ext cx="1066800" cy="7620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baseline="0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838200"/>
            <a:ext cx="91440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1D82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03438"/>
            <a:ext cx="8229600" cy="376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8683" name="Text Box 7"/>
          <p:cNvSpPr txBox="1">
            <a:spLocks noChangeArrowheads="1"/>
          </p:cNvSpPr>
          <p:nvPr/>
        </p:nvSpPr>
        <p:spPr bwMode="auto">
          <a:xfrm>
            <a:off x="0" y="76200"/>
            <a:ext cx="914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100" smtClean="0"/>
              <a:t>B     O     N     N     E     V     I     L     L     E             P     O     W     E     R             A     D     M     I     N     I     S     T     R     A     T     I     O     N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477000"/>
            <a:ext cx="6794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aseline="0"/>
            </a:lvl1pPr>
          </a:lstStyle>
          <a:p>
            <a:pPr>
              <a:defRPr/>
            </a:pPr>
            <a:fld id="{13E95287-0E7A-420B-975C-F8CA768F81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Verdana" pitchFamily="34" charset="0"/>
        <a:buChar char="–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268" y="740887"/>
            <a:ext cx="8741664" cy="560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24100" y="1524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2020 Redd Locations</a:t>
            </a:r>
            <a:endParaRPr lang="en-US" sz="2800" b="1" dirty="0"/>
          </a:p>
        </p:txBody>
      </p:sp>
      <p:sp>
        <p:nvSpPr>
          <p:cNvPr id="5" name="Oval 4"/>
          <p:cNvSpPr/>
          <p:nvPr/>
        </p:nvSpPr>
        <p:spPr>
          <a:xfrm rot="19437226">
            <a:off x="599099" y="4397696"/>
            <a:ext cx="964193" cy="424805"/>
          </a:xfrm>
          <a:prstGeom prst="ellipse">
            <a:avLst/>
          </a:prstGeom>
          <a:solidFill>
            <a:schemeClr val="accent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1234027" y="4744941"/>
            <a:ext cx="442373" cy="222766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95977" y="4791412"/>
            <a:ext cx="168062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Woodard </a:t>
            </a:r>
            <a:r>
              <a:rPr lang="en-US" sz="1400" dirty="0" smtClean="0">
                <a:solidFill>
                  <a:schemeClr val="bg1"/>
                </a:solidFill>
              </a:rPr>
              <a:t>(Redds deep and not surveyed)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 rot="20715413">
            <a:off x="4998058" y="4718088"/>
            <a:ext cx="903654" cy="424805"/>
          </a:xfrm>
          <a:prstGeom prst="ellipse">
            <a:avLst/>
          </a:prstGeom>
          <a:solidFill>
            <a:schemeClr val="accent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610100" y="4798082"/>
            <a:ext cx="540382" cy="7156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82158" y="4610097"/>
            <a:ext cx="1011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McCord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 rot="14108476">
            <a:off x="5013917" y="3360730"/>
            <a:ext cx="964193" cy="316668"/>
          </a:xfrm>
          <a:prstGeom prst="ellipse">
            <a:avLst/>
          </a:prstGeom>
          <a:solidFill>
            <a:schemeClr val="accent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5872333" y="3815106"/>
            <a:ext cx="528467" cy="2061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366536" y="3612970"/>
            <a:ext cx="951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Breaks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 rot="20777909">
            <a:off x="5388132" y="2285368"/>
            <a:ext cx="797434" cy="318322"/>
          </a:xfrm>
          <a:prstGeom prst="ellipse">
            <a:avLst/>
          </a:prstGeom>
          <a:solidFill>
            <a:schemeClr val="accent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>
            <a:endCxn id="19" idx="2"/>
          </p:cNvCxnSpPr>
          <p:nvPr/>
        </p:nvCxnSpPr>
        <p:spPr>
          <a:xfrm>
            <a:off x="4706402" y="2413129"/>
            <a:ext cx="693076" cy="125842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368808" y="2169601"/>
            <a:ext cx="1449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Ives Pocket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 rot="20777909">
            <a:off x="5369934" y="1993442"/>
            <a:ext cx="797434" cy="318322"/>
          </a:xfrm>
          <a:prstGeom prst="ellipse">
            <a:avLst/>
          </a:prstGeom>
          <a:solidFill>
            <a:schemeClr val="accent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endCxn id="27" idx="2"/>
          </p:cNvCxnSpPr>
          <p:nvPr/>
        </p:nvCxnSpPr>
        <p:spPr>
          <a:xfrm>
            <a:off x="4748179" y="1931687"/>
            <a:ext cx="633101" cy="315358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276600" y="1682463"/>
            <a:ext cx="1678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Ives Channel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 rot="346528">
            <a:off x="6251734" y="1815191"/>
            <a:ext cx="1813479" cy="326849"/>
          </a:xfrm>
          <a:prstGeom prst="ellipse">
            <a:avLst/>
          </a:prstGeom>
          <a:solidFill>
            <a:schemeClr val="accent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>
            <a:endCxn id="31" idx="4"/>
          </p:cNvCxnSpPr>
          <p:nvPr/>
        </p:nvCxnSpPr>
        <p:spPr>
          <a:xfrm flipH="1" flipV="1">
            <a:off x="7142029" y="2141210"/>
            <a:ext cx="840536" cy="993408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010400" y="3082222"/>
            <a:ext cx="2038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Strawberry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44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3" grpId="0" animBg="1"/>
      <p:bldP spid="15" grpId="0"/>
      <p:bldP spid="16" grpId="0" animBg="1"/>
      <p:bldP spid="18" grpId="0"/>
      <p:bldP spid="19" grpId="0" animBg="1"/>
      <p:bldP spid="21" grpId="0"/>
      <p:bldP spid="27" grpId="0" animBg="1"/>
      <p:bldP spid="29" grpId="0"/>
      <p:bldP spid="31" grpId="0" animBg="1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09750" y="204822"/>
            <a:ext cx="5600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Strawberry Redd Locations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856" y="1066800"/>
            <a:ext cx="8472487" cy="485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63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3810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BON TW=11.9’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401" y="737382"/>
            <a:ext cx="7907197" cy="538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3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749" y="152400"/>
            <a:ext cx="6362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McCord Creek Redd Locations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551" y="990600"/>
            <a:ext cx="8477096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11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3810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BON TW=11.9’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353" y="850168"/>
            <a:ext cx="7913294" cy="515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69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24100" y="1524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Breaks Redd Locations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768" y="1143000"/>
            <a:ext cx="8588663" cy="506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0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3810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BON TW=11.8’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066800"/>
            <a:ext cx="8382727" cy="526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53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1524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Ives Redd Locations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484" y="762000"/>
            <a:ext cx="8505432" cy="585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1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3810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BON TW=12.0’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353" y="804444"/>
            <a:ext cx="7913294" cy="524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72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Water-LessInk</Template>
  <TotalTime>4929</TotalTime>
  <Words>52</Words>
  <Application>Microsoft Office PowerPoint</Application>
  <PresentationFormat>On-screen Show (4:3)</PresentationFormat>
  <Paragraphs>24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Verdana</vt:lpstr>
      <vt:lpstr>Wingdings</vt:lpstr>
      <vt:lpstr>3_Default Design</vt:lpstr>
      <vt:lpstr>1_Default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BPA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Tony Norris</dc:creator>
  <cp:lastModifiedBy>Norris,Tony (BPA) - PGPO-5</cp:lastModifiedBy>
  <cp:revision>297</cp:revision>
  <cp:lastPrinted>2020-01-22T15:38:41Z</cp:lastPrinted>
  <dcterms:created xsi:type="dcterms:W3CDTF">2012-11-27T19:27:28Z</dcterms:created>
  <dcterms:modified xsi:type="dcterms:W3CDTF">2021-01-19T23:04:27Z</dcterms:modified>
</cp:coreProperties>
</file>