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9" r:id="rId4"/>
    <p:sldMasterId id="2147483723" r:id="rId5"/>
  </p:sldMasterIdLst>
  <p:notesMasterIdLst>
    <p:notesMasterId r:id="rId18"/>
  </p:notesMasterIdLst>
  <p:handoutMasterIdLst>
    <p:handoutMasterId r:id="rId19"/>
  </p:handoutMasterIdLst>
  <p:sldIdLst>
    <p:sldId id="263" r:id="rId6"/>
    <p:sldId id="773" r:id="rId7"/>
    <p:sldId id="336" r:id="rId8"/>
    <p:sldId id="408" r:id="rId9"/>
    <p:sldId id="419" r:id="rId10"/>
    <p:sldId id="421" r:id="rId11"/>
    <p:sldId id="428" r:id="rId12"/>
    <p:sldId id="430" r:id="rId13"/>
    <p:sldId id="431" r:id="rId14"/>
    <p:sldId id="429" r:id="rId15"/>
    <p:sldId id="774" r:id="rId16"/>
    <p:sldId id="420"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us, Douglas M CIV USARMY CENWD (USA)" initials="BDMCUC(" lastIdx="19" clrIdx="0">
    <p:extLst>
      <p:ext uri="{19B8F6BF-5375-455C-9EA6-DF929625EA0E}">
        <p15:presenceInfo xmlns:p15="http://schemas.microsoft.com/office/powerpoint/2012/main" userId="Baus, Douglas M CIV USARMY CENWD (USA)" providerId="None"/>
      </p:ext>
    </p:extLst>
  </p:cmAuthor>
  <p:cmAuthor id="2" name="Mickelson, Kristian E CIV USARMY CENWS (USA)" initials="MKECUC(" lastIdx="4" clrIdx="1">
    <p:extLst>
      <p:ext uri="{19B8F6BF-5375-455C-9EA6-DF929625EA0E}">
        <p15:presenceInfo xmlns:p15="http://schemas.microsoft.com/office/powerpoint/2012/main" userId="S-1-5-21-2950984858-2914444344-2099276330-7445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8C8C8"/>
    <a:srgbClr val="FFFFFF"/>
    <a:srgbClr val="FF6600"/>
    <a:srgbClr val="D9D9D9"/>
    <a:srgbClr val="DF1F2E"/>
    <a:srgbClr val="FFCC66"/>
    <a:srgbClr val="6E9678"/>
    <a:srgbClr val="8B0109"/>
    <a:srgbClr val="A90314"/>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227" autoAdjust="0"/>
    <p:restoredTop sz="95394" autoAdjust="0"/>
  </p:normalViewPr>
  <p:slideViewPr>
    <p:cSldViewPr snapToGrid="0">
      <p:cViewPr varScale="1">
        <p:scale>
          <a:sx n="75" d="100"/>
          <a:sy n="75" d="100"/>
        </p:scale>
        <p:origin x="72" y="504"/>
      </p:cViewPr>
      <p:guideLst/>
    </p:cSldViewPr>
  </p:slideViewPr>
  <p:notesTextViewPr>
    <p:cViewPr>
      <p:scale>
        <a:sx n="1" d="1"/>
        <a:sy n="1" d="1"/>
      </p:scale>
      <p:origin x="0" y="0"/>
    </p:cViewPr>
  </p:notesTextViewPr>
  <p:notesViewPr>
    <p:cSldViewPr snapToGrid="0" showGuides="1">
      <p:cViewPr varScale="1">
        <p:scale>
          <a:sx n="98" d="100"/>
          <a:sy n="98" d="100"/>
        </p:scale>
        <p:origin x="3516"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2CF3383-DF08-4C90-8557-22EF3027DD43}" type="datetimeFigureOut">
              <a:rPr lang="en-US" smtClean="0"/>
              <a:t>5/11/2021</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Tree>
    <p:extLst>
      <p:ext uri="{BB962C8B-B14F-4D97-AF65-F5344CB8AC3E}">
        <p14:creationId xmlns:p14="http://schemas.microsoft.com/office/powerpoint/2010/main" val="1793050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D16557-6E8E-4D95-8DF3-2DE1590C714A}" type="datetimeFigureOut">
              <a:rPr lang="en-US" smtClean="0"/>
              <a:t>5/11/2021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3A86D8-1D95-4DFF-A26B-8F86AC3AC58E}" type="slidenum">
              <a:rPr lang="en-US" smtClean="0"/>
              <a:t>‹#›</a:t>
            </a:fld>
            <a:endParaRPr lang="en-US"/>
          </a:p>
        </p:txBody>
      </p:sp>
    </p:spTree>
    <p:extLst>
      <p:ext uri="{BB962C8B-B14F-4D97-AF65-F5344CB8AC3E}">
        <p14:creationId xmlns:p14="http://schemas.microsoft.com/office/powerpoint/2010/main" val="15381302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3A86D8-1D95-4DFF-A26B-8F86AC3AC58E}" type="slidenum">
              <a:rPr lang="en-US" smtClean="0"/>
              <a:t>2</a:t>
            </a:fld>
            <a:endParaRPr lang="en-US"/>
          </a:p>
        </p:txBody>
      </p:sp>
    </p:spTree>
    <p:extLst>
      <p:ext uri="{BB962C8B-B14F-4D97-AF65-F5344CB8AC3E}">
        <p14:creationId xmlns:p14="http://schemas.microsoft.com/office/powerpoint/2010/main" val="15074617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BE46281-01EA-4C9C-8839-809DB05A41AA}" type="slidenum">
              <a:rPr lang="en-US" smtClean="0"/>
              <a:pPr>
                <a:defRPr/>
              </a:pPr>
              <a:t>3</a:t>
            </a:fld>
            <a:endParaRPr lang="en-US" dirty="0"/>
          </a:p>
        </p:txBody>
      </p:sp>
    </p:spTree>
    <p:extLst>
      <p:ext uri="{BB962C8B-B14F-4D97-AF65-F5344CB8AC3E}">
        <p14:creationId xmlns:p14="http://schemas.microsoft.com/office/powerpoint/2010/main" val="12388314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flow plot</a:t>
            </a:r>
          </a:p>
        </p:txBody>
      </p:sp>
      <p:sp>
        <p:nvSpPr>
          <p:cNvPr id="4" name="Slide Number Placeholder 3"/>
          <p:cNvSpPr>
            <a:spLocks noGrp="1"/>
          </p:cNvSpPr>
          <p:nvPr>
            <p:ph type="sldNum" sz="quarter" idx="10"/>
          </p:nvPr>
        </p:nvSpPr>
        <p:spPr/>
        <p:txBody>
          <a:bodyPr/>
          <a:lstStyle/>
          <a:p>
            <a:fld id="{BC3A86D8-1D95-4DFF-A26B-8F86AC3AC58E}" type="slidenum">
              <a:rPr lang="en-US" smtClean="0"/>
              <a:t>8</a:t>
            </a:fld>
            <a:endParaRPr lang="en-US"/>
          </a:p>
        </p:txBody>
      </p:sp>
    </p:spTree>
    <p:extLst>
      <p:ext uri="{BB962C8B-B14F-4D97-AF65-F5344CB8AC3E}">
        <p14:creationId xmlns:p14="http://schemas.microsoft.com/office/powerpoint/2010/main" val="19661336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flow plot</a:t>
            </a:r>
          </a:p>
        </p:txBody>
      </p:sp>
      <p:sp>
        <p:nvSpPr>
          <p:cNvPr id="4" name="Slide Number Placeholder 3"/>
          <p:cNvSpPr>
            <a:spLocks noGrp="1"/>
          </p:cNvSpPr>
          <p:nvPr>
            <p:ph type="sldNum" sz="quarter" idx="10"/>
          </p:nvPr>
        </p:nvSpPr>
        <p:spPr/>
        <p:txBody>
          <a:bodyPr/>
          <a:lstStyle/>
          <a:p>
            <a:fld id="{BC3A86D8-1D95-4DFF-A26B-8F86AC3AC58E}" type="slidenum">
              <a:rPr lang="en-US" smtClean="0"/>
              <a:t>9</a:t>
            </a:fld>
            <a:endParaRPr lang="en-US"/>
          </a:p>
        </p:txBody>
      </p:sp>
    </p:spTree>
    <p:extLst>
      <p:ext uri="{BB962C8B-B14F-4D97-AF65-F5344CB8AC3E}">
        <p14:creationId xmlns:p14="http://schemas.microsoft.com/office/powerpoint/2010/main" val="36793771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3A86D8-1D95-4DFF-A26B-8F86AC3AC58E}" type="slidenum">
              <a:rPr lang="en-US" smtClean="0"/>
              <a:t>10</a:t>
            </a:fld>
            <a:endParaRPr lang="en-US"/>
          </a:p>
        </p:txBody>
      </p:sp>
    </p:spTree>
    <p:extLst>
      <p:ext uri="{BB962C8B-B14F-4D97-AF65-F5344CB8AC3E}">
        <p14:creationId xmlns:p14="http://schemas.microsoft.com/office/powerpoint/2010/main" val="13670113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6" name="Content Placeholder 5"/>
          <p:cNvSpPr>
            <a:spLocks noGrp="1"/>
          </p:cNvSpPr>
          <p:nvPr>
            <p:ph sz="quarter" idx="10"/>
          </p:nvPr>
        </p:nvSpPr>
        <p:spPr>
          <a:xfrm>
            <a:off x="266700" y="1028700"/>
            <a:ext cx="11658600" cy="5600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02260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 2 Odd Secti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1" name="Content Placeholder 2"/>
          <p:cNvSpPr>
            <a:spLocks noGrp="1"/>
          </p:cNvSpPr>
          <p:nvPr>
            <p:ph sz="quarter" idx="15"/>
          </p:nvPr>
        </p:nvSpPr>
        <p:spPr>
          <a:xfrm>
            <a:off x="8145982" y="1028700"/>
            <a:ext cx="377931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2"/>
          <p:cNvSpPr>
            <a:spLocks noGrp="1"/>
          </p:cNvSpPr>
          <p:nvPr>
            <p:ph sz="quarter" idx="16"/>
          </p:nvPr>
        </p:nvSpPr>
        <p:spPr>
          <a:xfrm>
            <a:off x="266700" y="1028700"/>
            <a:ext cx="766888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165514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 Quad-Chart">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4" name="Straight Connector 3"/>
          <p:cNvCxnSpPr/>
          <p:nvPr userDrawn="1"/>
        </p:nvCxnSpPr>
        <p:spPr>
          <a:xfrm>
            <a:off x="381000" y="3775869"/>
            <a:ext cx="114300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6096000" y="1028700"/>
            <a:ext cx="0" cy="56007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a:t>Click to edit Master title style</a:t>
            </a:r>
          </a:p>
        </p:txBody>
      </p:sp>
      <p:sp>
        <p:nvSpPr>
          <p:cNvPr id="16" name="Content Placeholder 2"/>
          <p:cNvSpPr>
            <a:spLocks noGrp="1"/>
          </p:cNvSpPr>
          <p:nvPr>
            <p:ph sz="quarter" idx="22"/>
          </p:nvPr>
        </p:nvSpPr>
        <p:spPr>
          <a:xfrm>
            <a:off x="266700" y="3855720"/>
            <a:ext cx="57531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sz="quarter" idx="23"/>
          </p:nvPr>
        </p:nvSpPr>
        <p:spPr>
          <a:xfrm>
            <a:off x="61722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2"/>
          <p:cNvSpPr>
            <a:spLocks noGrp="1"/>
          </p:cNvSpPr>
          <p:nvPr>
            <p:ph sz="quarter" idx="24"/>
          </p:nvPr>
        </p:nvSpPr>
        <p:spPr>
          <a:xfrm>
            <a:off x="6172200" y="3855720"/>
            <a:ext cx="57531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27759814"/>
      </p:ext>
    </p:extLst>
  </p:cSld>
  <p:clrMapOvr>
    <a:masterClrMapping/>
  </p:clrMapOvr>
  <p:extLst>
    <p:ext uri="{DCECCB84-F9BA-43D5-87BE-67443E8EF086}">
      <p15:sldGuideLst xmlns:p15="http://schemas.microsoft.com/office/powerpoint/2012/main">
        <p15:guide id="1" orient="horz" pos="2328" userDrawn="1">
          <p15:clr>
            <a:srgbClr val="FBAE40"/>
          </p15:clr>
        </p15:guide>
        <p15:guide id="2" orient="horz" pos="2424" userDrawn="1">
          <p15:clr>
            <a:srgbClr val="FBAE40"/>
          </p15:clr>
        </p15:guide>
        <p15:guide id="3" pos="3888" userDrawn="1">
          <p15:clr>
            <a:srgbClr val="FBAE40"/>
          </p15:clr>
        </p15:guide>
        <p15:guide id="4" pos="3792"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266700" y="2286001"/>
            <a:ext cx="11658600" cy="1285874"/>
          </a:xfrm>
          <a:prstGeom prst="rect">
            <a:avLst/>
          </a:prstGeom>
          <a:noFill/>
          <a:ln w="9525">
            <a:noFill/>
            <a:miter lim="800000"/>
            <a:headEnd/>
            <a:tailEnd/>
          </a:ln>
        </p:spPr>
        <p:txBody>
          <a:bodyPr anchor="b"/>
          <a:lstStyle>
            <a:lvl1pPr>
              <a:defRPr sz="3200" baseline="0">
                <a:solidFill>
                  <a:schemeClr val="tx1">
                    <a:lumMod val="75000"/>
                    <a:lumOff val="25000"/>
                  </a:schemeClr>
                </a:solidFill>
              </a:defRPr>
            </a:lvl1pPr>
          </a:lstStyle>
          <a:p>
            <a:pPr lvl="0"/>
            <a:r>
              <a:rPr lang="en-US" dirty="0"/>
              <a:t>Click to edit Master title style</a:t>
            </a:r>
          </a:p>
        </p:txBody>
      </p:sp>
      <p:sp>
        <p:nvSpPr>
          <p:cNvPr id="6" name="Text Placeholder 5"/>
          <p:cNvSpPr>
            <a:spLocks noGrp="1"/>
          </p:cNvSpPr>
          <p:nvPr>
            <p:ph type="body" sz="quarter" idx="12"/>
          </p:nvPr>
        </p:nvSpPr>
        <p:spPr>
          <a:xfrm>
            <a:off x="266700" y="3687764"/>
            <a:ext cx="11658600" cy="854075"/>
          </a:xfrm>
        </p:spPr>
        <p:txBody>
          <a:bodyPr/>
          <a:lstStyle>
            <a:lvl1pPr marL="0" indent="0">
              <a:defRPr>
                <a:solidFill>
                  <a:schemeClr val="tx1">
                    <a:lumMod val="75000"/>
                    <a:lumOff val="25000"/>
                  </a:schemeClr>
                </a:solidFill>
              </a:defRPr>
            </a:lvl1pPr>
          </a:lstStyle>
          <a:p>
            <a:pPr lvl="0"/>
            <a:r>
              <a:rPr lang="en-US" dirty="0"/>
              <a:t>Click to edit Master text styles</a:t>
            </a:r>
          </a:p>
        </p:txBody>
      </p:sp>
    </p:spTree>
    <p:extLst>
      <p:ext uri="{BB962C8B-B14F-4D97-AF65-F5344CB8AC3E}">
        <p14:creationId xmlns:p14="http://schemas.microsoft.com/office/powerpoint/2010/main" val="9273111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header - no Sub-Head">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266700" y="2286001"/>
            <a:ext cx="11658600" cy="1285874"/>
          </a:xfrm>
          <a:prstGeom prst="rect">
            <a:avLst/>
          </a:prstGeom>
          <a:noFill/>
          <a:ln w="9525">
            <a:noFill/>
            <a:miter lim="800000"/>
            <a:headEnd/>
            <a:tailEnd/>
          </a:ln>
        </p:spPr>
        <p:txBody>
          <a:bodyPr anchor="b"/>
          <a:lstStyle>
            <a:lvl1pPr>
              <a:defRPr sz="3200" baseline="0">
                <a:solidFill>
                  <a:schemeClr val="tx1">
                    <a:lumMod val="75000"/>
                    <a:lumOff val="25000"/>
                  </a:schemeClr>
                </a:solidFill>
              </a:defRPr>
            </a:lvl1pPr>
          </a:lstStyle>
          <a:p>
            <a:pPr lvl="0"/>
            <a:r>
              <a:rPr lang="en-US" dirty="0"/>
              <a:t>Click to edit Master title style</a:t>
            </a:r>
          </a:p>
        </p:txBody>
      </p:sp>
    </p:spTree>
    <p:extLst>
      <p:ext uri="{BB962C8B-B14F-4D97-AF65-F5344CB8AC3E}">
        <p14:creationId xmlns:p14="http://schemas.microsoft.com/office/powerpoint/2010/main" val="2256649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 Content Only">
    <p:spTree>
      <p:nvGrpSpPr>
        <p:cNvPr id="1" name=""/>
        <p:cNvGrpSpPr/>
        <p:nvPr/>
      </p:nvGrpSpPr>
      <p:grpSpPr>
        <a:xfrm>
          <a:off x="0" y="0"/>
          <a:ext cx="0" cy="0"/>
          <a:chOff x="0" y="0"/>
          <a:chExt cx="0" cy="0"/>
        </a:xfrm>
      </p:grpSpPr>
      <p:sp>
        <p:nvSpPr>
          <p:cNvPr id="4" name="Content Placeholder 3"/>
          <p:cNvSpPr>
            <a:spLocks noGrp="1"/>
          </p:cNvSpPr>
          <p:nvPr>
            <p:ph sz="quarter" idx="12"/>
          </p:nvPr>
        </p:nvSpPr>
        <p:spPr>
          <a:xfrm>
            <a:off x="266700" y="2157413"/>
            <a:ext cx="11658600" cy="179863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759725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 N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2392775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Blank with graphics">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14469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Blank w/ background no graphics">
    <p:spTree>
      <p:nvGrpSpPr>
        <p:cNvPr id="1" name=""/>
        <p:cNvGrpSpPr/>
        <p:nvPr/>
      </p:nvGrpSpPr>
      <p:grpSpPr>
        <a:xfrm>
          <a:off x="0" y="0"/>
          <a:ext cx="0" cy="0"/>
          <a:chOff x="0" y="0"/>
          <a:chExt cx="0" cy="0"/>
        </a:xfrm>
      </p:grpSpPr>
      <p:sp>
        <p:nvSpPr>
          <p:cNvPr id="9" name="Rounded Rectangle 8"/>
          <p:cNvSpPr/>
          <p:nvPr userDrawn="1"/>
        </p:nvSpPr>
        <p:spPr>
          <a:xfrm>
            <a:off x="194209" y="5394628"/>
            <a:ext cx="11822463" cy="1311966"/>
          </a:xfrm>
          <a:prstGeom prst="roundRect">
            <a:avLst>
              <a:gd name="adj" fmla="val 11212"/>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Content Placeholder 7"/>
          <p:cNvSpPr>
            <a:spLocks noGrp="1"/>
          </p:cNvSpPr>
          <p:nvPr>
            <p:ph sz="quarter" idx="12"/>
          </p:nvPr>
        </p:nvSpPr>
        <p:spPr>
          <a:xfrm>
            <a:off x="76200" y="66675"/>
            <a:ext cx="12020549" cy="6791325"/>
          </a:xfrm>
          <a:prstGeom prst="roundRect">
            <a:avLst>
              <a:gd name="adj" fmla="val 2256"/>
            </a:avLst>
          </a:prstGeom>
          <a:noFill/>
          <a:ln w="3175">
            <a:noFill/>
          </a:ln>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266700" y="169864"/>
            <a:ext cx="11658600" cy="919162"/>
          </a:xfrm>
        </p:spPr>
        <p:txBody>
          <a:bodyPr anchor="t"/>
          <a:lstStyle>
            <a:lvl1pPr algn="ctr">
              <a:defRPr/>
            </a:lvl1pPr>
          </a:lstStyle>
          <a:p>
            <a:r>
              <a:rPr lang="en-US"/>
              <a:t>Click to edit Master title style</a:t>
            </a:r>
          </a:p>
        </p:txBody>
      </p:sp>
    </p:spTree>
    <p:extLst>
      <p:ext uri="{BB962C8B-B14F-4D97-AF65-F5344CB8AC3E}">
        <p14:creationId xmlns:p14="http://schemas.microsoft.com/office/powerpoint/2010/main" val="17573401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White Blank">
    <p:bg>
      <p:bgPr>
        <a:solidFill>
          <a:schemeClr val="tx2"/>
        </a:solidFill>
        <a:effectLst/>
      </p:bgPr>
    </p:bg>
    <p:spTree>
      <p:nvGrpSpPr>
        <p:cNvPr id="1" name=""/>
        <p:cNvGrpSpPr/>
        <p:nvPr/>
      </p:nvGrpSpPr>
      <p:grpSpPr>
        <a:xfrm>
          <a:off x="0" y="0"/>
          <a:ext cx="0" cy="0"/>
          <a:chOff x="0" y="0"/>
          <a:chExt cx="0" cy="0"/>
        </a:xfrm>
      </p:grpSpPr>
      <p:sp>
        <p:nvSpPr>
          <p:cNvPr id="8" name="Text Box 14"/>
          <p:cNvSpPr txBox="1">
            <a:spLocks noChangeArrowheads="1"/>
          </p:cNvSpPr>
          <p:nvPr userDrawn="1"/>
        </p:nvSpPr>
        <p:spPr bwMode="auto">
          <a:xfrm>
            <a:off x="11153774" y="143167"/>
            <a:ext cx="771525" cy="153888"/>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1000" b="0" baseline="0" smtClean="0"/>
              <a:pPr algn="r">
                <a:spcBef>
                  <a:spcPct val="50000"/>
                </a:spcBef>
                <a:defRPr/>
              </a:pPr>
              <a:t>‹#›</a:t>
            </a:fld>
            <a:endParaRPr lang="en-US" sz="1000" b="0" baseline="0" dirty="0"/>
          </a:p>
        </p:txBody>
      </p:sp>
    </p:spTree>
    <p:extLst>
      <p:ext uri="{BB962C8B-B14F-4D97-AF65-F5344CB8AC3E}">
        <p14:creationId xmlns:p14="http://schemas.microsoft.com/office/powerpoint/2010/main" val="2206101087"/>
      </p:ext>
    </p:extLst>
  </p:cSld>
  <p:clrMapOvr>
    <a:masterClrMapping/>
  </p:clrMapOvr>
  <p:hf hdr="0" dt="0"/>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1_White Blank">
    <p:bg>
      <p:bgPr>
        <a:solidFill>
          <a:schemeClr val="bg1"/>
        </a:solidFill>
        <a:effectLst/>
      </p:bgPr>
    </p:bg>
    <p:spTree>
      <p:nvGrpSpPr>
        <p:cNvPr id="1" name=""/>
        <p:cNvGrpSpPr/>
        <p:nvPr/>
      </p:nvGrpSpPr>
      <p:grpSpPr>
        <a:xfrm>
          <a:off x="0" y="0"/>
          <a:ext cx="0" cy="0"/>
          <a:chOff x="0" y="0"/>
          <a:chExt cx="0" cy="0"/>
        </a:xfrm>
      </p:grpSpPr>
      <p:sp>
        <p:nvSpPr>
          <p:cNvPr id="4" name="Text Box 14"/>
          <p:cNvSpPr txBox="1">
            <a:spLocks noChangeArrowheads="1"/>
          </p:cNvSpPr>
          <p:nvPr userDrawn="1"/>
        </p:nvSpPr>
        <p:spPr bwMode="auto">
          <a:xfrm>
            <a:off x="11153774" y="143167"/>
            <a:ext cx="771525" cy="153888"/>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1000" b="0" baseline="0" smtClean="0">
                <a:solidFill>
                  <a:schemeClr val="tx2"/>
                </a:solidFill>
              </a:rPr>
              <a:pPr algn="r">
                <a:spcBef>
                  <a:spcPct val="50000"/>
                </a:spcBef>
                <a:defRPr/>
              </a:pPr>
              <a:t>‹#›</a:t>
            </a:fld>
            <a:endParaRPr lang="en-US" sz="1000" b="0" baseline="0" dirty="0">
              <a:solidFill>
                <a:schemeClr val="tx2"/>
              </a:solidFill>
            </a:endParaRPr>
          </a:p>
        </p:txBody>
      </p:sp>
    </p:spTree>
    <p:extLst>
      <p:ext uri="{BB962C8B-B14F-4D97-AF65-F5344CB8AC3E}">
        <p14:creationId xmlns:p14="http://schemas.microsoft.com/office/powerpoint/2010/main" val="19618767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 1 Column">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266700" y="1028700"/>
            <a:ext cx="11658600" cy="5600700"/>
          </a:xfrm>
        </p:spPr>
        <p:txBody>
          <a:bodyPr/>
          <a:lstStyle>
            <a:lvl1pPr marL="0" indent="0">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2"/>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5696511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Black Blank">
    <p:bg>
      <p:bgPr>
        <a:solidFill>
          <a:schemeClr val="tx1"/>
        </a:solidFill>
        <a:effectLst/>
      </p:bgPr>
    </p:bg>
    <p:spTree>
      <p:nvGrpSpPr>
        <p:cNvPr id="1" name=""/>
        <p:cNvGrpSpPr/>
        <p:nvPr/>
      </p:nvGrpSpPr>
      <p:grpSpPr>
        <a:xfrm>
          <a:off x="0" y="0"/>
          <a:ext cx="0" cy="0"/>
          <a:chOff x="0" y="0"/>
          <a:chExt cx="0" cy="0"/>
        </a:xfrm>
      </p:grpSpPr>
      <p:sp>
        <p:nvSpPr>
          <p:cNvPr id="4" name="Text Box 14"/>
          <p:cNvSpPr txBox="1">
            <a:spLocks noChangeArrowheads="1"/>
          </p:cNvSpPr>
          <p:nvPr userDrawn="1"/>
        </p:nvSpPr>
        <p:spPr bwMode="auto">
          <a:xfrm>
            <a:off x="11153774" y="143167"/>
            <a:ext cx="771525" cy="153888"/>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1000" b="0" baseline="0" smtClean="0">
                <a:solidFill>
                  <a:schemeClr val="tx2"/>
                </a:solidFill>
              </a:rPr>
              <a:pPr algn="r">
                <a:spcBef>
                  <a:spcPct val="50000"/>
                </a:spcBef>
                <a:defRPr/>
              </a:pPr>
              <a:t>‹#›</a:t>
            </a:fld>
            <a:endParaRPr lang="en-US" sz="1000" b="0" baseline="0" dirty="0">
              <a:solidFill>
                <a:schemeClr val="tx2"/>
              </a:solidFill>
            </a:endParaRPr>
          </a:p>
        </p:txBody>
      </p:sp>
    </p:spTree>
    <p:extLst>
      <p:ext uri="{BB962C8B-B14F-4D97-AF65-F5344CB8AC3E}">
        <p14:creationId xmlns:p14="http://schemas.microsoft.com/office/powerpoint/2010/main" val="32493692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Background no graphics">
    <p:spTree>
      <p:nvGrpSpPr>
        <p:cNvPr id="1" name=""/>
        <p:cNvGrpSpPr/>
        <p:nvPr/>
      </p:nvGrpSpPr>
      <p:grpSpPr>
        <a:xfrm>
          <a:off x="0" y="0"/>
          <a:ext cx="0" cy="0"/>
          <a:chOff x="0" y="0"/>
          <a:chExt cx="0" cy="0"/>
        </a:xfrm>
      </p:grpSpPr>
      <p:sp>
        <p:nvSpPr>
          <p:cNvPr id="4" name="Text Box 14"/>
          <p:cNvSpPr txBox="1">
            <a:spLocks noChangeArrowheads="1"/>
          </p:cNvSpPr>
          <p:nvPr userDrawn="1"/>
        </p:nvSpPr>
        <p:spPr bwMode="auto">
          <a:xfrm>
            <a:off x="11153774" y="143167"/>
            <a:ext cx="771525" cy="153888"/>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1000" b="0" baseline="0" smtClean="0"/>
              <a:pPr algn="r">
                <a:spcBef>
                  <a:spcPct val="50000"/>
                </a:spcBef>
                <a:defRPr/>
              </a:pPr>
              <a:t>‹#›</a:t>
            </a:fld>
            <a:endParaRPr lang="en-US" sz="1000" b="0" baseline="0" dirty="0"/>
          </a:p>
        </p:txBody>
      </p:sp>
    </p:spTree>
    <p:extLst>
      <p:ext uri="{BB962C8B-B14F-4D97-AF65-F5344CB8AC3E}">
        <p14:creationId xmlns:p14="http://schemas.microsoft.com/office/powerpoint/2010/main" val="3040473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itle - 2 Pics">
    <p:bg>
      <p:bgPr>
        <a:solidFill>
          <a:schemeClr val="bg2">
            <a:alpha val="75000"/>
          </a:schemeClr>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14" name="Title 5"/>
          <p:cNvSpPr>
            <a:spLocks noGrp="1"/>
          </p:cNvSpPr>
          <p:nvPr>
            <p:ph type="title"/>
          </p:nvPr>
        </p:nvSpPr>
        <p:spPr>
          <a:xfrm>
            <a:off x="266700" y="265872"/>
            <a:ext cx="5829300" cy="1671543"/>
          </a:xfrm>
          <a:noFill/>
          <a:ln w="19050">
            <a:noFill/>
          </a:ln>
        </p:spPr>
        <p:txBody>
          <a:bodyPr/>
          <a:lstStyle>
            <a:lvl1pPr>
              <a:defRPr>
                <a:solidFill>
                  <a:sysClr val="windowText" lastClr="000000"/>
                </a:solidFill>
              </a:defRPr>
            </a:lvl1pPr>
          </a:lstStyle>
          <a:p>
            <a:r>
              <a:rPr lang="en-US" dirty="0"/>
              <a:t>Click to edit Master title style</a:t>
            </a:r>
          </a:p>
        </p:txBody>
      </p:sp>
      <p:sp>
        <p:nvSpPr>
          <p:cNvPr id="15" name="Picture Placeholder 16"/>
          <p:cNvSpPr>
            <a:spLocks noGrp="1" noChangeAspect="1"/>
          </p:cNvSpPr>
          <p:nvPr>
            <p:ph type="pic" sz="quarter" idx="13"/>
          </p:nvPr>
        </p:nvSpPr>
        <p:spPr>
          <a:xfrm>
            <a:off x="6220046" y="265872"/>
            <a:ext cx="5705253"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16" name="Picture Placeholder 16"/>
          <p:cNvSpPr>
            <a:spLocks noGrp="1" noChangeAspect="1"/>
          </p:cNvSpPr>
          <p:nvPr>
            <p:ph type="pic" sz="quarter" idx="14"/>
          </p:nvPr>
        </p:nvSpPr>
        <p:spPr>
          <a:xfrm>
            <a:off x="6220046" y="3528391"/>
            <a:ext cx="5705253"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7" name="Text Placeholder 6"/>
          <p:cNvSpPr>
            <a:spLocks noGrp="1"/>
          </p:cNvSpPr>
          <p:nvPr>
            <p:ph type="body" sz="quarter" idx="15"/>
          </p:nvPr>
        </p:nvSpPr>
        <p:spPr>
          <a:xfrm>
            <a:off x="266700" y="2059389"/>
            <a:ext cx="5816600" cy="33079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6700" y="5608444"/>
            <a:ext cx="764288" cy="1005840"/>
          </a:xfrm>
          <a:prstGeom prst="rect">
            <a:avLst/>
          </a:prstGeom>
        </p:spPr>
      </p:pic>
      <p:pic>
        <p:nvPicPr>
          <p:cNvPr id="11" name="Picture 10"/>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254266" y="5610615"/>
            <a:ext cx="1338582" cy="1001498"/>
          </a:xfrm>
          <a:prstGeom prst="rect">
            <a:avLst/>
          </a:prstGeom>
        </p:spPr>
      </p:pic>
    </p:spTree>
    <p:extLst>
      <p:ext uri="{BB962C8B-B14F-4D97-AF65-F5344CB8AC3E}">
        <p14:creationId xmlns:p14="http://schemas.microsoft.com/office/powerpoint/2010/main" val="31824933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itle - 3 Pics (horizontal)">
    <p:bg>
      <p:bgPr>
        <a:solidFill>
          <a:schemeClr val="bg2">
            <a:alpha val="75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 y="-1016"/>
            <a:ext cx="12190194" cy="6859016"/>
          </a:xfrm>
          <a:prstGeom prst="rect">
            <a:avLst/>
          </a:prstGeom>
        </p:spPr>
      </p:pic>
      <p:sp>
        <p:nvSpPr>
          <p:cNvPr id="14" name="Title 5"/>
          <p:cNvSpPr>
            <a:spLocks noGrp="1"/>
          </p:cNvSpPr>
          <p:nvPr>
            <p:ph type="title"/>
          </p:nvPr>
        </p:nvSpPr>
        <p:spPr>
          <a:xfrm>
            <a:off x="266700" y="260931"/>
            <a:ext cx="5821279" cy="1671543"/>
          </a:xfrm>
          <a:noFill/>
          <a:ln w="12700">
            <a:noFill/>
          </a:ln>
        </p:spPr>
        <p:txBody>
          <a:bodyPr/>
          <a:lstStyle>
            <a:lvl1pPr>
              <a:defRPr>
                <a:solidFill>
                  <a:sysClr val="windowText" lastClr="000000"/>
                </a:solidFill>
              </a:defRPr>
            </a:lvl1pPr>
          </a:lstStyle>
          <a:p>
            <a:r>
              <a:rPr lang="en-US" dirty="0"/>
              <a:t>Click to edit Master title style</a:t>
            </a:r>
          </a:p>
        </p:txBody>
      </p:sp>
      <p:sp>
        <p:nvSpPr>
          <p:cNvPr id="15" name="Picture Placeholder 16"/>
          <p:cNvSpPr>
            <a:spLocks noGrp="1" noChangeAspect="1"/>
          </p:cNvSpPr>
          <p:nvPr>
            <p:ph type="pic" sz="quarter" idx="13"/>
          </p:nvPr>
        </p:nvSpPr>
        <p:spPr>
          <a:xfrm>
            <a:off x="6346659" y="260931"/>
            <a:ext cx="5578641"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9" name="Picture Placeholder 16"/>
          <p:cNvSpPr>
            <a:spLocks noGrp="1"/>
          </p:cNvSpPr>
          <p:nvPr>
            <p:ph type="pic" sz="quarter" idx="15"/>
          </p:nvPr>
        </p:nvSpPr>
        <p:spPr>
          <a:xfrm>
            <a:off x="8610600" y="3507454"/>
            <a:ext cx="3314700" cy="3093720"/>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3" name="Content Placeholder 2"/>
          <p:cNvSpPr>
            <a:spLocks noGrp="1"/>
          </p:cNvSpPr>
          <p:nvPr>
            <p:ph sz="quarter" idx="17"/>
          </p:nvPr>
        </p:nvSpPr>
        <p:spPr>
          <a:xfrm>
            <a:off x="266700" y="2058988"/>
            <a:ext cx="5808663" cy="33083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icture Placeholder 16"/>
          <p:cNvSpPr>
            <a:spLocks noGrp="1"/>
          </p:cNvSpPr>
          <p:nvPr>
            <p:ph type="pic" sz="quarter" idx="16"/>
          </p:nvPr>
        </p:nvSpPr>
        <p:spPr>
          <a:xfrm>
            <a:off x="5140944" y="3507454"/>
            <a:ext cx="3314700" cy="3093720"/>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pic>
        <p:nvPicPr>
          <p:cNvPr id="13" name="Picture 1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6700" y="5608444"/>
            <a:ext cx="764288" cy="1005840"/>
          </a:xfrm>
          <a:prstGeom prst="rect">
            <a:avLst/>
          </a:prstGeom>
        </p:spPr>
      </p:pic>
      <p:pic>
        <p:nvPicPr>
          <p:cNvPr id="18" name="Picture 17"/>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254266" y="5610615"/>
            <a:ext cx="1338582" cy="1001498"/>
          </a:xfrm>
          <a:prstGeom prst="rect">
            <a:avLst/>
          </a:prstGeom>
        </p:spPr>
      </p:pic>
    </p:spTree>
    <p:extLst>
      <p:ext uri="{BB962C8B-B14F-4D97-AF65-F5344CB8AC3E}">
        <p14:creationId xmlns:p14="http://schemas.microsoft.com/office/powerpoint/2010/main" val="31480589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le - 4 Pics">
    <p:bg>
      <p:bgPr>
        <a:solidFill>
          <a:schemeClr val="bg2">
            <a:alpha val="75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88388" cy="6858000"/>
          </a:xfrm>
          <a:prstGeom prst="rect">
            <a:avLst/>
          </a:prstGeom>
        </p:spPr>
      </p:pic>
      <p:sp>
        <p:nvSpPr>
          <p:cNvPr id="3" name="Text Placeholder 2"/>
          <p:cNvSpPr>
            <a:spLocks noGrp="1"/>
          </p:cNvSpPr>
          <p:nvPr>
            <p:ph type="body" sz="quarter" idx="19"/>
          </p:nvPr>
        </p:nvSpPr>
        <p:spPr>
          <a:xfrm>
            <a:off x="381000" y="2059387"/>
            <a:ext cx="4867275" cy="3315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Picture Placeholder 16"/>
          <p:cNvSpPr>
            <a:spLocks noGrp="1"/>
          </p:cNvSpPr>
          <p:nvPr>
            <p:ph type="pic" sz="quarter" idx="15"/>
          </p:nvPr>
        </p:nvSpPr>
        <p:spPr>
          <a:xfrm>
            <a:off x="8723481" y="3423957"/>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19" name="Picture Placeholder 16"/>
          <p:cNvSpPr>
            <a:spLocks noGrp="1"/>
          </p:cNvSpPr>
          <p:nvPr>
            <p:ph type="pic" sz="quarter" idx="16"/>
          </p:nvPr>
        </p:nvSpPr>
        <p:spPr>
          <a:xfrm>
            <a:off x="5371264" y="3423957"/>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20" name="Picture Placeholder 16"/>
          <p:cNvSpPr>
            <a:spLocks noGrp="1"/>
          </p:cNvSpPr>
          <p:nvPr>
            <p:ph type="pic" sz="quarter" idx="17"/>
          </p:nvPr>
        </p:nvSpPr>
        <p:spPr>
          <a:xfrm>
            <a:off x="8723481" y="265872"/>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14" name="Title 5"/>
          <p:cNvSpPr>
            <a:spLocks noGrp="1"/>
          </p:cNvSpPr>
          <p:nvPr>
            <p:ph type="title"/>
          </p:nvPr>
        </p:nvSpPr>
        <p:spPr>
          <a:xfrm>
            <a:off x="381000" y="265872"/>
            <a:ext cx="4866861" cy="1671543"/>
          </a:xfrm>
          <a:noFill/>
          <a:ln w="12700">
            <a:noFill/>
          </a:ln>
        </p:spPr>
        <p:txBody>
          <a:bodyPr/>
          <a:lstStyle>
            <a:lvl1pPr>
              <a:defRPr>
                <a:solidFill>
                  <a:sysClr val="windowText" lastClr="000000"/>
                </a:solidFill>
              </a:defRPr>
            </a:lvl1pPr>
          </a:lstStyle>
          <a:p>
            <a:r>
              <a:rPr lang="en-US" dirty="0"/>
              <a:t>Click to edit Master title style</a:t>
            </a:r>
          </a:p>
        </p:txBody>
      </p:sp>
      <p:sp>
        <p:nvSpPr>
          <p:cNvPr id="21" name="Picture Placeholder 16"/>
          <p:cNvSpPr>
            <a:spLocks noGrp="1"/>
          </p:cNvSpPr>
          <p:nvPr>
            <p:ph type="pic" sz="quarter" idx="18"/>
          </p:nvPr>
        </p:nvSpPr>
        <p:spPr>
          <a:xfrm>
            <a:off x="5371264" y="265872"/>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pic>
        <p:nvPicPr>
          <p:cNvPr id="13" name="Picture 1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6700" y="5608444"/>
            <a:ext cx="764288" cy="1005840"/>
          </a:xfrm>
          <a:prstGeom prst="rect">
            <a:avLst/>
          </a:prstGeom>
        </p:spPr>
      </p:pic>
      <p:pic>
        <p:nvPicPr>
          <p:cNvPr id="16" name="Picture 15"/>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254266" y="5610615"/>
            <a:ext cx="1338582" cy="1001498"/>
          </a:xfrm>
          <a:prstGeom prst="rect">
            <a:avLst/>
          </a:prstGeom>
        </p:spPr>
      </p:pic>
    </p:spTree>
    <p:extLst>
      <p:ext uri="{BB962C8B-B14F-4D97-AF65-F5344CB8AC3E}">
        <p14:creationId xmlns:p14="http://schemas.microsoft.com/office/powerpoint/2010/main" val="27816979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le - 3 Pics (vertical)">
    <p:bg>
      <p:bgPr>
        <a:solidFill>
          <a:schemeClr val="bg2">
            <a:alpha val="75000"/>
          </a:schemeClr>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16" name="TextBox 15"/>
          <p:cNvSpPr txBox="1"/>
          <p:nvPr userDrawn="1"/>
        </p:nvSpPr>
        <p:spPr>
          <a:xfrm>
            <a:off x="266700" y="5217495"/>
            <a:ext cx="4337105" cy="357790"/>
          </a:xfrm>
          <a:prstGeom prst="rect">
            <a:avLst/>
          </a:prstGeom>
          <a:noFill/>
        </p:spPr>
        <p:txBody>
          <a:bodyPr wrap="square" lIns="91440" tIns="0">
            <a:spAutoFit/>
          </a:bodyPr>
          <a:lstStyle/>
          <a:p>
            <a:r>
              <a:rPr lang="en-US" altLang="en-US" sz="675" i="1" dirty="0"/>
              <a:t>“</a:t>
            </a:r>
            <a:r>
              <a:rPr lang="en-US" sz="675" i="1" dirty="0">
                <a:solidFill>
                  <a:srgbClr val="000000"/>
                </a:solidFill>
              </a:rPr>
              <a:t>The views, opinions and findings contained in this report are those of the authors(s) and should not be construed as an official Department of the Army position, policy or decision, unless so designated by other official documentation.</a:t>
            </a:r>
            <a:r>
              <a:rPr lang="en-US" altLang="en-US" sz="675" i="1" dirty="0">
                <a:solidFill>
                  <a:srgbClr val="000000"/>
                </a:solidFill>
              </a:rPr>
              <a:t>”</a:t>
            </a:r>
            <a:endParaRPr lang="en-US" sz="675" i="1" dirty="0">
              <a:solidFill>
                <a:srgbClr val="000000"/>
              </a:solidFill>
            </a:endParaRPr>
          </a:p>
        </p:txBody>
      </p:sp>
      <p:sp>
        <p:nvSpPr>
          <p:cNvPr id="18" name="Picture Placeholder 16"/>
          <p:cNvSpPr>
            <a:spLocks noGrp="1" noChangeAspect="1"/>
          </p:cNvSpPr>
          <p:nvPr>
            <p:ph type="pic" sz="quarter" idx="13"/>
          </p:nvPr>
        </p:nvSpPr>
        <p:spPr>
          <a:xfrm>
            <a:off x="8500460" y="3880886"/>
            <a:ext cx="3424840" cy="2548885"/>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a:t>Click icon to add picture</a:t>
            </a:r>
          </a:p>
        </p:txBody>
      </p:sp>
      <p:sp>
        <p:nvSpPr>
          <p:cNvPr id="19" name="Picture Placeholder 16"/>
          <p:cNvSpPr>
            <a:spLocks noGrp="1" noChangeAspect="1"/>
          </p:cNvSpPr>
          <p:nvPr>
            <p:ph type="pic" sz="quarter" idx="14"/>
          </p:nvPr>
        </p:nvSpPr>
        <p:spPr>
          <a:xfrm>
            <a:off x="8500460" y="1227138"/>
            <a:ext cx="3424840" cy="2548885"/>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a:t>Click icon to add picture</a:t>
            </a:r>
          </a:p>
        </p:txBody>
      </p:sp>
      <p:sp>
        <p:nvSpPr>
          <p:cNvPr id="20" name="Picture Placeholder 16"/>
          <p:cNvSpPr>
            <a:spLocks noGrp="1" noChangeAspect="1"/>
          </p:cNvSpPr>
          <p:nvPr>
            <p:ph type="pic" sz="quarter" idx="15"/>
          </p:nvPr>
        </p:nvSpPr>
        <p:spPr>
          <a:xfrm>
            <a:off x="4726057" y="1227138"/>
            <a:ext cx="3689406" cy="5211649"/>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a:t>Click icon to add picture</a:t>
            </a:r>
          </a:p>
        </p:txBody>
      </p:sp>
      <p:sp>
        <p:nvSpPr>
          <p:cNvPr id="2" name="Title 1"/>
          <p:cNvSpPr>
            <a:spLocks noGrp="1"/>
          </p:cNvSpPr>
          <p:nvPr>
            <p:ph type="title"/>
          </p:nvPr>
        </p:nvSpPr>
        <p:spPr>
          <a:xfrm>
            <a:off x="266700" y="246490"/>
            <a:ext cx="11658600" cy="858437"/>
          </a:xfrm>
          <a:noFill/>
          <a:ln w="12700">
            <a:noFill/>
          </a:ln>
        </p:spPr>
        <p:txBody>
          <a:bodyPr/>
          <a:lstStyle>
            <a:lvl1pPr>
              <a:defRPr>
                <a:ln>
                  <a:noFill/>
                </a:ln>
              </a:defRPr>
            </a:lvl1pPr>
          </a:lstStyle>
          <a:p>
            <a:r>
              <a:rPr lang="en-US" dirty="0"/>
              <a:t>Click to edit Master title style</a:t>
            </a:r>
          </a:p>
        </p:txBody>
      </p:sp>
      <p:sp>
        <p:nvSpPr>
          <p:cNvPr id="4" name="Text Placeholder 3"/>
          <p:cNvSpPr>
            <a:spLocks noGrp="1"/>
          </p:cNvSpPr>
          <p:nvPr>
            <p:ph type="body" sz="quarter" idx="16"/>
          </p:nvPr>
        </p:nvSpPr>
        <p:spPr>
          <a:xfrm>
            <a:off x="266700" y="1227138"/>
            <a:ext cx="4337105" cy="39576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5" name="Picture 14"/>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6700" y="5608444"/>
            <a:ext cx="764288" cy="1005840"/>
          </a:xfrm>
          <a:prstGeom prst="rect">
            <a:avLst/>
          </a:prstGeom>
        </p:spPr>
      </p:pic>
      <p:pic>
        <p:nvPicPr>
          <p:cNvPr id="17" name="Picture 16"/>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254266" y="5610615"/>
            <a:ext cx="1338582" cy="1001498"/>
          </a:xfrm>
          <a:prstGeom prst="rect">
            <a:avLst/>
          </a:prstGeom>
        </p:spPr>
      </p:pic>
    </p:spTree>
    <p:extLst>
      <p:ext uri="{BB962C8B-B14F-4D97-AF65-F5344CB8AC3E}">
        <p14:creationId xmlns:p14="http://schemas.microsoft.com/office/powerpoint/2010/main" val="15485999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xfrm>
            <a:off x="5446713" y="6426200"/>
            <a:ext cx="977900" cy="241300"/>
          </a:xfrm>
          <a:prstGeom prst="rect">
            <a:avLst/>
          </a:prstGeom>
          <a:ln/>
        </p:spPr>
        <p:txBody>
          <a:bodyPr/>
          <a:lstStyle>
            <a:lvl1pPr>
              <a:defRPr/>
            </a:lvl1pPr>
          </a:lstStyle>
          <a:p>
            <a:pPr>
              <a:defRPr/>
            </a:pPr>
            <a:fld id="{9B9985EC-E7B3-4DA8-AFD0-768F557E0A4E}" type="slidenum">
              <a:rPr lang="en-US"/>
              <a:pPr>
                <a:defRPr/>
              </a:pPr>
              <a:t>‹#›</a:t>
            </a:fld>
            <a:endParaRPr lang="en-US"/>
          </a:p>
        </p:txBody>
      </p:sp>
    </p:spTree>
    <p:extLst>
      <p:ext uri="{BB962C8B-B14F-4D97-AF65-F5344CB8AC3E}">
        <p14:creationId xmlns:p14="http://schemas.microsoft.com/office/powerpoint/2010/main" val="220296649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74DF7F7D-1C77-4A52-8E93-08317467B684}" type="datetimeFigureOut">
              <a:rPr lang="en-US" smtClean="0"/>
              <a:t>5/11/2021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5446713" y="6426200"/>
            <a:ext cx="977900" cy="241300"/>
          </a:xfrm>
          <a:prstGeom prst="rect">
            <a:avLst/>
          </a:prstGeom>
        </p:spPr>
        <p:txBody>
          <a:bodyPr/>
          <a:lstStyle/>
          <a:p>
            <a:fld id="{BC07D703-8BCE-435E-B8BB-5AFD97DB2AC4}" type="slidenum">
              <a:rPr lang="en-US" smtClean="0"/>
              <a:t>‹#›</a:t>
            </a:fld>
            <a:endParaRPr lang="en-US"/>
          </a:p>
        </p:txBody>
      </p:sp>
    </p:spTree>
    <p:extLst>
      <p:ext uri="{BB962C8B-B14F-4D97-AF65-F5344CB8AC3E}">
        <p14:creationId xmlns:p14="http://schemas.microsoft.com/office/powerpoint/2010/main" val="420609004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hart Color Layout">
    <p:spTree>
      <p:nvGrpSpPr>
        <p:cNvPr id="1" name=""/>
        <p:cNvGrpSpPr/>
        <p:nvPr/>
      </p:nvGrpSpPr>
      <p:grpSpPr>
        <a:xfrm>
          <a:off x="0" y="0"/>
          <a:ext cx="0" cy="0"/>
          <a:chOff x="0" y="0"/>
          <a:chExt cx="0" cy="0"/>
        </a:xfrm>
      </p:grpSpPr>
      <p:sp>
        <p:nvSpPr>
          <p:cNvPr id="10" name="Chart Placeholder 9"/>
          <p:cNvSpPr>
            <a:spLocks noGrp="1"/>
          </p:cNvSpPr>
          <p:nvPr>
            <p:ph type="chart" sz="quarter" idx="12"/>
          </p:nvPr>
        </p:nvSpPr>
        <p:spPr>
          <a:xfrm>
            <a:off x="266700" y="1028700"/>
            <a:ext cx="11658599" cy="5600700"/>
          </a:xfrm>
        </p:spPr>
        <p:txBody>
          <a:bodyPr/>
          <a:lstStyle/>
          <a:p>
            <a:endParaRPr lang="en-US"/>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8411546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Reference ONLY">
    <p:bg>
      <p:bgPr>
        <a:solidFill>
          <a:schemeClr val="bg1"/>
        </a:solidFill>
        <a:effectLst/>
      </p:bgPr>
    </p:bg>
    <p:spTree>
      <p:nvGrpSpPr>
        <p:cNvPr id="1" name=""/>
        <p:cNvGrpSpPr/>
        <p:nvPr/>
      </p:nvGrpSpPr>
      <p:grpSpPr>
        <a:xfrm>
          <a:off x="0" y="0"/>
          <a:ext cx="0" cy="0"/>
          <a:chOff x="0" y="0"/>
          <a:chExt cx="0" cy="0"/>
        </a:xfrm>
      </p:grpSpPr>
      <p:sp>
        <p:nvSpPr>
          <p:cNvPr id="22" name="TextBox 21"/>
          <p:cNvSpPr txBox="1"/>
          <p:nvPr userDrawn="1"/>
        </p:nvSpPr>
        <p:spPr>
          <a:xfrm>
            <a:off x="266700" y="1043608"/>
            <a:ext cx="5829300" cy="3001617"/>
          </a:xfrm>
          <a:prstGeom prst="rect">
            <a:avLst/>
          </a:prstGeom>
          <a:noFill/>
          <a:ln w="50800" cmpd="dbl">
            <a:solidFill>
              <a:schemeClr val="tx1"/>
            </a:solidFill>
          </a:ln>
        </p:spPr>
        <p:txBody>
          <a:bodyPr wrap="square" rtlCol="0" anchor="b" anchorCtr="0">
            <a:noAutofit/>
          </a:bodyPr>
          <a:lstStyle/>
          <a:p>
            <a:r>
              <a:rPr lang="en-US" dirty="0"/>
              <a:t>Use</a:t>
            </a:r>
            <a:r>
              <a:rPr lang="en-US" baseline="0" dirty="0"/>
              <a:t> for Standard Content Slide Colors</a:t>
            </a:r>
            <a:endParaRPr lang="en-US" dirty="0"/>
          </a:p>
        </p:txBody>
      </p:sp>
      <p:sp>
        <p:nvSpPr>
          <p:cNvPr id="2" name="TextBox 1"/>
          <p:cNvSpPr txBox="1"/>
          <p:nvPr userDrawn="1"/>
        </p:nvSpPr>
        <p:spPr>
          <a:xfrm>
            <a:off x="6096000" y="1043608"/>
            <a:ext cx="5829300" cy="3001617"/>
          </a:xfrm>
          <a:prstGeom prst="rect">
            <a:avLst/>
          </a:prstGeom>
          <a:noFill/>
          <a:ln w="50800" cmpd="dbl">
            <a:solidFill>
              <a:schemeClr val="tx1"/>
            </a:solidFill>
          </a:ln>
        </p:spPr>
        <p:txBody>
          <a:bodyPr wrap="square" rtlCol="0" anchor="b" anchorCtr="0">
            <a:noAutofit/>
          </a:bodyPr>
          <a:lstStyle/>
          <a:p>
            <a:r>
              <a:rPr lang="en-US" dirty="0"/>
              <a:t>Use</a:t>
            </a:r>
            <a:r>
              <a:rPr lang="en-US" baseline="0" dirty="0"/>
              <a:t> for Chart Colors</a:t>
            </a:r>
            <a:endParaRPr lang="en-US" dirty="0"/>
          </a:p>
        </p:txBody>
      </p:sp>
      <p:grpSp>
        <p:nvGrpSpPr>
          <p:cNvPr id="21" name="Group 20"/>
          <p:cNvGrpSpPr/>
          <p:nvPr userDrawn="1"/>
        </p:nvGrpSpPr>
        <p:grpSpPr>
          <a:xfrm>
            <a:off x="372234" y="1391830"/>
            <a:ext cx="11458322" cy="1888083"/>
            <a:chOff x="757773" y="1707600"/>
            <a:chExt cx="9393763" cy="1245799"/>
          </a:xfrm>
        </p:grpSpPr>
        <p:sp>
          <p:nvSpPr>
            <p:cNvPr id="5" name="Rectangle 4"/>
            <p:cNvSpPr/>
            <p:nvPr/>
          </p:nvSpPr>
          <p:spPr>
            <a:xfrm>
              <a:off x="2679701" y="1707600"/>
              <a:ext cx="745067" cy="558800"/>
            </a:xfrm>
            <a:prstGeom prst="rect">
              <a:avLst/>
            </a:prstGeom>
            <a:solidFill>
              <a:srgbClr val="D8D8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a:solidFill>
                    <a:schemeClr val="tx1"/>
                  </a:solidFill>
                </a:rPr>
                <a:t>217</a:t>
              </a:r>
            </a:p>
            <a:p>
              <a:pPr algn="ctr">
                <a:defRPr/>
              </a:pPr>
              <a:r>
                <a:rPr lang="en-US" sz="1000" b="1" dirty="0">
                  <a:solidFill>
                    <a:schemeClr val="tx1"/>
                  </a:solidFill>
                </a:rPr>
                <a:t>217</a:t>
              </a:r>
            </a:p>
            <a:p>
              <a:pPr algn="ctr">
                <a:defRPr/>
              </a:pPr>
              <a:r>
                <a:rPr lang="en-US" sz="1000" b="1" dirty="0">
                  <a:solidFill>
                    <a:schemeClr val="tx1"/>
                  </a:solidFill>
                </a:rPr>
                <a:t>217</a:t>
              </a:r>
            </a:p>
            <a:p>
              <a:pPr algn="ctr">
                <a:defRPr/>
              </a:pPr>
              <a:endParaRPr lang="en-US" sz="1000" b="1" dirty="0">
                <a:solidFill>
                  <a:schemeClr val="tx1"/>
                </a:solidFill>
              </a:endParaRPr>
            </a:p>
            <a:p>
              <a:pPr algn="ctr">
                <a:defRPr/>
              </a:pPr>
              <a:r>
                <a:rPr lang="en-US" sz="1000" b="1" dirty="0">
                  <a:solidFill>
                    <a:schemeClr val="tx1"/>
                  </a:solidFill>
                </a:rPr>
                <a:t>#d8d9d8</a:t>
              </a:r>
            </a:p>
          </p:txBody>
        </p:sp>
        <p:sp>
          <p:nvSpPr>
            <p:cNvPr id="6" name="Rectangle 5"/>
            <p:cNvSpPr/>
            <p:nvPr/>
          </p:nvSpPr>
          <p:spPr>
            <a:xfrm>
              <a:off x="3640669" y="1707600"/>
              <a:ext cx="745067" cy="558800"/>
            </a:xfrm>
            <a:prstGeom prst="rect">
              <a:avLst/>
            </a:prstGeom>
            <a:solidFill>
              <a:srgbClr val="C9C9C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a:solidFill>
                    <a:schemeClr val="tx1"/>
                  </a:solidFill>
                </a:rPr>
                <a:t>200</a:t>
              </a:r>
            </a:p>
            <a:p>
              <a:pPr algn="ctr">
                <a:defRPr/>
              </a:pPr>
              <a:r>
                <a:rPr lang="en-US" sz="1000" b="1" dirty="0">
                  <a:solidFill>
                    <a:schemeClr val="tx1"/>
                  </a:solidFill>
                </a:rPr>
                <a:t>200</a:t>
              </a:r>
            </a:p>
            <a:p>
              <a:pPr algn="ctr">
                <a:defRPr/>
              </a:pPr>
              <a:r>
                <a:rPr lang="en-US" sz="1000" b="1" dirty="0">
                  <a:solidFill>
                    <a:schemeClr val="tx1"/>
                  </a:solidFill>
                </a:rPr>
                <a:t>200</a:t>
              </a:r>
            </a:p>
            <a:p>
              <a:pPr algn="ctr">
                <a:defRPr/>
              </a:pPr>
              <a:endParaRPr lang="en-US" sz="1000" b="1" dirty="0">
                <a:solidFill>
                  <a:schemeClr val="tx1"/>
                </a:solidFill>
              </a:endParaRPr>
            </a:p>
            <a:p>
              <a:pPr algn="ctr">
                <a:defRPr/>
              </a:pPr>
              <a:r>
                <a:rPr lang="en-US" sz="1000" b="1" dirty="0">
                  <a:solidFill>
                    <a:schemeClr val="tx1"/>
                  </a:solidFill>
                </a:rPr>
                <a:t>#c9c9c9</a:t>
              </a:r>
            </a:p>
          </p:txBody>
        </p:sp>
        <p:sp>
          <p:nvSpPr>
            <p:cNvPr id="7" name="Rectangle 6"/>
            <p:cNvSpPr/>
            <p:nvPr/>
          </p:nvSpPr>
          <p:spPr>
            <a:xfrm>
              <a:off x="757773" y="2394599"/>
              <a:ext cx="742951" cy="558800"/>
            </a:xfrm>
            <a:prstGeom prst="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a:solidFill>
                    <a:schemeClr val="tx1"/>
                  </a:solidFill>
                </a:rPr>
                <a:t>255</a:t>
              </a:r>
            </a:p>
            <a:p>
              <a:pPr algn="ctr">
                <a:defRPr/>
              </a:pPr>
              <a:r>
                <a:rPr lang="en-US" sz="1000" b="1" dirty="0">
                  <a:solidFill>
                    <a:schemeClr val="tx1"/>
                  </a:solidFill>
                </a:rPr>
                <a:t>255</a:t>
              </a:r>
            </a:p>
            <a:p>
              <a:pPr algn="ctr">
                <a:defRPr/>
              </a:pPr>
              <a:r>
                <a:rPr lang="en-US" sz="1000" b="1" dirty="0">
                  <a:solidFill>
                    <a:schemeClr val="tx1"/>
                  </a:solidFill>
                </a:rPr>
                <a:t>255</a:t>
              </a:r>
            </a:p>
            <a:p>
              <a:pPr algn="ctr">
                <a:defRPr/>
              </a:pPr>
              <a:endParaRPr lang="en-US" sz="1000" b="1" dirty="0">
                <a:solidFill>
                  <a:schemeClr val="tx1"/>
                </a:solidFill>
              </a:endParaRPr>
            </a:p>
            <a:p>
              <a:pPr algn="ctr">
                <a:defRPr/>
              </a:pPr>
              <a:r>
                <a:rPr lang="en-US" sz="1000" b="1" dirty="0">
                  <a:solidFill>
                    <a:schemeClr val="tx1"/>
                  </a:solidFill>
                </a:rPr>
                <a:t>#83847a</a:t>
              </a:r>
            </a:p>
          </p:txBody>
        </p:sp>
        <p:sp>
          <p:nvSpPr>
            <p:cNvPr id="8" name="Rectangle 7"/>
            <p:cNvSpPr/>
            <p:nvPr/>
          </p:nvSpPr>
          <p:spPr>
            <a:xfrm>
              <a:off x="1718739" y="2394599"/>
              <a:ext cx="742951" cy="55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a:solidFill>
                    <a:schemeClr val="bg1"/>
                  </a:solidFill>
                </a:rPr>
                <a:t>2</a:t>
              </a:r>
            </a:p>
            <a:p>
              <a:pPr algn="ctr">
                <a:defRPr/>
              </a:pPr>
              <a:r>
                <a:rPr lang="en-US" sz="1000" b="1" dirty="0">
                  <a:solidFill>
                    <a:schemeClr val="bg1"/>
                  </a:solidFill>
                </a:rPr>
                <a:t>0</a:t>
              </a:r>
            </a:p>
            <a:p>
              <a:pPr algn="ctr">
                <a:defRPr/>
              </a:pPr>
              <a:r>
                <a:rPr lang="en-US" sz="1000" b="1" dirty="0">
                  <a:solidFill>
                    <a:schemeClr val="bg1"/>
                  </a:solidFill>
                </a:rPr>
                <a:t>0</a:t>
              </a:r>
            </a:p>
            <a:p>
              <a:pPr algn="ctr">
                <a:defRPr/>
              </a:pPr>
              <a:endParaRPr lang="en-US" sz="1000" b="1" dirty="0">
                <a:solidFill>
                  <a:schemeClr val="bg1"/>
                </a:solidFill>
              </a:endParaRPr>
            </a:p>
            <a:p>
              <a:pPr algn="ctr">
                <a:defRPr/>
              </a:pPr>
              <a:r>
                <a:rPr lang="en-US" sz="1000" b="1" dirty="0">
                  <a:solidFill>
                    <a:schemeClr val="bg1"/>
                  </a:solidFill>
                </a:rPr>
                <a:t>#020000</a:t>
              </a:r>
            </a:p>
          </p:txBody>
        </p:sp>
        <p:sp>
          <p:nvSpPr>
            <p:cNvPr id="9" name="Rectangle 8"/>
            <p:cNvSpPr/>
            <p:nvPr/>
          </p:nvSpPr>
          <p:spPr>
            <a:xfrm>
              <a:off x="2679701" y="2394599"/>
              <a:ext cx="745067" cy="558800"/>
            </a:xfrm>
            <a:prstGeom prst="rect">
              <a:avLst/>
            </a:prstGeom>
            <a:solidFill>
              <a:srgbClr val="A3A3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a:solidFill>
                    <a:schemeClr val="tx1"/>
                  </a:solidFill>
                </a:rPr>
                <a:t>163</a:t>
              </a:r>
            </a:p>
            <a:p>
              <a:pPr algn="ctr">
                <a:defRPr/>
              </a:pPr>
              <a:r>
                <a:rPr lang="en-US" sz="1000" b="1" dirty="0">
                  <a:solidFill>
                    <a:schemeClr val="tx1"/>
                  </a:solidFill>
                </a:rPr>
                <a:t>163</a:t>
              </a:r>
            </a:p>
            <a:p>
              <a:pPr algn="ctr">
                <a:defRPr/>
              </a:pPr>
              <a:r>
                <a:rPr lang="en-US" sz="1000" b="1" dirty="0">
                  <a:solidFill>
                    <a:schemeClr val="tx1"/>
                  </a:solidFill>
                </a:rPr>
                <a:t>163</a:t>
              </a:r>
            </a:p>
            <a:p>
              <a:pPr algn="ctr">
                <a:defRPr/>
              </a:pPr>
              <a:endParaRPr lang="en-US" sz="1000" b="1" dirty="0">
                <a:solidFill>
                  <a:schemeClr val="tx1"/>
                </a:solidFill>
              </a:endParaRPr>
            </a:p>
            <a:p>
              <a:pPr algn="ctr">
                <a:defRPr/>
              </a:pPr>
              <a:r>
                <a:rPr lang="en-US" sz="1000" b="1" dirty="0">
                  <a:solidFill>
                    <a:schemeClr val="tx1"/>
                  </a:solidFill>
                </a:rPr>
                <a:t>#a3a3a2</a:t>
              </a:r>
            </a:p>
          </p:txBody>
        </p:sp>
        <p:sp>
          <p:nvSpPr>
            <p:cNvPr id="10" name="Rectangle 9"/>
            <p:cNvSpPr/>
            <p:nvPr/>
          </p:nvSpPr>
          <p:spPr>
            <a:xfrm>
              <a:off x="3640669" y="2394599"/>
              <a:ext cx="745067" cy="558800"/>
            </a:xfrm>
            <a:prstGeom prst="rect">
              <a:avLst/>
            </a:prstGeom>
            <a:solidFill>
              <a:srgbClr val="83847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a:solidFill>
                    <a:schemeClr val="tx1"/>
                  </a:solidFill>
                </a:rPr>
                <a:t>131</a:t>
              </a:r>
            </a:p>
            <a:p>
              <a:pPr algn="ctr">
                <a:defRPr/>
              </a:pPr>
              <a:r>
                <a:rPr lang="en-US" sz="1000" b="1" dirty="0">
                  <a:solidFill>
                    <a:schemeClr val="tx1"/>
                  </a:solidFill>
                </a:rPr>
                <a:t>132</a:t>
              </a:r>
            </a:p>
            <a:p>
              <a:pPr algn="ctr">
                <a:defRPr/>
              </a:pPr>
              <a:r>
                <a:rPr lang="en-US" sz="1000" b="1" dirty="0">
                  <a:solidFill>
                    <a:schemeClr val="tx1"/>
                  </a:solidFill>
                </a:rPr>
                <a:t>122</a:t>
              </a:r>
            </a:p>
            <a:p>
              <a:pPr algn="ctr">
                <a:defRPr/>
              </a:pPr>
              <a:endParaRPr lang="en-US" sz="1000" b="1" dirty="0">
                <a:solidFill>
                  <a:schemeClr val="tx1"/>
                </a:solidFill>
              </a:endParaRPr>
            </a:p>
            <a:p>
              <a:pPr algn="ctr">
                <a:defRPr/>
              </a:pPr>
              <a:r>
                <a:rPr lang="en-US" sz="1000" b="1" dirty="0">
                  <a:solidFill>
                    <a:schemeClr val="tx1"/>
                  </a:solidFill>
                </a:rPr>
                <a:t>#83847a</a:t>
              </a:r>
            </a:p>
          </p:txBody>
        </p:sp>
        <p:sp>
          <p:nvSpPr>
            <p:cNvPr id="11" name="Rectangle 10"/>
            <p:cNvSpPr/>
            <p:nvPr/>
          </p:nvSpPr>
          <p:spPr>
            <a:xfrm>
              <a:off x="4601633" y="2394599"/>
              <a:ext cx="745067" cy="558800"/>
            </a:xfrm>
            <a:prstGeom prst="rect">
              <a:avLst/>
            </a:prstGeom>
            <a:solidFill>
              <a:srgbClr val="DF1F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a:solidFill>
                    <a:schemeClr val="bg1"/>
                  </a:solidFill>
                </a:rPr>
                <a:t>223</a:t>
              </a:r>
            </a:p>
            <a:p>
              <a:pPr algn="ctr">
                <a:defRPr/>
              </a:pPr>
              <a:r>
                <a:rPr lang="en-US" sz="1000" b="1" dirty="0">
                  <a:solidFill>
                    <a:schemeClr val="bg1"/>
                  </a:solidFill>
                </a:rPr>
                <a:t>31</a:t>
              </a:r>
            </a:p>
            <a:p>
              <a:pPr algn="ctr">
                <a:defRPr/>
              </a:pPr>
              <a:r>
                <a:rPr lang="en-US" sz="1000" b="1" dirty="0">
                  <a:solidFill>
                    <a:schemeClr val="bg1"/>
                  </a:solidFill>
                </a:rPr>
                <a:t>46</a:t>
              </a:r>
            </a:p>
            <a:p>
              <a:pPr algn="ctr">
                <a:defRPr/>
              </a:pPr>
              <a:endParaRPr lang="en-US" sz="1000" b="1" dirty="0">
                <a:solidFill>
                  <a:schemeClr val="bg1"/>
                </a:solidFill>
              </a:endParaRPr>
            </a:p>
            <a:p>
              <a:pPr algn="ctr">
                <a:defRPr/>
              </a:pPr>
              <a:r>
                <a:rPr lang="en-US" sz="1000" b="1" dirty="0">
                  <a:solidFill>
                    <a:schemeClr val="bg1"/>
                  </a:solidFill>
                </a:rPr>
                <a:t>#ef4236</a:t>
              </a:r>
            </a:p>
          </p:txBody>
        </p:sp>
        <p:sp>
          <p:nvSpPr>
            <p:cNvPr id="12" name="Rectangle 11"/>
            <p:cNvSpPr/>
            <p:nvPr/>
          </p:nvSpPr>
          <p:spPr>
            <a:xfrm>
              <a:off x="5562601" y="2394599"/>
              <a:ext cx="745067" cy="558800"/>
            </a:xfrm>
            <a:prstGeom prst="rect">
              <a:avLst/>
            </a:prstGeom>
            <a:solidFill>
              <a:srgbClr val="6E877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a:solidFill>
                    <a:schemeClr val="tx1"/>
                  </a:solidFill>
                </a:rPr>
                <a:t>110</a:t>
              </a:r>
            </a:p>
            <a:p>
              <a:pPr algn="ctr">
                <a:defRPr/>
              </a:pPr>
              <a:r>
                <a:rPr lang="en-US" sz="1000" b="1" dirty="0">
                  <a:solidFill>
                    <a:schemeClr val="tx1"/>
                  </a:solidFill>
                </a:rPr>
                <a:t>135</a:t>
              </a:r>
            </a:p>
            <a:p>
              <a:pPr algn="ctr">
                <a:defRPr/>
              </a:pPr>
              <a:r>
                <a:rPr lang="en-US" sz="1000" b="1" dirty="0">
                  <a:solidFill>
                    <a:schemeClr val="tx1"/>
                  </a:solidFill>
                </a:rPr>
                <a:t>120</a:t>
              </a:r>
            </a:p>
            <a:p>
              <a:pPr algn="ctr">
                <a:defRPr/>
              </a:pPr>
              <a:endParaRPr lang="en-US" sz="1000" b="1" dirty="0">
                <a:solidFill>
                  <a:schemeClr val="tx1"/>
                </a:solidFill>
              </a:endParaRPr>
            </a:p>
            <a:p>
              <a:pPr algn="ctr">
                <a:defRPr/>
              </a:pPr>
              <a:r>
                <a:rPr lang="en-US" sz="1000" b="1" dirty="0">
                  <a:solidFill>
                    <a:schemeClr val="tx1"/>
                  </a:solidFill>
                </a:rPr>
                <a:t>#6f8779</a:t>
              </a:r>
            </a:p>
          </p:txBody>
        </p:sp>
        <p:sp>
          <p:nvSpPr>
            <p:cNvPr id="13" name="Rectangle 12"/>
            <p:cNvSpPr/>
            <p:nvPr/>
          </p:nvSpPr>
          <p:spPr>
            <a:xfrm>
              <a:off x="6523568" y="2394599"/>
              <a:ext cx="745067" cy="558800"/>
            </a:xfrm>
            <a:prstGeom prst="rect">
              <a:avLst/>
            </a:prstGeom>
            <a:solidFill>
              <a:srgbClr val="705C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a:solidFill>
                    <a:schemeClr val="bg1"/>
                  </a:solidFill>
                </a:rPr>
                <a:t>112</a:t>
              </a:r>
            </a:p>
            <a:p>
              <a:pPr algn="ctr">
                <a:defRPr/>
              </a:pPr>
              <a:r>
                <a:rPr lang="en-US" sz="1000" b="1" dirty="0">
                  <a:solidFill>
                    <a:schemeClr val="bg1"/>
                  </a:solidFill>
                </a:rPr>
                <a:t>92</a:t>
              </a:r>
            </a:p>
            <a:p>
              <a:pPr algn="ctr">
                <a:defRPr/>
              </a:pPr>
              <a:r>
                <a:rPr lang="en-US" sz="1000" b="1" dirty="0">
                  <a:solidFill>
                    <a:schemeClr val="bg1"/>
                  </a:solidFill>
                </a:rPr>
                <a:t>56</a:t>
              </a:r>
            </a:p>
            <a:p>
              <a:pPr algn="ctr">
                <a:defRPr/>
              </a:pPr>
              <a:endParaRPr lang="en-US" sz="1000" b="1" dirty="0">
                <a:solidFill>
                  <a:schemeClr val="bg1"/>
                </a:solidFill>
              </a:endParaRPr>
            </a:p>
            <a:p>
              <a:pPr algn="ctr">
                <a:defRPr/>
              </a:pPr>
              <a:r>
                <a:rPr lang="en-US" sz="1000" b="1" dirty="0">
                  <a:solidFill>
                    <a:schemeClr val="bg1"/>
                  </a:solidFill>
                </a:rPr>
                <a:t>#705d39</a:t>
              </a:r>
            </a:p>
          </p:txBody>
        </p:sp>
        <p:sp>
          <p:nvSpPr>
            <p:cNvPr id="14" name="Rectangle 13"/>
            <p:cNvSpPr/>
            <p:nvPr/>
          </p:nvSpPr>
          <p:spPr>
            <a:xfrm>
              <a:off x="7484533" y="2394599"/>
              <a:ext cx="745067" cy="558800"/>
            </a:xfrm>
            <a:prstGeom prst="rect">
              <a:avLst/>
            </a:prstGeom>
            <a:solidFill>
              <a:srgbClr val="3E668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a:solidFill>
                    <a:schemeClr val="bg1"/>
                  </a:solidFill>
                </a:rPr>
                <a:t>62</a:t>
              </a:r>
            </a:p>
            <a:p>
              <a:pPr algn="ctr">
                <a:defRPr/>
              </a:pPr>
              <a:r>
                <a:rPr lang="en-US" sz="1000" b="1" dirty="0">
                  <a:solidFill>
                    <a:schemeClr val="bg1"/>
                  </a:solidFill>
                </a:rPr>
                <a:t>102</a:t>
              </a:r>
            </a:p>
            <a:p>
              <a:pPr algn="ctr">
                <a:defRPr/>
              </a:pPr>
              <a:r>
                <a:rPr lang="en-US" sz="1000" b="1" dirty="0">
                  <a:solidFill>
                    <a:schemeClr val="bg1"/>
                  </a:solidFill>
                </a:rPr>
                <a:t>130</a:t>
              </a:r>
            </a:p>
            <a:p>
              <a:pPr algn="ctr">
                <a:defRPr/>
              </a:pPr>
              <a:endParaRPr lang="en-US" sz="1000" b="1" dirty="0">
                <a:solidFill>
                  <a:schemeClr val="bg1"/>
                </a:solidFill>
              </a:endParaRPr>
            </a:p>
            <a:p>
              <a:pPr algn="ctr">
                <a:defRPr/>
              </a:pPr>
              <a:r>
                <a:rPr lang="en-US" sz="1000" b="1" dirty="0">
                  <a:solidFill>
                    <a:schemeClr val="bg1"/>
                  </a:solidFill>
                </a:rPr>
                <a:t>#406782</a:t>
              </a:r>
            </a:p>
          </p:txBody>
        </p:sp>
        <p:sp>
          <p:nvSpPr>
            <p:cNvPr id="15" name="Rectangle 14"/>
            <p:cNvSpPr/>
            <p:nvPr/>
          </p:nvSpPr>
          <p:spPr>
            <a:xfrm>
              <a:off x="8445501" y="2394599"/>
              <a:ext cx="745067" cy="558800"/>
            </a:xfrm>
            <a:prstGeom prst="rect">
              <a:avLst/>
            </a:prstGeom>
            <a:solidFill>
              <a:srgbClr val="6638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a:solidFill>
                    <a:schemeClr val="bg1"/>
                  </a:solidFill>
                </a:rPr>
                <a:t>102</a:t>
              </a:r>
            </a:p>
            <a:p>
              <a:pPr algn="ctr">
                <a:defRPr/>
              </a:pPr>
              <a:r>
                <a:rPr lang="en-US" sz="1000" b="1" dirty="0">
                  <a:solidFill>
                    <a:schemeClr val="bg1"/>
                  </a:solidFill>
                </a:rPr>
                <a:t>56</a:t>
              </a:r>
            </a:p>
            <a:p>
              <a:pPr algn="ctr">
                <a:defRPr/>
              </a:pPr>
              <a:r>
                <a:rPr lang="en-US" sz="1000" b="1" dirty="0">
                  <a:solidFill>
                    <a:schemeClr val="bg1"/>
                  </a:solidFill>
                </a:rPr>
                <a:t>48</a:t>
              </a:r>
            </a:p>
            <a:p>
              <a:pPr algn="ctr">
                <a:defRPr/>
              </a:pPr>
              <a:endParaRPr lang="en-US" sz="1000" b="1" dirty="0">
                <a:solidFill>
                  <a:schemeClr val="bg1"/>
                </a:solidFill>
              </a:endParaRPr>
            </a:p>
            <a:p>
              <a:pPr algn="ctr">
                <a:defRPr/>
              </a:pPr>
              <a:r>
                <a:rPr lang="en-US" sz="1000" b="1" dirty="0">
                  <a:solidFill>
                    <a:schemeClr val="bg1"/>
                  </a:solidFill>
                </a:rPr>
                <a:t>#673931</a:t>
              </a:r>
            </a:p>
          </p:txBody>
        </p:sp>
        <p:sp>
          <p:nvSpPr>
            <p:cNvPr id="16" name="Rectangle 15"/>
            <p:cNvSpPr/>
            <p:nvPr/>
          </p:nvSpPr>
          <p:spPr>
            <a:xfrm>
              <a:off x="9406469" y="2394599"/>
              <a:ext cx="745067" cy="558800"/>
            </a:xfrm>
            <a:prstGeom prst="rect">
              <a:avLst/>
            </a:prstGeom>
            <a:solidFill>
              <a:srgbClr val="82786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a:solidFill>
                    <a:schemeClr val="bg1"/>
                  </a:solidFill>
                </a:rPr>
                <a:t>130</a:t>
              </a:r>
            </a:p>
            <a:p>
              <a:pPr algn="ctr">
                <a:defRPr/>
              </a:pPr>
              <a:r>
                <a:rPr lang="en-US" sz="1000" b="1" dirty="0">
                  <a:solidFill>
                    <a:schemeClr val="bg1"/>
                  </a:solidFill>
                </a:rPr>
                <a:t>120</a:t>
              </a:r>
            </a:p>
            <a:p>
              <a:pPr algn="ctr">
                <a:defRPr/>
              </a:pPr>
              <a:r>
                <a:rPr lang="en-US" sz="1000" b="1" dirty="0">
                  <a:solidFill>
                    <a:schemeClr val="bg1"/>
                  </a:solidFill>
                </a:rPr>
                <a:t>111</a:t>
              </a:r>
            </a:p>
            <a:p>
              <a:pPr algn="ctr">
                <a:defRPr/>
              </a:pPr>
              <a:endParaRPr lang="en-US" sz="1000" b="1" dirty="0">
                <a:solidFill>
                  <a:schemeClr val="bg1"/>
                </a:solidFill>
              </a:endParaRPr>
            </a:p>
            <a:p>
              <a:pPr algn="ctr">
                <a:defRPr/>
              </a:pPr>
              <a:r>
                <a:rPr lang="en-US" sz="1000" b="1" dirty="0">
                  <a:solidFill>
                    <a:schemeClr val="bg1"/>
                  </a:solidFill>
                </a:rPr>
                <a:t>#837970</a:t>
              </a:r>
            </a:p>
          </p:txBody>
        </p:sp>
        <p:sp>
          <p:nvSpPr>
            <p:cNvPr id="17" name="Rectangle 16"/>
            <p:cNvSpPr/>
            <p:nvPr/>
          </p:nvSpPr>
          <p:spPr>
            <a:xfrm>
              <a:off x="1718733" y="1707600"/>
              <a:ext cx="745067" cy="55880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a:solidFill>
                    <a:schemeClr val="tx1"/>
                  </a:solidFill>
                </a:rPr>
                <a:t>237</a:t>
              </a:r>
            </a:p>
            <a:p>
              <a:pPr algn="ctr">
                <a:defRPr/>
              </a:pPr>
              <a:r>
                <a:rPr lang="en-US" sz="1000" b="1" dirty="0">
                  <a:solidFill>
                    <a:schemeClr val="tx1"/>
                  </a:solidFill>
                </a:rPr>
                <a:t>237</a:t>
              </a:r>
            </a:p>
            <a:p>
              <a:pPr algn="ctr">
                <a:defRPr/>
              </a:pPr>
              <a:r>
                <a:rPr lang="en-US" sz="1000" b="1" dirty="0">
                  <a:solidFill>
                    <a:schemeClr val="tx1"/>
                  </a:solidFill>
                </a:rPr>
                <a:t>237</a:t>
              </a:r>
            </a:p>
            <a:p>
              <a:pPr algn="ctr">
                <a:defRPr/>
              </a:pPr>
              <a:endParaRPr lang="en-US" sz="1000" b="1" dirty="0">
                <a:solidFill>
                  <a:schemeClr val="tx1"/>
                </a:solidFill>
              </a:endParaRPr>
            </a:p>
            <a:p>
              <a:pPr algn="ctr">
                <a:defRPr/>
              </a:pPr>
              <a:r>
                <a:rPr lang="en-US" sz="1000" b="1" dirty="0">
                  <a:solidFill>
                    <a:schemeClr val="tx1"/>
                  </a:solidFill>
                </a:rPr>
                <a:t>#</a:t>
              </a:r>
              <a:r>
                <a:rPr lang="en-US" sz="1000" b="1" dirty="0" err="1">
                  <a:solidFill>
                    <a:schemeClr val="tx1"/>
                  </a:solidFill>
                </a:rPr>
                <a:t>ededed</a:t>
              </a:r>
              <a:endParaRPr lang="en-US" sz="1000" b="1" dirty="0">
                <a:solidFill>
                  <a:schemeClr val="tx1"/>
                </a:solidFill>
              </a:endParaRPr>
            </a:p>
          </p:txBody>
        </p:sp>
        <p:sp>
          <p:nvSpPr>
            <p:cNvPr id="18" name="Rectangle 17"/>
            <p:cNvSpPr/>
            <p:nvPr/>
          </p:nvSpPr>
          <p:spPr>
            <a:xfrm>
              <a:off x="5562601" y="1707600"/>
              <a:ext cx="745067" cy="558800"/>
            </a:xfrm>
            <a:prstGeom prst="rect">
              <a:avLst/>
            </a:prstGeom>
            <a:solidFill>
              <a:srgbClr val="5077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a:solidFill>
                    <a:schemeClr val="bg1"/>
                  </a:solidFill>
                </a:rPr>
                <a:t>80</a:t>
              </a:r>
            </a:p>
            <a:p>
              <a:pPr algn="ctr">
                <a:defRPr/>
              </a:pPr>
              <a:r>
                <a:rPr lang="en-US" sz="1000" b="1" dirty="0">
                  <a:solidFill>
                    <a:schemeClr val="bg1"/>
                  </a:solidFill>
                </a:rPr>
                <a:t>119</a:t>
              </a:r>
            </a:p>
            <a:p>
              <a:pPr algn="ctr">
                <a:defRPr/>
              </a:pPr>
              <a:r>
                <a:rPr lang="en-US" sz="1000" b="1" dirty="0">
                  <a:solidFill>
                    <a:schemeClr val="bg1"/>
                  </a:solidFill>
                </a:rPr>
                <a:t>27</a:t>
              </a:r>
            </a:p>
            <a:p>
              <a:pPr algn="ctr">
                <a:defRPr/>
              </a:pPr>
              <a:endParaRPr lang="en-US" sz="1000" b="1" dirty="0">
                <a:solidFill>
                  <a:schemeClr val="bg1"/>
                </a:solidFill>
              </a:endParaRPr>
            </a:p>
            <a:p>
              <a:pPr algn="ctr">
                <a:defRPr/>
              </a:pPr>
              <a:r>
                <a:rPr lang="en-US" sz="1000" b="1" dirty="0">
                  <a:solidFill>
                    <a:schemeClr val="bg1"/>
                  </a:solidFill>
                </a:rPr>
                <a:t>#517837</a:t>
              </a:r>
            </a:p>
          </p:txBody>
        </p:sp>
        <p:sp>
          <p:nvSpPr>
            <p:cNvPr id="19" name="Rectangle 18"/>
            <p:cNvSpPr/>
            <p:nvPr/>
          </p:nvSpPr>
          <p:spPr>
            <a:xfrm>
              <a:off x="6523568" y="1707600"/>
              <a:ext cx="745067" cy="558800"/>
            </a:xfrm>
            <a:prstGeom prst="rect">
              <a:avLst/>
            </a:prstGeom>
            <a:solidFill>
              <a:srgbClr val="FCAE3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a:solidFill>
                    <a:schemeClr val="tx1"/>
                  </a:solidFill>
                </a:rPr>
                <a:t>252</a:t>
              </a:r>
            </a:p>
            <a:p>
              <a:pPr algn="ctr">
                <a:defRPr/>
              </a:pPr>
              <a:r>
                <a:rPr lang="en-US" sz="1000" b="1" dirty="0">
                  <a:solidFill>
                    <a:schemeClr val="tx1"/>
                  </a:solidFill>
                </a:rPr>
                <a:t>174</a:t>
              </a:r>
            </a:p>
            <a:p>
              <a:pPr algn="ctr">
                <a:defRPr/>
              </a:pPr>
              <a:r>
                <a:rPr lang="en-US" sz="1000" b="1" dirty="0">
                  <a:solidFill>
                    <a:schemeClr val="tx1"/>
                  </a:solidFill>
                </a:rPr>
                <a:t>59</a:t>
              </a:r>
            </a:p>
            <a:p>
              <a:pPr algn="ctr">
                <a:defRPr/>
              </a:pPr>
              <a:endParaRPr lang="en-US" sz="1000" b="1" dirty="0">
                <a:solidFill>
                  <a:schemeClr val="tx1"/>
                </a:solidFill>
              </a:endParaRPr>
            </a:p>
            <a:p>
              <a:pPr algn="ctr">
                <a:defRPr/>
              </a:pPr>
              <a:r>
                <a:rPr lang="en-US" sz="1000" b="1" dirty="0">
                  <a:solidFill>
                    <a:schemeClr val="tx1"/>
                  </a:solidFill>
                </a:rPr>
                <a:t>#fbae3d</a:t>
              </a:r>
            </a:p>
          </p:txBody>
        </p:sp>
        <p:sp>
          <p:nvSpPr>
            <p:cNvPr id="20" name="Rectangle 19"/>
            <p:cNvSpPr/>
            <p:nvPr/>
          </p:nvSpPr>
          <p:spPr>
            <a:xfrm>
              <a:off x="7484533" y="1707600"/>
              <a:ext cx="745067" cy="558800"/>
            </a:xfrm>
            <a:prstGeom prst="rect">
              <a:avLst/>
            </a:prstGeom>
            <a:solidFill>
              <a:srgbClr val="53247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a:solidFill>
                    <a:schemeClr val="bg1"/>
                  </a:solidFill>
                </a:rPr>
                <a:t>83</a:t>
              </a:r>
            </a:p>
            <a:p>
              <a:pPr algn="ctr">
                <a:defRPr/>
              </a:pPr>
              <a:r>
                <a:rPr lang="en-US" sz="1000" b="1" dirty="0">
                  <a:solidFill>
                    <a:schemeClr val="bg1"/>
                  </a:solidFill>
                </a:rPr>
                <a:t>36</a:t>
              </a:r>
            </a:p>
            <a:p>
              <a:pPr algn="ctr">
                <a:defRPr/>
              </a:pPr>
              <a:r>
                <a:rPr lang="en-US" sz="1000" b="1" dirty="0">
                  <a:solidFill>
                    <a:schemeClr val="bg1"/>
                  </a:solidFill>
                </a:rPr>
                <a:t>118</a:t>
              </a:r>
            </a:p>
            <a:p>
              <a:pPr algn="ctr">
                <a:defRPr/>
              </a:pPr>
              <a:endParaRPr lang="en-US" sz="1000" b="1" dirty="0">
                <a:solidFill>
                  <a:schemeClr val="bg1"/>
                </a:solidFill>
              </a:endParaRPr>
            </a:p>
            <a:p>
              <a:pPr algn="ctr">
                <a:defRPr/>
              </a:pPr>
              <a:r>
                <a:rPr lang="en-US" sz="1000" b="1" dirty="0">
                  <a:solidFill>
                    <a:schemeClr val="bg1"/>
                  </a:solidFill>
                </a:rPr>
                <a:t>#542a76</a:t>
              </a:r>
            </a:p>
          </p:txBody>
        </p:sp>
      </p:grpSp>
    </p:spTree>
    <p:extLst>
      <p:ext uri="{BB962C8B-B14F-4D97-AF65-F5344CB8AC3E}">
        <p14:creationId xmlns:p14="http://schemas.microsoft.com/office/powerpoint/2010/main" val="39811075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 2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Content Placeholder 3"/>
          <p:cNvSpPr>
            <a:spLocks noGrp="1"/>
          </p:cNvSpPr>
          <p:nvPr>
            <p:ph sz="quarter" idx="10"/>
          </p:nvPr>
        </p:nvSpPr>
        <p:spPr>
          <a:xfrm>
            <a:off x="266700" y="1028700"/>
            <a:ext cx="11658600" cy="5600700"/>
          </a:xfrm>
        </p:spPr>
        <p:txBody>
          <a:bodyPr numCol="2"/>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178831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 3 Columns">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9" name="Content Placeholder 3"/>
          <p:cNvSpPr>
            <a:spLocks noGrp="1"/>
          </p:cNvSpPr>
          <p:nvPr>
            <p:ph sz="quarter" idx="12"/>
          </p:nvPr>
        </p:nvSpPr>
        <p:spPr>
          <a:xfrm>
            <a:off x="266700" y="1028700"/>
            <a:ext cx="11658600" cy="5600700"/>
          </a:xfrm>
        </p:spPr>
        <p:txBody>
          <a:bodyPr numCol="3"/>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278327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Picture with Caption">
    <p:spTree>
      <p:nvGrpSpPr>
        <p:cNvPr id="1" name=""/>
        <p:cNvGrpSpPr/>
        <p:nvPr/>
      </p:nvGrpSpPr>
      <p:grpSpPr>
        <a:xfrm>
          <a:off x="0" y="0"/>
          <a:ext cx="0" cy="0"/>
          <a:chOff x="0" y="0"/>
          <a:chExt cx="0" cy="0"/>
        </a:xfrm>
      </p:grpSpPr>
      <p:sp>
        <p:nvSpPr>
          <p:cNvPr id="21" name="Text Placeholder 2"/>
          <p:cNvSpPr>
            <a:spLocks noGrp="1"/>
          </p:cNvSpPr>
          <p:nvPr>
            <p:ph idx="1"/>
          </p:nvPr>
        </p:nvSpPr>
        <p:spPr bwMode="auto">
          <a:xfrm>
            <a:off x="266700" y="6191103"/>
            <a:ext cx="11658600" cy="438297"/>
          </a:xfrm>
          <a:prstGeom prst="rect">
            <a:avLst/>
          </a:prstGeom>
          <a:noFill/>
          <a:ln w="9525">
            <a:noFill/>
            <a:miter lim="800000"/>
            <a:headEnd/>
            <a:tailEnd/>
          </a:ln>
        </p:spPr>
        <p:txBody>
          <a:bodyPr lIns="91440" tIns="0" numCol="1"/>
          <a:lstStyle>
            <a:lvl1pPr marL="0" indent="0">
              <a:buNone/>
              <a:defRPr sz="900">
                <a:solidFill>
                  <a:schemeClr val="tx1">
                    <a:lumMod val="75000"/>
                    <a:lumOff val="25000"/>
                  </a:schemeClr>
                </a:solidFill>
              </a:defRPr>
            </a:lvl1pPr>
            <a:lvl2pPr>
              <a:defRPr sz="1350">
                <a:solidFill>
                  <a:srgbClr val="83847A"/>
                </a:solidFill>
              </a:defRPr>
            </a:lvl2pPr>
            <a:lvl3pPr>
              <a:defRPr sz="1125">
                <a:solidFill>
                  <a:srgbClr val="83847A"/>
                </a:solidFill>
              </a:defRPr>
            </a:lvl3pPr>
            <a:lvl4pPr>
              <a:defRPr sz="1125">
                <a:solidFill>
                  <a:srgbClr val="83847A"/>
                </a:solidFill>
              </a:defRPr>
            </a:lvl4pPr>
            <a:lvl5pPr>
              <a:defRPr sz="1125">
                <a:solidFill>
                  <a:srgbClr val="83847A"/>
                </a:solidFill>
              </a:defRPr>
            </a:lvl5pPr>
          </a:lstStyle>
          <a:p>
            <a:pPr lvl="0"/>
            <a:r>
              <a:rPr lang="en-US" noProof="0" dirty="0"/>
              <a:t>Click to edit Master text styles</a:t>
            </a:r>
          </a:p>
        </p:txBody>
      </p:sp>
      <p:sp>
        <p:nvSpPr>
          <p:cNvPr id="4" name="Title 3"/>
          <p:cNvSpPr>
            <a:spLocks noGrp="1"/>
          </p:cNvSpPr>
          <p:nvPr>
            <p:ph type="title"/>
          </p:nvPr>
        </p:nvSpPr>
        <p:spPr/>
        <p:txBody>
          <a:bodyPr/>
          <a:lstStyle/>
          <a:p>
            <a:r>
              <a:rPr lang="en-US"/>
              <a:t>Click to edit Master title style</a:t>
            </a:r>
          </a:p>
        </p:txBody>
      </p:sp>
      <p:sp>
        <p:nvSpPr>
          <p:cNvPr id="10" name="Content Placeholder 3"/>
          <p:cNvSpPr>
            <a:spLocks noGrp="1"/>
          </p:cNvSpPr>
          <p:nvPr>
            <p:ph sz="quarter" idx="12"/>
          </p:nvPr>
        </p:nvSpPr>
        <p:spPr>
          <a:xfrm>
            <a:off x="266700" y="1028700"/>
            <a:ext cx="11658600" cy="508634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94581417"/>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ull Picture with Title">
    <p:bg>
      <p:bgPr>
        <a:solidFill>
          <a:schemeClr val="tx2"/>
        </a:solidFill>
        <a:effectLst/>
      </p:bgPr>
    </p:bg>
    <p:spTree>
      <p:nvGrpSpPr>
        <p:cNvPr id="1" name=""/>
        <p:cNvGrpSpPr/>
        <p:nvPr/>
      </p:nvGrpSpPr>
      <p:grpSpPr>
        <a:xfrm>
          <a:off x="0" y="0"/>
          <a:ext cx="0" cy="0"/>
          <a:chOff x="0" y="0"/>
          <a:chExt cx="0" cy="0"/>
        </a:xfrm>
      </p:grpSpPr>
      <p:sp>
        <p:nvSpPr>
          <p:cNvPr id="9" name="Content Placeholder 3"/>
          <p:cNvSpPr>
            <a:spLocks noGrp="1"/>
          </p:cNvSpPr>
          <p:nvPr>
            <p:ph sz="quarter" idx="12"/>
          </p:nvPr>
        </p:nvSpPr>
        <p:spPr>
          <a:xfrm>
            <a:off x="0" y="0"/>
            <a:ext cx="12192000" cy="6858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a:t>Click to edit Master title style</a:t>
            </a:r>
          </a:p>
        </p:txBody>
      </p:sp>
      <p:sp>
        <p:nvSpPr>
          <p:cNvPr id="10" name="Text Box 14"/>
          <p:cNvSpPr txBox="1">
            <a:spLocks noChangeArrowheads="1"/>
          </p:cNvSpPr>
          <p:nvPr userDrawn="1"/>
        </p:nvSpPr>
        <p:spPr bwMode="auto">
          <a:xfrm>
            <a:off x="11153774" y="143167"/>
            <a:ext cx="771525" cy="153888"/>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1000" b="0" baseline="0" smtClean="0"/>
              <a:pPr algn="r">
                <a:spcBef>
                  <a:spcPct val="50000"/>
                </a:spcBef>
                <a:defRPr/>
              </a:pPr>
              <a:t>‹#›</a:t>
            </a:fld>
            <a:endParaRPr lang="en-US" sz="1000" b="0" baseline="0" dirty="0"/>
          </a:p>
        </p:txBody>
      </p:sp>
    </p:spTree>
    <p:extLst>
      <p:ext uri="{BB962C8B-B14F-4D97-AF65-F5344CB8AC3E}">
        <p14:creationId xmlns:p14="http://schemas.microsoft.com/office/powerpoint/2010/main" val="2152595285"/>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 2 Sections">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5721406"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a:t>Click to edit Master title style</a:t>
            </a:r>
          </a:p>
        </p:txBody>
      </p:sp>
      <p:sp>
        <p:nvSpPr>
          <p:cNvPr id="11" name="Content Placeholder 2"/>
          <p:cNvSpPr>
            <a:spLocks noGrp="1"/>
          </p:cNvSpPr>
          <p:nvPr>
            <p:ph sz="quarter" idx="19"/>
          </p:nvPr>
        </p:nvSpPr>
        <p:spPr>
          <a:xfrm>
            <a:off x="6203894" y="1028700"/>
            <a:ext cx="5721406"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63625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 Sub-Head 2 Sections">
    <p:spTree>
      <p:nvGrpSpPr>
        <p:cNvPr id="1" name=""/>
        <p:cNvGrpSpPr/>
        <p:nvPr/>
      </p:nvGrpSpPr>
      <p:grpSpPr>
        <a:xfrm>
          <a:off x="0" y="0"/>
          <a:ext cx="0" cy="0"/>
          <a:chOff x="0" y="0"/>
          <a:chExt cx="0" cy="0"/>
        </a:xfrm>
      </p:grpSpPr>
      <p:sp>
        <p:nvSpPr>
          <p:cNvPr id="9" name="Text Placeholder 3"/>
          <p:cNvSpPr>
            <a:spLocks noGrp="1"/>
          </p:cNvSpPr>
          <p:nvPr>
            <p:ph type="body" sz="quarter" idx="13"/>
          </p:nvPr>
        </p:nvSpPr>
        <p:spPr>
          <a:xfrm>
            <a:off x="266700" y="1028700"/>
            <a:ext cx="5719572" cy="666241"/>
          </a:xfrm>
        </p:spPr>
        <p:txBody>
          <a:bodyPr bIns="0" anchor="b"/>
          <a:lstStyle>
            <a:lvl1pPr>
              <a:defRPr sz="1500">
                <a:solidFill>
                  <a:schemeClr val="tx1">
                    <a:lumMod val="75000"/>
                    <a:lumOff val="25000"/>
                  </a:schemeClr>
                </a:solidFill>
              </a:defRPr>
            </a:lvl1pPr>
          </a:lstStyle>
          <a:p>
            <a:pPr lvl="0"/>
            <a:r>
              <a:rPr lang="en-US" dirty="0"/>
              <a:t>Click to edit Master text styles</a:t>
            </a:r>
          </a:p>
        </p:txBody>
      </p:sp>
      <p:sp>
        <p:nvSpPr>
          <p:cNvPr id="2" name="Title 1"/>
          <p:cNvSpPr>
            <a:spLocks noGrp="1"/>
          </p:cNvSpPr>
          <p:nvPr>
            <p:ph type="title"/>
          </p:nvPr>
        </p:nvSpPr>
        <p:spPr/>
        <p:txBody>
          <a:bodyPr/>
          <a:lstStyle/>
          <a:p>
            <a:r>
              <a:rPr lang="en-US" dirty="0"/>
              <a:t>Click to edit Master title style</a:t>
            </a:r>
          </a:p>
        </p:txBody>
      </p:sp>
      <p:sp>
        <p:nvSpPr>
          <p:cNvPr id="13" name="Content Placeholder 2"/>
          <p:cNvSpPr>
            <a:spLocks noGrp="1"/>
          </p:cNvSpPr>
          <p:nvPr>
            <p:ph sz="quarter" idx="16"/>
          </p:nvPr>
        </p:nvSpPr>
        <p:spPr>
          <a:xfrm>
            <a:off x="266700" y="1743075"/>
            <a:ext cx="5721406" cy="4886325"/>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p:cNvSpPr>
            <a:spLocks noGrp="1"/>
          </p:cNvSpPr>
          <p:nvPr>
            <p:ph sz="quarter" idx="19"/>
          </p:nvPr>
        </p:nvSpPr>
        <p:spPr>
          <a:xfrm>
            <a:off x="6203894" y="1743075"/>
            <a:ext cx="5721406" cy="4886325"/>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3"/>
          <p:cNvSpPr>
            <a:spLocks noGrp="1"/>
          </p:cNvSpPr>
          <p:nvPr>
            <p:ph type="body" sz="quarter" idx="20"/>
          </p:nvPr>
        </p:nvSpPr>
        <p:spPr>
          <a:xfrm>
            <a:off x="6205728" y="1028700"/>
            <a:ext cx="5719572" cy="666241"/>
          </a:xfrm>
        </p:spPr>
        <p:txBody>
          <a:bodyPr bIns="0" anchor="b"/>
          <a:lstStyle>
            <a:lvl1pPr>
              <a:defRPr sz="1500">
                <a:solidFill>
                  <a:schemeClr val="tx1">
                    <a:lumMod val="75000"/>
                    <a:lumOff val="25000"/>
                  </a:schemeClr>
                </a:solidFill>
              </a:defRPr>
            </a:lvl1pPr>
          </a:lstStyle>
          <a:p>
            <a:pPr lvl="0"/>
            <a:r>
              <a:rPr lang="en-US" dirty="0"/>
              <a:t>Click to edit Master text styles</a:t>
            </a:r>
          </a:p>
        </p:txBody>
      </p:sp>
    </p:spTree>
    <p:extLst>
      <p:ext uri="{BB962C8B-B14F-4D97-AF65-F5344CB8AC3E}">
        <p14:creationId xmlns:p14="http://schemas.microsoft.com/office/powerpoint/2010/main" val="32858322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 2 Odd Sections">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377931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sz="quarter" idx="16"/>
          </p:nvPr>
        </p:nvSpPr>
        <p:spPr>
          <a:xfrm>
            <a:off x="4256410" y="1028700"/>
            <a:ext cx="7668889"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772561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image" Target="../media/image3.png"/><Relationship Id="rId5" Type="http://schemas.openxmlformats.org/officeDocument/2006/relationships/image" Target="../media/image1.png"/><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lumMod val="60000"/>
            <a:lumOff val="40000"/>
          </a:schemeClr>
        </a:solidFill>
        <a:effectLst/>
      </p:bgPr>
    </p:bg>
    <p:spTree>
      <p:nvGrpSpPr>
        <p:cNvPr id="1" name=""/>
        <p:cNvGrpSpPr/>
        <p:nvPr/>
      </p:nvGrpSpPr>
      <p:grpSpPr>
        <a:xfrm>
          <a:off x="0" y="0"/>
          <a:ext cx="0" cy="0"/>
          <a:chOff x="0" y="0"/>
          <a:chExt cx="0" cy="0"/>
        </a:xfrm>
      </p:grpSpPr>
      <p:sp>
        <p:nvSpPr>
          <p:cNvPr id="11" name="Rounded Rectangle 10"/>
          <p:cNvSpPr/>
          <p:nvPr/>
        </p:nvSpPr>
        <p:spPr>
          <a:xfrm>
            <a:off x="66675" y="38099"/>
            <a:ext cx="12058650" cy="6791326"/>
          </a:xfrm>
          <a:prstGeom prst="roundRect">
            <a:avLst>
              <a:gd name="adj" fmla="val 2258"/>
            </a:avLst>
          </a:prstGeom>
          <a:solidFill>
            <a:srgbClr val="FFFFFF"/>
          </a:solidFill>
          <a:ln w="57150">
            <a:solidFill>
              <a:schemeClr val="bg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sz="900" dirty="0"/>
          </a:p>
        </p:txBody>
      </p:sp>
      <p:pic>
        <p:nvPicPr>
          <p:cNvPr id="5" name="Picture 4"/>
          <p:cNvPicPr>
            <a:picLocks noChangeAspect="1"/>
          </p:cNvPicPr>
          <p:nvPr userDrawn="1"/>
        </p:nvPicPr>
        <p:blipFill>
          <a:blip r:embed="rId29" cstate="screen">
            <a:extLst>
              <a:ext uri="{28A0092B-C50C-407E-A947-70E740481C1C}">
                <a14:useLocalDpi xmlns:a14="http://schemas.microsoft.com/office/drawing/2010/main"/>
              </a:ext>
            </a:extLst>
          </a:blip>
          <a:stretch>
            <a:fillRect/>
          </a:stretch>
        </p:blipFill>
        <p:spPr>
          <a:xfrm>
            <a:off x="285750" y="256443"/>
            <a:ext cx="496209" cy="653036"/>
          </a:xfrm>
          <a:prstGeom prst="rect">
            <a:avLst/>
          </a:prstGeom>
        </p:spPr>
      </p:pic>
      <p:sp>
        <p:nvSpPr>
          <p:cNvPr id="4099" name="Title Placeholder 1"/>
          <p:cNvSpPr>
            <a:spLocks noGrp="1"/>
          </p:cNvSpPr>
          <p:nvPr>
            <p:ph type="title"/>
          </p:nvPr>
        </p:nvSpPr>
        <p:spPr bwMode="auto">
          <a:xfrm>
            <a:off x="954860" y="128981"/>
            <a:ext cx="10185088" cy="78541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slide</a:t>
            </a:r>
          </a:p>
        </p:txBody>
      </p:sp>
      <p:sp>
        <p:nvSpPr>
          <p:cNvPr id="1030" name="Text Placeholder 2"/>
          <p:cNvSpPr>
            <a:spLocks noGrp="1"/>
          </p:cNvSpPr>
          <p:nvPr>
            <p:ph type="body" idx="1"/>
          </p:nvPr>
        </p:nvSpPr>
        <p:spPr bwMode="auto">
          <a:xfrm>
            <a:off x="266700" y="1028700"/>
            <a:ext cx="11658600" cy="5600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33" name="Picture 6"/>
          <p:cNvPicPr>
            <a:picLocks noChangeAspect="1"/>
          </p:cNvPicPr>
          <p:nvPr/>
        </p:nvPicPr>
        <p:blipFill>
          <a:blip r:embed="rId30"/>
          <a:srcRect/>
          <a:stretch>
            <a:fillRect/>
          </a:stretch>
        </p:blipFill>
        <p:spPr bwMode="auto">
          <a:xfrm>
            <a:off x="6079067" y="3416309"/>
            <a:ext cx="25400" cy="3175"/>
          </a:xfrm>
          <a:prstGeom prst="rect">
            <a:avLst/>
          </a:prstGeom>
          <a:noFill/>
          <a:ln w="9525">
            <a:noFill/>
            <a:miter lim="800000"/>
            <a:headEnd/>
            <a:tailEnd/>
          </a:ln>
        </p:spPr>
      </p:pic>
      <p:sp>
        <p:nvSpPr>
          <p:cNvPr id="12" name="Text Box 14"/>
          <p:cNvSpPr txBox="1">
            <a:spLocks noChangeArrowheads="1"/>
          </p:cNvSpPr>
          <p:nvPr userDrawn="1"/>
        </p:nvSpPr>
        <p:spPr bwMode="auto">
          <a:xfrm>
            <a:off x="11153774" y="143167"/>
            <a:ext cx="771525" cy="153888"/>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1000" b="0" baseline="0" smtClean="0"/>
              <a:pPr algn="r">
                <a:spcBef>
                  <a:spcPct val="50000"/>
                </a:spcBef>
                <a:defRPr/>
              </a:pPr>
              <a:t>‹#›</a:t>
            </a:fld>
            <a:endParaRPr lang="en-US" sz="1000" b="0" baseline="0" dirty="0"/>
          </a:p>
        </p:txBody>
      </p:sp>
      <p:pic>
        <p:nvPicPr>
          <p:cNvPr id="3" name="Picture 2"/>
          <p:cNvPicPr>
            <a:picLocks noChangeAspect="1"/>
          </p:cNvPicPr>
          <p:nvPr userDrawn="1"/>
        </p:nvPicPr>
        <p:blipFill>
          <a:blip r:embed="rId31" cstate="screen">
            <a:extLst>
              <a:ext uri="{28A0092B-C50C-407E-A947-70E740481C1C}">
                <a14:useLocalDpi xmlns:a14="http://schemas.microsoft.com/office/drawing/2010/main"/>
              </a:ext>
            </a:extLst>
          </a:blip>
          <a:stretch>
            <a:fillRect/>
          </a:stretch>
        </p:blipFill>
        <p:spPr>
          <a:xfrm>
            <a:off x="11266541" y="334036"/>
            <a:ext cx="727585" cy="497851"/>
          </a:xfrm>
          <a:prstGeom prst="rect">
            <a:avLst/>
          </a:prstGeom>
        </p:spPr>
      </p:pic>
      <p:sp>
        <p:nvSpPr>
          <p:cNvPr id="6" name="Footer Placeholder 5"/>
          <p:cNvSpPr>
            <a:spLocks noGrp="1"/>
          </p:cNvSpPr>
          <p:nvPr>
            <p:ph type="ftr" sz="quarter" idx="3"/>
          </p:nvPr>
        </p:nvSpPr>
        <p:spPr>
          <a:xfrm>
            <a:off x="276225" y="6640512"/>
            <a:ext cx="4114800" cy="182880"/>
          </a:xfrm>
          <a:prstGeom prst="rect">
            <a:avLst/>
          </a:prstGeom>
        </p:spPr>
        <p:txBody>
          <a:bodyPr vert="horz" lIns="91440" tIns="45720" rIns="91440" bIns="45720" rtlCol="0" anchor="ctr"/>
          <a:lstStyle>
            <a:lvl1pPr algn="l">
              <a:defRPr sz="800">
                <a:solidFill>
                  <a:schemeClr val="tx1">
                    <a:tint val="75000"/>
                  </a:schemeClr>
                </a:solidFill>
              </a:defRPr>
            </a:lvl1pPr>
          </a:lstStyle>
          <a:p>
            <a:endParaRPr lang="en-US" dirty="0"/>
          </a:p>
        </p:txBody>
      </p:sp>
      <p:sp>
        <p:nvSpPr>
          <p:cNvPr id="7" name="Date Placeholder 6"/>
          <p:cNvSpPr>
            <a:spLocks noGrp="1"/>
          </p:cNvSpPr>
          <p:nvPr>
            <p:ph type="dt" sz="half" idx="2"/>
          </p:nvPr>
        </p:nvSpPr>
        <p:spPr>
          <a:xfrm>
            <a:off x="9182100" y="6640512"/>
            <a:ext cx="2743200" cy="182880"/>
          </a:xfrm>
          <a:prstGeom prst="rect">
            <a:avLst/>
          </a:prstGeom>
        </p:spPr>
        <p:txBody>
          <a:bodyPr vert="horz" lIns="91440" tIns="45720" rIns="91440" bIns="45720" rtlCol="0" anchor="ctr"/>
          <a:lstStyle>
            <a:lvl1pPr algn="r">
              <a:defRPr sz="900">
                <a:solidFill>
                  <a:schemeClr val="tx1">
                    <a:tint val="75000"/>
                  </a:schemeClr>
                </a:solidFill>
              </a:defRPr>
            </a:lvl1pPr>
          </a:lstStyle>
          <a:p>
            <a:fld id="{0D5B6B94-6F19-4E2B-82A4-E3780F0317F0}" type="datetimeFigureOut">
              <a:rPr lang="en-US" smtClean="0"/>
              <a:pPr/>
              <a:t>5/11/2021</a:t>
            </a:fld>
            <a:endParaRPr lang="en-US" dirty="0"/>
          </a:p>
        </p:txBody>
      </p:sp>
    </p:spTree>
    <p:extLst>
      <p:ext uri="{BB962C8B-B14F-4D97-AF65-F5344CB8AC3E}">
        <p14:creationId xmlns:p14="http://schemas.microsoft.com/office/powerpoint/2010/main" val="1369296369"/>
      </p:ext>
    </p:extLst>
  </p:cSld>
  <p:clrMap bg1="lt1" tx1="dk1" bg2="lt2" tx2="dk2" accent1="accent1" accent2="accent2" accent3="accent3" accent4="accent4" accent5="accent5" accent6="accent6" hlink="hlink" folHlink="folHlink"/>
  <p:sldLayoutIdLst>
    <p:sldLayoutId id="2147483680" r:id="rId1"/>
    <p:sldLayoutId id="2147483726" r:id="rId2"/>
    <p:sldLayoutId id="2147483681" r:id="rId3"/>
    <p:sldLayoutId id="2147483682" r:id="rId4"/>
    <p:sldLayoutId id="2147483707" r:id="rId5"/>
    <p:sldLayoutId id="2147483708" r:id="rId6"/>
    <p:sldLayoutId id="2147483687" r:id="rId7"/>
    <p:sldLayoutId id="2147483688" r:id="rId8"/>
    <p:sldLayoutId id="2147483689" r:id="rId9"/>
    <p:sldLayoutId id="2147483690" r:id="rId10"/>
    <p:sldLayoutId id="2147483691" r:id="rId11"/>
    <p:sldLayoutId id="2147483697" r:id="rId12"/>
    <p:sldLayoutId id="2147483698" r:id="rId13"/>
    <p:sldLayoutId id="2147483709" r:id="rId14"/>
    <p:sldLayoutId id="2147483699" r:id="rId15"/>
    <p:sldLayoutId id="2147483701" r:id="rId16"/>
    <p:sldLayoutId id="2147483710" r:id="rId17"/>
    <p:sldLayoutId id="2147483702" r:id="rId18"/>
    <p:sldLayoutId id="2147483703" r:id="rId19"/>
    <p:sldLayoutId id="2147483704" r:id="rId20"/>
    <p:sldLayoutId id="2147483705" r:id="rId21"/>
    <p:sldLayoutId id="2147483711" r:id="rId22"/>
    <p:sldLayoutId id="2147483712" r:id="rId23"/>
    <p:sldLayoutId id="2147483713" r:id="rId24"/>
    <p:sldLayoutId id="2147483714" r:id="rId25"/>
    <p:sldLayoutId id="2147483727" r:id="rId26"/>
    <p:sldLayoutId id="2147483729" r:id="rId27"/>
  </p:sldLayoutIdLst>
  <p:hf hdr="0" dt="0"/>
  <p:txStyles>
    <p:titleStyle>
      <a:lvl1pPr algn="l" rtl="0" eaLnBrk="1" fontAlgn="base" hangingPunct="1">
        <a:spcBef>
          <a:spcPct val="0"/>
        </a:spcBef>
        <a:spcAft>
          <a:spcPct val="0"/>
        </a:spcAft>
        <a:defRPr sz="3200" b="1" kern="1200" cap="all">
          <a:solidFill>
            <a:schemeClr val="tx1">
              <a:lumMod val="75000"/>
              <a:lumOff val="25000"/>
            </a:schemeClr>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5pPr>
      <a:lvl6pPr marL="257175" algn="l" rtl="0" eaLnBrk="1" fontAlgn="base" hangingPunct="1">
        <a:spcBef>
          <a:spcPct val="0"/>
        </a:spcBef>
        <a:spcAft>
          <a:spcPct val="0"/>
        </a:spcAft>
        <a:defRPr sz="2475">
          <a:solidFill>
            <a:schemeClr val="tx1"/>
          </a:solidFill>
          <a:latin typeface="Arial" charset="0"/>
          <a:cs typeface="Arial" charset="0"/>
        </a:defRPr>
      </a:lvl6pPr>
      <a:lvl7pPr marL="514350" algn="l" rtl="0" eaLnBrk="1" fontAlgn="base" hangingPunct="1">
        <a:spcBef>
          <a:spcPct val="0"/>
        </a:spcBef>
        <a:spcAft>
          <a:spcPct val="0"/>
        </a:spcAft>
        <a:defRPr sz="2475">
          <a:solidFill>
            <a:schemeClr val="tx1"/>
          </a:solidFill>
          <a:latin typeface="Arial" charset="0"/>
          <a:cs typeface="Arial" charset="0"/>
        </a:defRPr>
      </a:lvl7pPr>
      <a:lvl8pPr marL="771525" algn="l" rtl="0" eaLnBrk="1" fontAlgn="base" hangingPunct="1">
        <a:spcBef>
          <a:spcPct val="0"/>
        </a:spcBef>
        <a:spcAft>
          <a:spcPct val="0"/>
        </a:spcAft>
        <a:defRPr sz="2475">
          <a:solidFill>
            <a:schemeClr val="tx1"/>
          </a:solidFill>
          <a:latin typeface="Arial" charset="0"/>
          <a:cs typeface="Arial" charset="0"/>
        </a:defRPr>
      </a:lvl8pPr>
      <a:lvl9pPr marL="1028700" algn="l" rtl="0" eaLnBrk="1" fontAlgn="base" hangingPunct="1">
        <a:spcBef>
          <a:spcPct val="0"/>
        </a:spcBef>
        <a:spcAft>
          <a:spcPct val="0"/>
        </a:spcAft>
        <a:defRPr sz="2475">
          <a:solidFill>
            <a:schemeClr val="tx1"/>
          </a:solidFill>
          <a:latin typeface="Arial" charset="0"/>
          <a:cs typeface="Arial" charset="0"/>
        </a:defRPr>
      </a:lvl9pPr>
    </p:titleStyle>
    <p:bodyStyle>
      <a:lvl1pPr marL="0" indent="0" algn="l" rtl="0" eaLnBrk="1" fontAlgn="base" hangingPunct="1">
        <a:spcBef>
          <a:spcPts val="0"/>
        </a:spcBef>
        <a:spcAft>
          <a:spcPct val="0"/>
        </a:spcAft>
        <a:buFont typeface="Arial" pitchFamily="34" charset="0"/>
        <a:defRPr sz="2100" kern="1200">
          <a:solidFill>
            <a:schemeClr val="tx1">
              <a:lumMod val="75000"/>
              <a:lumOff val="25000"/>
            </a:schemeClr>
          </a:solidFill>
          <a:latin typeface="Arial" pitchFamily="34" charset="0"/>
          <a:ea typeface="ＭＳ Ｐゴシック" charset="0"/>
          <a:cs typeface="Arial" pitchFamily="34" charset="0"/>
        </a:defRPr>
      </a:lvl1pPr>
      <a:lvl2pPr marL="227013" indent="-227013" algn="l" rtl="0" eaLnBrk="1" fontAlgn="base" hangingPunct="1">
        <a:spcBef>
          <a:spcPts val="0"/>
        </a:spcBef>
        <a:spcAft>
          <a:spcPct val="0"/>
        </a:spcAft>
        <a:buFont typeface="Arial" pitchFamily="34" charset="0"/>
        <a:buChar char="–"/>
        <a:defRPr sz="2100" kern="1200">
          <a:solidFill>
            <a:schemeClr val="tx1">
              <a:lumMod val="75000"/>
              <a:lumOff val="25000"/>
            </a:schemeClr>
          </a:solidFill>
          <a:latin typeface="Arial" pitchFamily="34" charset="0"/>
          <a:ea typeface="Arial" charset="0"/>
          <a:cs typeface="Arial" pitchFamily="34" charset="0"/>
        </a:defRPr>
      </a:lvl2pPr>
      <a:lvl3pPr marL="461963" indent="-234950" algn="l" rtl="0" eaLnBrk="1" fontAlgn="base" hangingPunct="1">
        <a:spcBef>
          <a:spcPts val="0"/>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3pPr>
      <a:lvl4pPr marL="687388" indent="-225425" algn="l" rtl="0" eaLnBrk="1" fontAlgn="base" hangingPunct="1">
        <a:spcBef>
          <a:spcPts val="0"/>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4pPr>
      <a:lvl5pPr marL="914400" indent="-227013" algn="l" rtl="0" eaLnBrk="1" fontAlgn="base" hangingPunct="1">
        <a:spcBef>
          <a:spcPts val="0"/>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5pPr>
      <a:lvl6pPr marL="141446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512" userDrawn="1">
          <p15:clr>
            <a:srgbClr val="5ACBF0"/>
          </p15:clr>
        </p15:guide>
        <p15:guide id="2" pos="12971">
          <p15:clr>
            <a:srgbClr val="5ACBF0"/>
          </p15:clr>
        </p15:guide>
        <p15:guide id="3" pos="168" userDrawn="1">
          <p15:clr>
            <a:srgbClr val="5ACBF0"/>
          </p15:clr>
        </p15:guide>
        <p15:guide id="4" orient="horz" pos="637" userDrawn="1">
          <p15:clr>
            <a:srgbClr val="F26B43"/>
          </p15:clr>
        </p15:guide>
        <p15:guide id="5" orient="horz" pos="583" userDrawn="1">
          <p15:clr>
            <a:srgbClr val="F26B43"/>
          </p15:clr>
        </p15:guide>
        <p15:guide id="6" orient="horz" pos="4176"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C8C8C8"/>
        </a:solidFill>
        <a:effectLst/>
      </p:bgPr>
    </p:bg>
    <p:spTree>
      <p:nvGrpSpPr>
        <p:cNvPr id="1" name=""/>
        <p:cNvGrpSpPr/>
        <p:nvPr/>
      </p:nvGrpSpPr>
      <p:grpSpPr>
        <a:xfrm>
          <a:off x="0" y="0"/>
          <a:ext cx="0" cy="0"/>
          <a:chOff x="0" y="0"/>
          <a:chExt cx="0" cy="0"/>
        </a:xfrm>
      </p:grpSpPr>
      <p:sp>
        <p:nvSpPr>
          <p:cNvPr id="12" name="Rounded Rectangle 11"/>
          <p:cNvSpPr/>
          <p:nvPr userDrawn="1"/>
        </p:nvSpPr>
        <p:spPr>
          <a:xfrm>
            <a:off x="66675" y="38099"/>
            <a:ext cx="12058650" cy="6791326"/>
          </a:xfrm>
          <a:prstGeom prst="roundRect">
            <a:avLst>
              <a:gd name="adj" fmla="val 2258"/>
            </a:avLst>
          </a:prstGeom>
          <a:solidFill>
            <a:srgbClr val="FFFFFF"/>
          </a:solidFill>
          <a:ln w="57150">
            <a:solidFill>
              <a:schemeClr val="bg2">
                <a:lumMod val="9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sz="900" dirty="0"/>
          </a:p>
        </p:txBody>
      </p:sp>
      <p:sp>
        <p:nvSpPr>
          <p:cNvPr id="23" name="Text Placeholder 2"/>
          <p:cNvSpPr>
            <a:spLocks noGrp="1"/>
          </p:cNvSpPr>
          <p:nvPr>
            <p:ph type="body" idx="1"/>
          </p:nvPr>
        </p:nvSpPr>
        <p:spPr bwMode="auto">
          <a:xfrm>
            <a:off x="266700" y="1028700"/>
            <a:ext cx="11658600" cy="5600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4" name="Picture 6"/>
          <p:cNvPicPr>
            <a:picLocks noChangeAspect="1"/>
          </p:cNvPicPr>
          <p:nvPr userDrawn="1"/>
        </p:nvPicPr>
        <p:blipFill>
          <a:blip r:embed="rId4"/>
          <a:srcRect/>
          <a:stretch>
            <a:fillRect/>
          </a:stretch>
        </p:blipFill>
        <p:spPr bwMode="auto">
          <a:xfrm>
            <a:off x="6079067" y="3416309"/>
            <a:ext cx="25400" cy="3175"/>
          </a:xfrm>
          <a:prstGeom prst="rect">
            <a:avLst/>
          </a:prstGeom>
          <a:noFill/>
          <a:ln w="9525">
            <a:noFill/>
            <a:miter lim="800000"/>
            <a:headEnd/>
            <a:tailEnd/>
          </a:ln>
        </p:spPr>
      </p:pic>
      <p:pic>
        <p:nvPicPr>
          <p:cNvPr id="14" name="Picture 13"/>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285750" y="256443"/>
            <a:ext cx="496209" cy="653036"/>
          </a:xfrm>
          <a:prstGeom prst="rect">
            <a:avLst/>
          </a:prstGeom>
        </p:spPr>
      </p:pic>
      <p:sp>
        <p:nvSpPr>
          <p:cNvPr id="15" name="Text Box 14"/>
          <p:cNvSpPr txBox="1">
            <a:spLocks noChangeArrowheads="1"/>
          </p:cNvSpPr>
          <p:nvPr userDrawn="1"/>
        </p:nvSpPr>
        <p:spPr bwMode="auto">
          <a:xfrm>
            <a:off x="11153774" y="143167"/>
            <a:ext cx="771525" cy="153888"/>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1000" b="0" baseline="0" smtClean="0"/>
              <a:pPr algn="r">
                <a:spcBef>
                  <a:spcPct val="50000"/>
                </a:spcBef>
                <a:defRPr/>
              </a:pPr>
              <a:t>‹#›</a:t>
            </a:fld>
            <a:endParaRPr lang="en-US" sz="1000" b="0" baseline="0" dirty="0"/>
          </a:p>
        </p:txBody>
      </p:sp>
      <p:pic>
        <p:nvPicPr>
          <p:cNvPr id="16" name="Picture 15"/>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1266541" y="334036"/>
            <a:ext cx="727585" cy="497851"/>
          </a:xfrm>
          <a:prstGeom prst="rect">
            <a:avLst/>
          </a:prstGeom>
        </p:spPr>
      </p:pic>
      <p:sp>
        <p:nvSpPr>
          <p:cNvPr id="19" name="Title Placeholder 1"/>
          <p:cNvSpPr>
            <a:spLocks noGrp="1"/>
          </p:cNvSpPr>
          <p:nvPr>
            <p:ph type="title"/>
          </p:nvPr>
        </p:nvSpPr>
        <p:spPr bwMode="auto">
          <a:xfrm>
            <a:off x="954860" y="128981"/>
            <a:ext cx="10185088" cy="78541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slide</a:t>
            </a:r>
          </a:p>
        </p:txBody>
      </p:sp>
      <p:sp>
        <p:nvSpPr>
          <p:cNvPr id="20" name="Footer Placeholder 5"/>
          <p:cNvSpPr>
            <a:spLocks noGrp="1"/>
          </p:cNvSpPr>
          <p:nvPr>
            <p:ph type="ftr" sz="quarter" idx="3"/>
          </p:nvPr>
        </p:nvSpPr>
        <p:spPr>
          <a:xfrm>
            <a:off x="276225" y="6640512"/>
            <a:ext cx="4114800" cy="182880"/>
          </a:xfrm>
          <a:prstGeom prst="rect">
            <a:avLst/>
          </a:prstGeom>
        </p:spPr>
        <p:txBody>
          <a:bodyPr vert="horz" lIns="91440" tIns="45720" rIns="91440" bIns="45720" rtlCol="0" anchor="ctr"/>
          <a:lstStyle>
            <a:lvl1pPr algn="l">
              <a:defRPr sz="800">
                <a:solidFill>
                  <a:schemeClr val="tx1">
                    <a:tint val="75000"/>
                  </a:schemeClr>
                </a:solidFill>
              </a:defRPr>
            </a:lvl1pPr>
          </a:lstStyle>
          <a:p>
            <a:endParaRPr lang="en-US" dirty="0"/>
          </a:p>
        </p:txBody>
      </p:sp>
      <p:sp>
        <p:nvSpPr>
          <p:cNvPr id="21" name="Date Placeholder 6"/>
          <p:cNvSpPr>
            <a:spLocks noGrp="1"/>
          </p:cNvSpPr>
          <p:nvPr>
            <p:ph type="dt" sz="half" idx="2"/>
          </p:nvPr>
        </p:nvSpPr>
        <p:spPr>
          <a:xfrm>
            <a:off x="9182100" y="6640512"/>
            <a:ext cx="2743200" cy="182880"/>
          </a:xfrm>
          <a:prstGeom prst="rect">
            <a:avLst/>
          </a:prstGeom>
        </p:spPr>
        <p:txBody>
          <a:bodyPr vert="horz" lIns="91440" tIns="45720" rIns="91440" bIns="45720" rtlCol="0" anchor="ctr"/>
          <a:lstStyle>
            <a:lvl1pPr algn="r">
              <a:defRPr sz="900">
                <a:solidFill>
                  <a:schemeClr val="tx1">
                    <a:tint val="75000"/>
                  </a:schemeClr>
                </a:solidFill>
              </a:defRPr>
            </a:lvl1pPr>
          </a:lstStyle>
          <a:p>
            <a:fld id="{0D5B6B94-6F19-4E2B-82A4-E3780F0317F0}" type="datetimeFigureOut">
              <a:rPr lang="en-US" smtClean="0"/>
              <a:pPr/>
              <a:t>5/11/2021</a:t>
            </a:fld>
            <a:endParaRPr lang="en-US" dirty="0"/>
          </a:p>
        </p:txBody>
      </p:sp>
    </p:spTree>
    <p:extLst>
      <p:ext uri="{BB962C8B-B14F-4D97-AF65-F5344CB8AC3E}">
        <p14:creationId xmlns:p14="http://schemas.microsoft.com/office/powerpoint/2010/main" val="199137462"/>
      </p:ext>
    </p:extLst>
  </p:cSld>
  <p:clrMap bg1="lt1" tx1="dk1" bg2="lt2" tx2="dk2" accent1="accent1" accent2="accent2" accent3="accent3" accent4="accent4" accent5="accent5" accent6="accent6" hlink="hlink" folHlink="folHlink"/>
  <p:sldLayoutIdLst>
    <p:sldLayoutId id="2147483724" r:id="rId1"/>
    <p:sldLayoutId id="2147483725" r:id="rId2"/>
  </p:sldLayoutIdLst>
  <p:hf hdr="0" dt="0"/>
  <p:txStyles>
    <p:titleStyle>
      <a:lvl1pPr algn="l" rtl="0" eaLnBrk="1" fontAlgn="base" hangingPunct="1">
        <a:spcBef>
          <a:spcPct val="0"/>
        </a:spcBef>
        <a:spcAft>
          <a:spcPct val="0"/>
        </a:spcAft>
        <a:defRPr sz="3200" b="1" kern="1200" cap="all">
          <a:solidFill>
            <a:schemeClr val="tx1">
              <a:lumMod val="75000"/>
              <a:lumOff val="25000"/>
            </a:schemeClr>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5pPr>
      <a:lvl6pPr marL="257175" algn="l" rtl="0" eaLnBrk="1" fontAlgn="base" hangingPunct="1">
        <a:spcBef>
          <a:spcPct val="0"/>
        </a:spcBef>
        <a:spcAft>
          <a:spcPct val="0"/>
        </a:spcAft>
        <a:defRPr sz="2475">
          <a:solidFill>
            <a:schemeClr val="tx1"/>
          </a:solidFill>
          <a:latin typeface="Arial" charset="0"/>
          <a:cs typeface="Arial" charset="0"/>
        </a:defRPr>
      </a:lvl6pPr>
      <a:lvl7pPr marL="514350" algn="l" rtl="0" eaLnBrk="1" fontAlgn="base" hangingPunct="1">
        <a:spcBef>
          <a:spcPct val="0"/>
        </a:spcBef>
        <a:spcAft>
          <a:spcPct val="0"/>
        </a:spcAft>
        <a:defRPr sz="2475">
          <a:solidFill>
            <a:schemeClr val="tx1"/>
          </a:solidFill>
          <a:latin typeface="Arial" charset="0"/>
          <a:cs typeface="Arial" charset="0"/>
        </a:defRPr>
      </a:lvl7pPr>
      <a:lvl8pPr marL="771525" algn="l" rtl="0" eaLnBrk="1" fontAlgn="base" hangingPunct="1">
        <a:spcBef>
          <a:spcPct val="0"/>
        </a:spcBef>
        <a:spcAft>
          <a:spcPct val="0"/>
        </a:spcAft>
        <a:defRPr sz="2475">
          <a:solidFill>
            <a:schemeClr val="tx1"/>
          </a:solidFill>
          <a:latin typeface="Arial" charset="0"/>
          <a:cs typeface="Arial" charset="0"/>
        </a:defRPr>
      </a:lvl8pPr>
      <a:lvl9pPr marL="1028700" algn="l" rtl="0" eaLnBrk="1" fontAlgn="base" hangingPunct="1">
        <a:spcBef>
          <a:spcPct val="0"/>
        </a:spcBef>
        <a:spcAft>
          <a:spcPct val="0"/>
        </a:spcAft>
        <a:defRPr sz="2475">
          <a:solidFill>
            <a:schemeClr val="tx1"/>
          </a:solidFill>
          <a:latin typeface="Arial" charset="0"/>
          <a:cs typeface="Arial" charset="0"/>
        </a:defRPr>
      </a:lvl9pPr>
    </p:titleStyle>
    <p:bodyStyle>
      <a:lvl1pPr marL="0" indent="0" algn="l" rtl="0" eaLnBrk="1" fontAlgn="base" hangingPunct="1">
        <a:spcBef>
          <a:spcPts val="169"/>
        </a:spcBef>
        <a:spcAft>
          <a:spcPct val="0"/>
        </a:spcAft>
        <a:buFont typeface="Arial" pitchFamily="34" charset="0"/>
        <a:defRPr sz="2100" kern="1200">
          <a:solidFill>
            <a:schemeClr val="tx1">
              <a:lumMod val="75000"/>
              <a:lumOff val="25000"/>
            </a:schemeClr>
          </a:solidFill>
          <a:latin typeface="Arial" pitchFamily="34" charset="0"/>
          <a:ea typeface="ＭＳ Ｐゴシック" charset="0"/>
          <a:cs typeface="Arial" pitchFamily="34" charset="0"/>
        </a:defRPr>
      </a:lvl1pPr>
      <a:lvl2pPr marL="230188" indent="-230188" algn="l" rtl="0" eaLnBrk="1" fontAlgn="base" hangingPunct="1">
        <a:spcBef>
          <a:spcPts val="169"/>
        </a:spcBef>
        <a:spcAft>
          <a:spcPct val="0"/>
        </a:spcAft>
        <a:buFont typeface="Arial" pitchFamily="34" charset="0"/>
        <a:buChar char="–"/>
        <a:defRPr sz="2100" kern="1200">
          <a:solidFill>
            <a:schemeClr val="tx1">
              <a:lumMod val="75000"/>
              <a:lumOff val="25000"/>
            </a:schemeClr>
          </a:solidFill>
          <a:latin typeface="Arial" pitchFamily="34" charset="0"/>
          <a:ea typeface="Arial" charset="0"/>
          <a:cs typeface="Arial" pitchFamily="34" charset="0"/>
        </a:defRPr>
      </a:lvl2pPr>
      <a:lvl3pPr marL="461963" indent="-231775" algn="l" rtl="0" eaLnBrk="1" fontAlgn="base" hangingPunct="1">
        <a:spcBef>
          <a:spcPts val="169"/>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3pPr>
      <a:lvl4pPr marL="684213" indent="-222250" algn="l" rtl="0" eaLnBrk="1" fontAlgn="base" hangingPunct="1">
        <a:spcBef>
          <a:spcPts val="169"/>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4pPr>
      <a:lvl5pPr marL="914400" indent="-230188" algn="l" rtl="0" eaLnBrk="1" fontAlgn="base" hangingPunct="1">
        <a:spcBef>
          <a:spcPts val="169"/>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5pPr>
      <a:lvl6pPr marL="141446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0" orient="horz" pos="583" userDrawn="1">
          <p15:clr>
            <a:srgbClr val="F26B43"/>
          </p15:clr>
        </p15:guide>
        <p15:guide id="1" pos="7512" userDrawn="1">
          <p15:clr>
            <a:srgbClr val="5ACBF0"/>
          </p15:clr>
        </p15:guide>
        <p15:guide id="2" pos="12971">
          <p15:clr>
            <a:srgbClr val="5ACBF0"/>
          </p15:clr>
        </p15:guide>
        <p15:guide id="3" pos="168" userDrawn="1">
          <p15:clr>
            <a:srgbClr val="5ACBF0"/>
          </p15:clr>
        </p15:guide>
        <p15:guide id="5" orient="horz" pos="637" userDrawn="1">
          <p15:clr>
            <a:srgbClr val="F26B43"/>
          </p15:clr>
        </p15:guide>
        <p15:guide id="6" orient="horz" pos="417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6.xml"/><Relationship Id="rId5" Type="http://schemas.openxmlformats.org/officeDocument/2006/relationships/image" Target="../media/image11.emf"/><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6.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66700" y="318210"/>
            <a:ext cx="11658600" cy="858437"/>
          </a:xfrm>
        </p:spPr>
        <p:txBody>
          <a:bodyPr>
            <a:normAutofit fontScale="90000"/>
          </a:bodyPr>
          <a:lstStyle/>
          <a:p>
            <a:r>
              <a:rPr lang="en-US" dirty="0"/>
              <a:t>Libby dam Sturgeon operations 2021</a:t>
            </a:r>
            <a:br>
              <a:rPr lang="en-US" dirty="0"/>
            </a:br>
            <a:endParaRPr lang="en-US" sz="2700" b="0" dirty="0"/>
          </a:p>
        </p:txBody>
      </p:sp>
      <p:sp>
        <p:nvSpPr>
          <p:cNvPr id="2" name="Text Placeholder 1"/>
          <p:cNvSpPr>
            <a:spLocks noGrp="1"/>
          </p:cNvSpPr>
          <p:nvPr>
            <p:ph type="body" sz="quarter" idx="16"/>
          </p:nvPr>
        </p:nvSpPr>
        <p:spPr>
          <a:xfrm>
            <a:off x="266700" y="1299029"/>
            <a:ext cx="4337105" cy="3885746"/>
          </a:xfrm>
        </p:spPr>
        <p:txBody>
          <a:bodyPr/>
          <a:lstStyle/>
          <a:p>
            <a:r>
              <a:rPr lang="en-US" sz="2000" dirty="0"/>
              <a:t>12 May 2021</a:t>
            </a:r>
          </a:p>
          <a:p>
            <a:r>
              <a:rPr lang="en-US" altLang="en-US" sz="2000" dirty="0"/>
              <a:t>TMT Meeting</a:t>
            </a:r>
          </a:p>
          <a:p>
            <a:endParaRPr lang="en-US" dirty="0"/>
          </a:p>
        </p:txBody>
      </p:sp>
      <p:pic>
        <p:nvPicPr>
          <p:cNvPr id="5" name="Picture 4"/>
          <p:cNvPicPr>
            <a:picLocks noChangeAspect="1"/>
          </p:cNvPicPr>
          <p:nvPr/>
        </p:nvPicPr>
        <p:blipFill>
          <a:blip r:embed="rId2"/>
          <a:stretch>
            <a:fillRect/>
          </a:stretch>
        </p:blipFill>
        <p:spPr>
          <a:xfrm>
            <a:off x="4434229" y="1189620"/>
            <a:ext cx="7614335" cy="5340443"/>
          </a:xfrm>
          <a:prstGeom prst="rect">
            <a:avLst/>
          </a:prstGeom>
        </p:spPr>
      </p:pic>
      <p:pic>
        <p:nvPicPr>
          <p:cNvPr id="6" name="Picture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42015" y="4005227"/>
            <a:ext cx="3474720" cy="1005840"/>
          </a:xfrm>
          <a:prstGeom prst="rect">
            <a:avLst/>
          </a:prstGeom>
        </p:spPr>
      </p:pic>
    </p:spTree>
    <p:extLst>
      <p:ext uri="{BB962C8B-B14F-4D97-AF65-F5344CB8AC3E}">
        <p14:creationId xmlns:p14="http://schemas.microsoft.com/office/powerpoint/2010/main" val="38761179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94E876A-5035-44A5-8DDB-47E15636B074}"/>
              </a:ext>
            </a:extLst>
          </p:cNvPr>
          <p:cNvPicPr>
            <a:picLocks noChangeAspect="1"/>
          </p:cNvPicPr>
          <p:nvPr/>
        </p:nvPicPr>
        <p:blipFill>
          <a:blip r:embed="rId3"/>
          <a:stretch>
            <a:fillRect/>
          </a:stretch>
        </p:blipFill>
        <p:spPr>
          <a:xfrm>
            <a:off x="1677587" y="277094"/>
            <a:ext cx="8681456" cy="6297714"/>
          </a:xfrm>
          <a:prstGeom prst="rect">
            <a:avLst/>
          </a:prstGeom>
        </p:spPr>
      </p:pic>
      <p:sp>
        <p:nvSpPr>
          <p:cNvPr id="42" name="TextBox 41"/>
          <p:cNvSpPr txBox="1"/>
          <p:nvPr/>
        </p:nvSpPr>
        <p:spPr>
          <a:xfrm>
            <a:off x="5782614" y="3575957"/>
            <a:ext cx="4152884" cy="2308324"/>
          </a:xfrm>
          <a:prstGeom prst="rect">
            <a:avLst/>
          </a:prstGeom>
          <a:solidFill>
            <a:schemeClr val="tx2"/>
          </a:solidFill>
          <a:ln>
            <a:solidFill>
              <a:schemeClr val="tx1"/>
            </a:solidFill>
          </a:ln>
        </p:spPr>
        <p:txBody>
          <a:bodyPr wrap="square" rtlCol="0">
            <a:spAutoFit/>
          </a:bodyPr>
          <a:lstStyle/>
          <a:p>
            <a:r>
              <a:rPr lang="en-US" sz="1600" u="sng" dirty="0"/>
              <a:t>Projected Elevation Percentiles (25-50-75)</a:t>
            </a:r>
          </a:p>
          <a:p>
            <a:pPr marL="1597025" indent="-1597025"/>
            <a:r>
              <a:rPr lang="en-US" sz="1600" dirty="0"/>
              <a:t>May 31</a:t>
            </a:r>
            <a:r>
              <a:rPr lang="en-US" sz="1600" baseline="30000" dirty="0"/>
              <a:t>st</a:t>
            </a:r>
            <a:r>
              <a:rPr lang="en-US" sz="1600" dirty="0"/>
              <a:t>: 	2405.6 – 2407.4 – 2410.3 </a:t>
            </a:r>
          </a:p>
          <a:p>
            <a:pPr marL="1597025" indent="-1597025"/>
            <a:r>
              <a:rPr lang="en-US" sz="1600" dirty="0"/>
              <a:t>June 30</a:t>
            </a:r>
            <a:r>
              <a:rPr lang="en-US" sz="1600" baseline="30000" dirty="0"/>
              <a:t>th</a:t>
            </a:r>
            <a:r>
              <a:rPr lang="en-US" sz="1600" dirty="0"/>
              <a:t>: 	2435.9 – 2439.0 – 2441.9</a:t>
            </a:r>
          </a:p>
          <a:p>
            <a:pPr marL="1597025" indent="-1597025"/>
            <a:r>
              <a:rPr lang="en-US" sz="1600" dirty="0"/>
              <a:t>July 31</a:t>
            </a:r>
            <a:r>
              <a:rPr lang="en-US" sz="1600" baseline="30000" dirty="0"/>
              <a:t>st</a:t>
            </a:r>
            <a:r>
              <a:rPr lang="en-US" sz="1600" dirty="0"/>
              <a:t>: 	2449.9 – 2451.7 – 2454.3</a:t>
            </a:r>
          </a:p>
          <a:p>
            <a:pPr marL="1597025" indent="-1597025"/>
            <a:r>
              <a:rPr lang="en-US" sz="1600" dirty="0"/>
              <a:t>Peak Elev.:	2451.3 – 2451.9 – 2454.3</a:t>
            </a:r>
          </a:p>
          <a:p>
            <a:pPr marL="1597025" indent="-1597025"/>
            <a:r>
              <a:rPr lang="en-US" sz="1600" dirty="0"/>
              <a:t>Peak Date:	  7/31        8/13        8/18</a:t>
            </a:r>
          </a:p>
          <a:p>
            <a:pPr marL="1597025" indent="-1597025"/>
            <a:r>
              <a:rPr lang="en-US" sz="1600" dirty="0"/>
              <a:t>August 31</a:t>
            </a:r>
            <a:r>
              <a:rPr lang="en-US" sz="1600" baseline="30000" dirty="0"/>
              <a:t>st</a:t>
            </a:r>
            <a:r>
              <a:rPr lang="en-US" sz="1600" dirty="0"/>
              <a:t>:	2450.6 – 2450.6 – 2450.7</a:t>
            </a:r>
          </a:p>
          <a:p>
            <a:pPr marL="1597025" indent="-1597025"/>
            <a:r>
              <a:rPr lang="en-US" sz="1600" dirty="0"/>
              <a:t>September 30th:	2448.6 – 2448.9 – 2449.1</a:t>
            </a:r>
          </a:p>
          <a:p>
            <a:r>
              <a:rPr lang="en-US" sz="1600" dirty="0"/>
              <a:t>*based on May 10th ESP Traces</a:t>
            </a:r>
          </a:p>
        </p:txBody>
      </p:sp>
    </p:spTree>
    <p:extLst>
      <p:ext uri="{BB962C8B-B14F-4D97-AF65-F5344CB8AC3E}">
        <p14:creationId xmlns:p14="http://schemas.microsoft.com/office/powerpoint/2010/main" val="33832684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endParaRPr lang="en-US" sz="2000" dirty="0"/>
          </a:p>
          <a:p>
            <a:pPr marL="342900" indent="-342900">
              <a:buFont typeface="Arial" panose="020B0604020202020204" pitchFamily="34" charset="0"/>
              <a:buChar char="•"/>
            </a:pPr>
            <a:r>
              <a:rPr lang="en-US" sz="2000" dirty="0"/>
              <a:t>Sturgeon augmentation flow started on May 6</a:t>
            </a:r>
            <a:r>
              <a:rPr lang="en-US" sz="2000" baseline="30000" dirty="0"/>
              <a:t>th</a:t>
            </a:r>
            <a:r>
              <a:rPr lang="en-US" sz="2000" dirty="0"/>
              <a:t> at 9 kcfs total.</a:t>
            </a:r>
          </a:p>
          <a:p>
            <a:endParaRPr lang="en-US" sz="2000" dirty="0"/>
          </a:p>
          <a:p>
            <a:pPr marL="342900" indent="-342900">
              <a:buFont typeface="Arial" panose="020B0604020202020204" pitchFamily="34" charset="0"/>
              <a:buChar char="•"/>
            </a:pPr>
            <a:r>
              <a:rPr lang="en-US" sz="2000" dirty="0"/>
              <a:t>On May 13</a:t>
            </a:r>
            <a:r>
              <a:rPr lang="en-US" sz="2000" baseline="30000" dirty="0"/>
              <a:t>th</a:t>
            </a:r>
            <a:r>
              <a:rPr lang="en-US" sz="2000" dirty="0"/>
              <a:t> increase discharge from Libby Dam to 25 </a:t>
            </a:r>
            <a:r>
              <a:rPr lang="en-US" sz="2000" dirty="0" err="1"/>
              <a:t>kcfs</a:t>
            </a:r>
            <a:r>
              <a:rPr lang="en-US" sz="2000" dirty="0"/>
              <a:t> (powerhouse capacity).  Maintain pulse discharge until May 29</a:t>
            </a:r>
            <a:r>
              <a:rPr lang="en-US" sz="2000" baseline="30000" dirty="0"/>
              <a:t>th</a:t>
            </a:r>
            <a:r>
              <a:rPr lang="en-US" sz="2000" dirty="0"/>
              <a:t>. </a:t>
            </a:r>
          </a:p>
          <a:p>
            <a:pPr marL="569913" lvl="1" indent="-342900">
              <a:buFont typeface="Arial" panose="020B0604020202020204" pitchFamily="34" charset="0"/>
              <a:buChar char="•"/>
            </a:pPr>
            <a:r>
              <a:rPr lang="en-US" sz="2000" dirty="0"/>
              <a:t>Target to Maintain Bonners Ferry above 30 </a:t>
            </a:r>
            <a:r>
              <a:rPr lang="en-US" sz="2000" dirty="0" err="1"/>
              <a:t>kcfs</a:t>
            </a:r>
            <a:r>
              <a:rPr lang="en-US" sz="2000" dirty="0"/>
              <a:t>: 		15 Days Median</a:t>
            </a:r>
          </a:p>
          <a:p>
            <a:pPr marL="569913" lvl="1" indent="-342900">
              <a:buFont typeface="Arial" panose="020B0604020202020204" pitchFamily="34" charset="0"/>
              <a:buChar char="•"/>
            </a:pPr>
            <a:r>
              <a:rPr lang="en-US" sz="2000" dirty="0"/>
              <a:t>Target to Maintain Bonners Ferry stage above 1758’: 	10 Days Median</a:t>
            </a:r>
          </a:p>
          <a:p>
            <a:endParaRPr lang="en-US" sz="2000" dirty="0"/>
          </a:p>
          <a:p>
            <a:pPr marL="342900" indent="-342900">
              <a:buFont typeface="Arial" panose="020B0604020202020204" pitchFamily="34" charset="0"/>
              <a:buChar char="•"/>
            </a:pPr>
            <a:r>
              <a:rPr lang="en-US" sz="2000" dirty="0"/>
              <a:t>Decrease discharge (post-pulse) at Libby Dam to summer flat flow on/around June 2</a:t>
            </a:r>
            <a:r>
              <a:rPr lang="en-US" sz="2000" baseline="30000" dirty="0"/>
              <a:t>nd</a:t>
            </a:r>
            <a:r>
              <a:rPr lang="en-US" sz="2000" dirty="0"/>
              <a:t>.</a:t>
            </a:r>
          </a:p>
          <a:p>
            <a:pPr marL="569913" lvl="1" indent="-342900">
              <a:buFont typeface="Arial" panose="020B0604020202020204" pitchFamily="34" charset="0"/>
              <a:buChar char="•"/>
            </a:pPr>
            <a:r>
              <a:rPr lang="en-US" sz="2000" dirty="0"/>
              <a:t>Likely Range of Peak Lake Elevation (25-50-75 %-tile):	 2451.3 – 2451.9 – 2454.3</a:t>
            </a:r>
          </a:p>
        </p:txBody>
      </p:sp>
      <p:sp>
        <p:nvSpPr>
          <p:cNvPr id="3" name="Title 2"/>
          <p:cNvSpPr>
            <a:spLocks noGrp="1"/>
          </p:cNvSpPr>
          <p:nvPr>
            <p:ph type="title"/>
          </p:nvPr>
        </p:nvSpPr>
        <p:spPr/>
        <p:txBody>
          <a:bodyPr/>
          <a:lstStyle/>
          <a:p>
            <a:r>
              <a:rPr lang="en-US" dirty="0"/>
              <a:t>STURGEON VOLUME SUMMARY</a:t>
            </a:r>
          </a:p>
        </p:txBody>
      </p:sp>
    </p:spTree>
    <p:extLst>
      <p:ext uri="{BB962C8B-B14F-4D97-AF65-F5344CB8AC3E}">
        <p14:creationId xmlns:p14="http://schemas.microsoft.com/office/powerpoint/2010/main" val="36439018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4547287" y="2686682"/>
            <a:ext cx="3558746" cy="1371600"/>
          </a:xfrm>
        </p:spPr>
        <p:txBody>
          <a:bodyPr/>
          <a:lstStyle/>
          <a:p>
            <a:r>
              <a:rPr lang="en-US" sz="3200" dirty="0"/>
              <a:t>Questions?</a:t>
            </a:r>
          </a:p>
        </p:txBody>
      </p:sp>
      <p:sp>
        <p:nvSpPr>
          <p:cNvPr id="8" name="Subtitle 7"/>
          <p:cNvSpPr>
            <a:spLocks noGrp="1"/>
          </p:cNvSpPr>
          <p:nvPr>
            <p:ph type="subTitle" idx="1"/>
          </p:nvPr>
        </p:nvSpPr>
        <p:spPr>
          <a:xfrm>
            <a:off x="914400" y="1137425"/>
            <a:ext cx="11084312" cy="4209034"/>
          </a:xfrm>
        </p:spPr>
        <p:txBody>
          <a:bodyPr/>
          <a:lstStyle/>
          <a:p>
            <a:pPr algn="l"/>
            <a:endParaRPr lang="en-US" dirty="0"/>
          </a:p>
          <a:p>
            <a:pPr algn="l"/>
            <a:endParaRPr lang="en-US" dirty="0"/>
          </a:p>
        </p:txBody>
      </p:sp>
      <p:sp>
        <p:nvSpPr>
          <p:cNvPr id="5" name="Slide Number Placeholder 4"/>
          <p:cNvSpPr>
            <a:spLocks noGrp="1"/>
          </p:cNvSpPr>
          <p:nvPr>
            <p:ph type="sldNum" sz="quarter" idx="12"/>
          </p:nvPr>
        </p:nvSpPr>
        <p:spPr/>
        <p:txBody>
          <a:bodyPr/>
          <a:lstStyle/>
          <a:p>
            <a:pPr>
              <a:defRPr/>
            </a:pPr>
            <a:fld id="{A7C21C86-00D6-4540-AE43-6EABE88767A0}" type="slidenum">
              <a:rPr lang="en-US" smtClean="0"/>
              <a:pPr>
                <a:defRPr/>
              </a:pPr>
              <a:t>12</a:t>
            </a:fld>
            <a:endParaRPr lang="en-US" dirty="0"/>
          </a:p>
        </p:txBody>
      </p:sp>
    </p:spTree>
    <p:extLst>
      <p:ext uri="{BB962C8B-B14F-4D97-AF65-F5344CB8AC3E}">
        <p14:creationId xmlns:p14="http://schemas.microsoft.com/office/powerpoint/2010/main" val="41810482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C574897-B1CE-4145-9FF2-B6422052756F}"/>
              </a:ext>
            </a:extLst>
          </p:cNvPr>
          <p:cNvPicPr>
            <a:picLocks noChangeAspect="1"/>
          </p:cNvPicPr>
          <p:nvPr/>
        </p:nvPicPr>
        <p:blipFill>
          <a:blip r:embed="rId3"/>
          <a:stretch>
            <a:fillRect/>
          </a:stretch>
        </p:blipFill>
        <p:spPr>
          <a:xfrm>
            <a:off x="821641" y="134583"/>
            <a:ext cx="9004571" cy="6544755"/>
          </a:xfrm>
          <a:prstGeom prst="rect">
            <a:avLst/>
          </a:prstGeom>
        </p:spPr>
      </p:pic>
      <p:sp>
        <p:nvSpPr>
          <p:cNvPr id="2" name="Slide Number Placeholder 1"/>
          <p:cNvSpPr>
            <a:spLocks noGrp="1"/>
          </p:cNvSpPr>
          <p:nvPr>
            <p:ph type="sldNum" sz="quarter" idx="4294967295"/>
          </p:nvPr>
        </p:nvSpPr>
        <p:spPr>
          <a:xfrm>
            <a:off x="5446713" y="6426200"/>
            <a:ext cx="977900" cy="241300"/>
          </a:xfrm>
          <a:prstGeom prst="rect">
            <a:avLst/>
          </a:prstGeom>
        </p:spPr>
        <p:txBody>
          <a:bodyPr/>
          <a:lstStyle/>
          <a:p>
            <a:pPr>
              <a:defRPr/>
            </a:pPr>
            <a:fld id="{18231325-7D14-495D-A894-C01E2D93F573}" type="slidenum">
              <a:rPr lang="en-US" smtClean="0"/>
              <a:pPr>
                <a:defRPr/>
              </a:pPr>
              <a:t>2</a:t>
            </a:fld>
            <a:endParaRPr lang="en-US" dirty="0"/>
          </a:p>
        </p:txBody>
      </p:sp>
      <p:pic>
        <p:nvPicPr>
          <p:cNvPr id="11" name="Picture 10"/>
          <p:cNvPicPr>
            <a:picLocks noChangeAspect="1"/>
          </p:cNvPicPr>
          <p:nvPr/>
        </p:nvPicPr>
        <p:blipFill rotWithShape="1">
          <a:blip r:embed="rId4"/>
          <a:srcRect r="2409"/>
          <a:stretch/>
        </p:blipFill>
        <p:spPr>
          <a:xfrm>
            <a:off x="9826214" y="2746259"/>
            <a:ext cx="2285041" cy="1690273"/>
          </a:xfrm>
          <a:prstGeom prst="rect">
            <a:avLst/>
          </a:prstGeom>
        </p:spPr>
      </p:pic>
      <p:grpSp>
        <p:nvGrpSpPr>
          <p:cNvPr id="4" name="Group 3"/>
          <p:cNvGrpSpPr/>
          <p:nvPr/>
        </p:nvGrpSpPr>
        <p:grpSpPr>
          <a:xfrm>
            <a:off x="1480918" y="5823440"/>
            <a:ext cx="7528962" cy="950401"/>
            <a:chOff x="132145" y="4533455"/>
            <a:chExt cx="11945555" cy="1308374"/>
          </a:xfrm>
        </p:grpSpPr>
        <p:pic>
          <p:nvPicPr>
            <p:cNvPr id="5" name="Picture 56"/>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l="76941" b="84143"/>
            <a:stretch/>
          </p:blipFill>
          <p:spPr bwMode="auto">
            <a:xfrm>
              <a:off x="132145" y="4533455"/>
              <a:ext cx="3035300" cy="1308374"/>
            </a:xfrm>
            <a:prstGeom prst="rect">
              <a:avLst/>
            </a:prstGeom>
            <a:solidFill>
              <a:srgbClr val="FFFFFF"/>
            </a:solidFill>
            <a:ln>
              <a:noFill/>
            </a:ln>
            <a:effectLst/>
          </p:spPr>
        </p:pic>
        <p:pic>
          <p:nvPicPr>
            <p:cNvPr id="6" name="Picture 56"/>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l="8478" r="22962" b="84143"/>
            <a:stretch/>
          </p:blipFill>
          <p:spPr bwMode="auto">
            <a:xfrm>
              <a:off x="3053145" y="4533455"/>
              <a:ext cx="9024555" cy="1308374"/>
            </a:xfrm>
            <a:prstGeom prst="rect">
              <a:avLst/>
            </a:prstGeom>
            <a:solidFill>
              <a:srgbClr val="FFFFFF"/>
            </a:solidFill>
            <a:ln>
              <a:noFill/>
            </a:ln>
            <a:effectLst/>
          </p:spPr>
        </p:pic>
      </p:grpSp>
    </p:spTree>
    <p:extLst>
      <p:ext uri="{BB962C8B-B14F-4D97-AF65-F5344CB8AC3E}">
        <p14:creationId xmlns:p14="http://schemas.microsoft.com/office/powerpoint/2010/main" val="22355459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MAY 1</a:t>
            </a:r>
            <a:r>
              <a:rPr lang="en-US" sz="2400" baseline="30000" dirty="0"/>
              <a:t>st</a:t>
            </a:r>
            <a:r>
              <a:rPr lang="en-US" sz="2400" dirty="0"/>
              <a:t> Water Supply Forecast and </a:t>
            </a:r>
            <a:r>
              <a:rPr lang="en-US" sz="2400" dirty="0" err="1"/>
              <a:t>biop</a:t>
            </a:r>
            <a:r>
              <a:rPr lang="en-US" sz="2400" dirty="0"/>
              <a:t> objectives</a:t>
            </a:r>
          </a:p>
        </p:txBody>
      </p:sp>
      <p:sp>
        <p:nvSpPr>
          <p:cNvPr id="4" name="Slide Number Placeholder 3"/>
          <p:cNvSpPr>
            <a:spLocks noGrp="1"/>
          </p:cNvSpPr>
          <p:nvPr>
            <p:ph type="sldNum" sz="quarter" idx="4294967295"/>
          </p:nvPr>
        </p:nvSpPr>
        <p:spPr>
          <a:xfrm>
            <a:off x="5446713" y="6426200"/>
            <a:ext cx="977900" cy="241300"/>
          </a:xfrm>
          <a:prstGeom prst="rect">
            <a:avLst/>
          </a:prstGeom>
        </p:spPr>
        <p:txBody>
          <a:bodyPr/>
          <a:lstStyle/>
          <a:p>
            <a:pPr>
              <a:defRPr/>
            </a:pPr>
            <a:fld id="{6A0F1BE9-3C16-41C4-881F-046A54A4CB0A}" type="slidenum">
              <a:rPr lang="en-US" smtClean="0">
                <a:solidFill>
                  <a:srgbClr val="000000">
                    <a:lumMod val="75000"/>
                    <a:lumOff val="25000"/>
                  </a:srgbClr>
                </a:solidFill>
              </a:rPr>
              <a:pPr>
                <a:defRPr/>
              </a:pPr>
              <a:t>3</a:t>
            </a:fld>
            <a:endParaRPr lang="en-US" dirty="0">
              <a:solidFill>
                <a:srgbClr val="000000">
                  <a:lumMod val="75000"/>
                  <a:lumOff val="25000"/>
                </a:srgbClr>
              </a:solidFill>
            </a:endParaRPr>
          </a:p>
        </p:txBody>
      </p:sp>
      <p:sp>
        <p:nvSpPr>
          <p:cNvPr id="7" name="Content Placeholder 3"/>
          <p:cNvSpPr>
            <a:spLocks noGrp="1"/>
          </p:cNvSpPr>
          <p:nvPr>
            <p:ph sz="quarter" idx="4294967295"/>
          </p:nvPr>
        </p:nvSpPr>
        <p:spPr>
          <a:xfrm>
            <a:off x="406400" y="1225550"/>
            <a:ext cx="5791200" cy="4718050"/>
          </a:xfrm>
          <a:prstGeom prst="rect">
            <a:avLst/>
          </a:prstGeom>
        </p:spPr>
        <p:txBody>
          <a:bodyPr/>
          <a:lstStyle/>
          <a:p>
            <a:pPr marL="342900" indent="-342900">
              <a:buFont typeface="Arial" panose="020B0604020202020204" pitchFamily="34" charset="0"/>
              <a:buChar char="•"/>
            </a:pPr>
            <a:r>
              <a:rPr lang="en-US" sz="2000" dirty="0"/>
              <a:t>April-August inflow forecast for Libby Dam is 5.19 million acre-feet (MAF)</a:t>
            </a:r>
          </a:p>
          <a:p>
            <a:pPr marL="665162" lvl="2" indent="-342900">
              <a:buFont typeface="Courier New" panose="02070309020205020404" pitchFamily="49" charset="0"/>
              <a:buChar char="o"/>
            </a:pPr>
            <a:r>
              <a:rPr lang="en-US" sz="1800" dirty="0"/>
              <a:t>Forecast is 88% of average</a:t>
            </a:r>
          </a:p>
          <a:p>
            <a:pPr marL="665162" lvl="2" indent="-342900">
              <a:buFont typeface="Courier New" panose="02070309020205020404" pitchFamily="49" charset="0"/>
              <a:buChar char="o"/>
            </a:pPr>
            <a:r>
              <a:rPr lang="en-US" sz="1800" dirty="0"/>
              <a:t>Sturgeon Volume is 0.80 MAF</a:t>
            </a:r>
          </a:p>
          <a:p>
            <a:pPr marL="665162" lvl="2" indent="-342900">
              <a:buFont typeface="Courier New" panose="02070309020205020404" pitchFamily="49" charset="0"/>
              <a:buChar char="o"/>
            </a:pPr>
            <a:r>
              <a:rPr lang="en-US" sz="1800" dirty="0"/>
              <a:t>Bull trout minimum flows following the Sturgeon Pulse through Aug 31 is 7 </a:t>
            </a:r>
            <a:r>
              <a:rPr lang="en-US" sz="1800" dirty="0" err="1"/>
              <a:t>kcfs</a:t>
            </a:r>
            <a:endParaRPr lang="en-US" sz="1800" dirty="0"/>
          </a:p>
          <a:p>
            <a:pPr marL="665162" lvl="2" indent="-342900">
              <a:buFont typeface="Courier New" panose="02070309020205020404" pitchFamily="49" charset="0"/>
              <a:buChar char="o"/>
            </a:pPr>
            <a:endParaRPr lang="en-US" sz="1800" dirty="0"/>
          </a:p>
          <a:p>
            <a:pPr marL="665162" lvl="2" indent="-342900">
              <a:buFont typeface="Courier New" panose="02070309020205020404" pitchFamily="49" charset="0"/>
              <a:buChar char="o"/>
            </a:pPr>
            <a:endParaRPr lang="en-US" sz="1800" dirty="0"/>
          </a:p>
          <a:p>
            <a:pPr marL="342900" lvl="1" indent="-342900">
              <a:buFont typeface="Arial" panose="020B0604020202020204" pitchFamily="34" charset="0"/>
              <a:buChar char="•"/>
            </a:pPr>
            <a:r>
              <a:rPr lang="en-US" sz="2000" dirty="0"/>
              <a:t>Libby Water Supply Forecast Trend:</a:t>
            </a:r>
          </a:p>
        </p:txBody>
      </p:sp>
      <p:sp>
        <p:nvSpPr>
          <p:cNvPr id="8" name="Content Placeholder 4"/>
          <p:cNvSpPr>
            <a:spLocks noGrp="1"/>
          </p:cNvSpPr>
          <p:nvPr>
            <p:ph sz="quarter" idx="4294967295"/>
          </p:nvPr>
        </p:nvSpPr>
        <p:spPr>
          <a:xfrm>
            <a:off x="5892800" y="1225550"/>
            <a:ext cx="5689600" cy="4718050"/>
          </a:xfrm>
          <a:prstGeom prst="rect">
            <a:avLst/>
          </a:prstGeom>
        </p:spPr>
        <p:txBody>
          <a:bodyPr/>
          <a:lstStyle/>
          <a:p>
            <a:pPr marL="665162" lvl="2" indent="-342900">
              <a:buFont typeface="Courier New" panose="02070309020205020404" pitchFamily="49" charset="0"/>
              <a:buChar char="o"/>
            </a:pPr>
            <a:r>
              <a:rPr lang="en-US" sz="1800" dirty="0">
                <a:solidFill>
                  <a:schemeClr val="tx1"/>
                </a:solidFill>
              </a:rPr>
              <a:t>Libby flow augmentation draft to 10 ft from full (2449 ft) end of September (35</a:t>
            </a:r>
            <a:r>
              <a:rPr lang="en-US" sz="1800" baseline="30000" dirty="0">
                <a:solidFill>
                  <a:schemeClr val="tx1"/>
                </a:solidFill>
              </a:rPr>
              <a:t>th</a:t>
            </a:r>
            <a:r>
              <a:rPr lang="en-US" sz="1800" dirty="0">
                <a:solidFill>
                  <a:schemeClr val="tx1"/>
                </a:solidFill>
              </a:rPr>
              <a:t> percentile)</a:t>
            </a:r>
          </a:p>
          <a:p>
            <a:pPr marL="439737" lvl="1" indent="-342900">
              <a:buFont typeface="Arial" panose="020B0604020202020204" pitchFamily="34" charset="0"/>
              <a:buChar char="•"/>
            </a:pPr>
            <a:endParaRPr lang="en-US" sz="2000" dirty="0"/>
          </a:p>
          <a:p>
            <a:endParaRPr lang="en-US" dirty="0"/>
          </a:p>
        </p:txBody>
      </p:sp>
      <p:pic>
        <p:nvPicPr>
          <p:cNvPr id="9" name="Picture 8">
            <a:extLst>
              <a:ext uri="{FF2B5EF4-FFF2-40B4-BE49-F238E27FC236}">
                <a16:creationId xmlns:a16="http://schemas.microsoft.com/office/drawing/2014/main" id="{E3AA8783-955F-4B91-A24F-1D355188E91D}"/>
              </a:ext>
            </a:extLst>
          </p:cNvPr>
          <p:cNvPicPr>
            <a:picLocks noChangeAspect="1"/>
          </p:cNvPicPr>
          <p:nvPr/>
        </p:nvPicPr>
        <p:blipFill>
          <a:blip r:embed="rId3"/>
          <a:stretch>
            <a:fillRect/>
          </a:stretch>
        </p:blipFill>
        <p:spPr>
          <a:xfrm>
            <a:off x="266698" y="4104409"/>
            <a:ext cx="11698761" cy="2524991"/>
          </a:xfrm>
          <a:prstGeom prst="rect">
            <a:avLst/>
          </a:prstGeom>
        </p:spPr>
      </p:pic>
    </p:spTree>
    <p:extLst>
      <p:ext uri="{BB962C8B-B14F-4D97-AF65-F5344CB8AC3E}">
        <p14:creationId xmlns:p14="http://schemas.microsoft.com/office/powerpoint/2010/main" val="32584711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19B60EAC-F6BF-4A61-8446-E62CA0F788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327837"/>
            <a:ext cx="11772900" cy="476250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p:txBody>
          <a:bodyPr/>
          <a:lstStyle/>
          <a:p>
            <a:r>
              <a:rPr lang="en-US" dirty="0"/>
              <a:t>Monthly Water Supply volume</a:t>
            </a:r>
          </a:p>
        </p:txBody>
      </p:sp>
    </p:spTree>
    <p:extLst>
      <p:ext uri="{BB962C8B-B14F-4D97-AF65-F5344CB8AC3E}">
        <p14:creationId xmlns:p14="http://schemas.microsoft.com/office/powerpoint/2010/main" val="3866698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1AA43C5-89C5-439A-AAA6-38FDAAFB9B77}"/>
              </a:ext>
            </a:extLst>
          </p:cNvPr>
          <p:cNvPicPr>
            <a:picLocks noChangeAspect="1"/>
          </p:cNvPicPr>
          <p:nvPr/>
        </p:nvPicPr>
        <p:blipFill>
          <a:blip r:embed="rId2"/>
          <a:stretch>
            <a:fillRect/>
          </a:stretch>
        </p:blipFill>
        <p:spPr>
          <a:xfrm>
            <a:off x="2811862" y="203201"/>
            <a:ext cx="6620005" cy="6482802"/>
          </a:xfrm>
          <a:prstGeom prst="rect">
            <a:avLst/>
          </a:prstGeom>
        </p:spPr>
      </p:pic>
      <p:sp>
        <p:nvSpPr>
          <p:cNvPr id="2" name="Slide Number Placeholder 1"/>
          <p:cNvSpPr>
            <a:spLocks noGrp="1"/>
          </p:cNvSpPr>
          <p:nvPr>
            <p:ph type="sldNum" sz="quarter" idx="10"/>
          </p:nvPr>
        </p:nvSpPr>
        <p:spPr>
          <a:xfrm>
            <a:off x="5647437" y="6426200"/>
            <a:ext cx="977900" cy="241300"/>
          </a:xfrm>
        </p:spPr>
        <p:txBody>
          <a:bodyPr/>
          <a:lstStyle/>
          <a:p>
            <a:pPr>
              <a:defRPr/>
            </a:pPr>
            <a:fld id="{9B9985EC-E7B3-4DA8-AFD0-768F557E0A4E}" type="slidenum">
              <a:rPr lang="en-US" smtClean="0"/>
              <a:pPr>
                <a:defRPr/>
              </a:pPr>
              <a:t>5</a:t>
            </a:fld>
            <a:endParaRPr lang="en-US"/>
          </a:p>
        </p:txBody>
      </p:sp>
      <p:sp>
        <p:nvSpPr>
          <p:cNvPr id="6" name="Oval 5"/>
          <p:cNvSpPr/>
          <p:nvPr/>
        </p:nvSpPr>
        <p:spPr>
          <a:xfrm>
            <a:off x="6896362" y="5460589"/>
            <a:ext cx="412595" cy="393448"/>
          </a:xfrm>
          <a:prstGeom prst="ellipse">
            <a:avLst/>
          </a:prstGeom>
          <a:no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8" name="Straight Arrow Connector 7"/>
          <p:cNvCxnSpPr>
            <a:cxnSpLocks/>
            <a:endCxn id="6" idx="6"/>
          </p:cNvCxnSpPr>
          <p:nvPr/>
        </p:nvCxnSpPr>
        <p:spPr>
          <a:xfrm flipH="1">
            <a:off x="7308957" y="5270952"/>
            <a:ext cx="509727" cy="38636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Oval 8"/>
          <p:cNvSpPr/>
          <p:nvPr/>
        </p:nvSpPr>
        <p:spPr>
          <a:xfrm>
            <a:off x="7102659" y="2471473"/>
            <a:ext cx="412595" cy="393448"/>
          </a:xfrm>
          <a:prstGeom prst="ellipse">
            <a:avLst/>
          </a:prstGeom>
          <a:no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1" name="Straight Arrow Connector 10"/>
          <p:cNvCxnSpPr>
            <a:cxnSpLocks/>
            <a:stCxn id="2054" idx="1"/>
          </p:cNvCxnSpPr>
          <p:nvPr/>
        </p:nvCxnSpPr>
        <p:spPr>
          <a:xfrm flipH="1">
            <a:off x="7515254" y="2165617"/>
            <a:ext cx="405695" cy="35331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Oval 14"/>
          <p:cNvSpPr/>
          <p:nvPr/>
        </p:nvSpPr>
        <p:spPr>
          <a:xfrm>
            <a:off x="6224478" y="1296427"/>
            <a:ext cx="412595" cy="393448"/>
          </a:xfrm>
          <a:prstGeom prst="ellipse">
            <a:avLst/>
          </a:prstGeom>
          <a:no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Arrow Connector 17"/>
          <p:cNvCxnSpPr>
            <a:cxnSpLocks/>
            <a:endCxn id="17" idx="2"/>
          </p:cNvCxnSpPr>
          <p:nvPr/>
        </p:nvCxnSpPr>
        <p:spPr>
          <a:xfrm>
            <a:off x="4291633" y="4720809"/>
            <a:ext cx="1218422" cy="13369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Oval 16"/>
          <p:cNvSpPr/>
          <p:nvPr/>
        </p:nvSpPr>
        <p:spPr>
          <a:xfrm>
            <a:off x="5510055" y="4657784"/>
            <a:ext cx="412595" cy="393448"/>
          </a:xfrm>
          <a:prstGeom prst="ellipse">
            <a:avLst/>
          </a:prstGeom>
          <a:no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5" name="Straight Arrow Connector 24"/>
          <p:cNvCxnSpPr>
            <a:cxnSpLocks/>
          </p:cNvCxnSpPr>
          <p:nvPr/>
        </p:nvCxnSpPr>
        <p:spPr>
          <a:xfrm flipV="1">
            <a:off x="4089428" y="1493151"/>
            <a:ext cx="2135050" cy="3692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342260" y="6148601"/>
            <a:ext cx="2310581" cy="646331"/>
          </a:xfrm>
          <a:prstGeom prst="rect">
            <a:avLst/>
          </a:prstGeom>
          <a:noFill/>
        </p:spPr>
        <p:txBody>
          <a:bodyPr wrap="square" rtlCol="0">
            <a:spAutoFit/>
          </a:bodyPr>
          <a:lstStyle/>
          <a:p>
            <a:r>
              <a:rPr lang="en-US" dirty="0"/>
              <a:t>Snowmelt So Far</a:t>
            </a:r>
          </a:p>
          <a:p>
            <a:r>
              <a:rPr lang="en-US" dirty="0"/>
              <a:t>Data: May 7</a:t>
            </a:r>
            <a:r>
              <a:rPr lang="en-US" baseline="30000" dirty="0"/>
              <a:t>th</a:t>
            </a:r>
            <a:r>
              <a:rPr lang="en-US" dirty="0"/>
              <a:t> 2021</a:t>
            </a:r>
          </a:p>
        </p:txBody>
      </p:sp>
      <p:pic>
        <p:nvPicPr>
          <p:cNvPr id="2050" name="Picture 2">
            <a:extLst>
              <a:ext uri="{FF2B5EF4-FFF2-40B4-BE49-F238E27FC236}">
                <a16:creationId xmlns:a16="http://schemas.microsoft.com/office/drawing/2014/main" id="{58BEFAC4-F9B0-4197-ABF5-C6CA2B7D797E}"/>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44110" y="3257511"/>
            <a:ext cx="4047523" cy="289108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A22B6424-438A-4C2D-80D2-98671434956C}"/>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818684" y="3828106"/>
            <a:ext cx="3921812" cy="2801294"/>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6431CF50-6374-410B-8840-A6F647D9BE65}"/>
              </a:ext>
            </a:extLst>
          </p:cNvPr>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7920949" y="848648"/>
            <a:ext cx="3687512" cy="2633937"/>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a:extLst>
              <a:ext uri="{FF2B5EF4-FFF2-40B4-BE49-F238E27FC236}">
                <a16:creationId xmlns:a16="http://schemas.microsoft.com/office/drawing/2014/main" id="{3A5DB0E6-EC99-4BB1-8034-7E92AE3C7F64}"/>
              </a:ext>
            </a:extLst>
          </p:cNvPr>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168472" y="129737"/>
            <a:ext cx="3920956" cy="28006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2049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endParaRPr lang="en-US" sz="2000" dirty="0"/>
          </a:p>
          <a:p>
            <a:pPr marL="342900" indent="-342900">
              <a:buFont typeface="Arial" panose="020B0604020202020204" pitchFamily="34" charset="0"/>
              <a:buChar char="•"/>
            </a:pPr>
            <a:r>
              <a:rPr lang="en-US" sz="2000" dirty="0"/>
              <a:t>Sturgeon augmentation flow operations began on May 6</a:t>
            </a:r>
            <a:r>
              <a:rPr lang="en-US" sz="2000" baseline="30000" dirty="0"/>
              <a:t>th</a:t>
            </a:r>
            <a:r>
              <a:rPr lang="en-US" sz="2000" dirty="0"/>
              <a:t> at 9 kcfs total.</a:t>
            </a:r>
          </a:p>
          <a:p>
            <a:pPr marL="569913" lvl="1" indent="-342900">
              <a:buFont typeface="Arial" panose="020B0604020202020204" pitchFamily="34" charset="0"/>
              <a:buChar char="•"/>
            </a:pPr>
            <a:r>
              <a:rPr lang="en-US" sz="2000" dirty="0"/>
              <a:t>Initial </a:t>
            </a:r>
            <a:r>
              <a:rPr lang="en-US" sz="2000" dirty="0" err="1"/>
              <a:t>VarQ</a:t>
            </a:r>
            <a:r>
              <a:rPr lang="en-US" sz="2000" dirty="0"/>
              <a:t> of 11 </a:t>
            </a:r>
            <a:r>
              <a:rPr lang="en-US" sz="2000" dirty="0" err="1"/>
              <a:t>kcfs</a:t>
            </a:r>
            <a:r>
              <a:rPr lang="en-US" sz="2000" dirty="0"/>
              <a:t> increased wetted perimeter and inundated vegetated beds.</a:t>
            </a:r>
          </a:p>
          <a:p>
            <a:pPr marL="569913" lvl="1" indent="-342900">
              <a:buFont typeface="Arial" panose="020B0604020202020204" pitchFamily="34" charset="0"/>
              <a:buChar char="•"/>
            </a:pPr>
            <a:r>
              <a:rPr lang="en-US" sz="2000" dirty="0"/>
              <a:t>Subsequent </a:t>
            </a:r>
            <a:r>
              <a:rPr lang="en-US" sz="2000" dirty="0" err="1"/>
              <a:t>VarQ</a:t>
            </a:r>
            <a:r>
              <a:rPr lang="en-US" sz="2000" dirty="0"/>
              <a:t> of ~5.9 </a:t>
            </a:r>
            <a:r>
              <a:rPr lang="en-US" sz="2000" dirty="0" err="1"/>
              <a:t>kcfs</a:t>
            </a:r>
            <a:r>
              <a:rPr lang="en-US" sz="2000" dirty="0"/>
              <a:t> would have left those zones dry.</a:t>
            </a:r>
          </a:p>
          <a:p>
            <a:pPr marL="569913" lvl="1" indent="-342900">
              <a:buFont typeface="Arial" panose="020B0604020202020204" pitchFamily="34" charset="0"/>
              <a:buChar char="•"/>
            </a:pPr>
            <a:r>
              <a:rPr lang="en-US" sz="2000" dirty="0"/>
              <a:t>Sturgeon volume used to maintain submergence.</a:t>
            </a:r>
          </a:p>
          <a:p>
            <a:endParaRPr lang="en-US" sz="2000" dirty="0"/>
          </a:p>
          <a:p>
            <a:pPr marL="342900" indent="-342900">
              <a:buFont typeface="Arial" panose="020B0604020202020204" pitchFamily="34" charset="0"/>
              <a:buChar char="•"/>
            </a:pPr>
            <a:r>
              <a:rPr lang="en-US" sz="2000" dirty="0"/>
              <a:t>On May 13</a:t>
            </a:r>
            <a:r>
              <a:rPr lang="en-US" sz="2000" baseline="30000" dirty="0"/>
              <a:t>th</a:t>
            </a:r>
            <a:r>
              <a:rPr lang="en-US" sz="2000" dirty="0"/>
              <a:t> increase discharge from Libby Dam to ~25 kcfs (powerhouse capacity) following BiOp ramping rates.  Full Powerhouse release is projected to last for 15 Days, and the Sturgeon operation is projected to end June 2</a:t>
            </a:r>
            <a:r>
              <a:rPr lang="en-US" sz="2000" baseline="30000" dirty="0"/>
              <a:t>nd</a:t>
            </a:r>
            <a:r>
              <a:rPr lang="en-US" sz="2000" dirty="0"/>
              <a:t>. </a:t>
            </a:r>
          </a:p>
          <a:p>
            <a:endParaRPr lang="en-US" sz="2000" dirty="0"/>
          </a:p>
          <a:p>
            <a:pPr marL="342900" indent="-342900">
              <a:buFont typeface="Arial" panose="020B0604020202020204" pitchFamily="34" charset="0"/>
              <a:buChar char="•"/>
            </a:pPr>
            <a:r>
              <a:rPr lang="en-US" sz="2000" dirty="0"/>
              <a:t>Decrease discharge (post-pulse) at Libby Dam to summer flat flow following BiOp ramping rates.</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endParaRPr lang="en-US" sz="2000" dirty="0"/>
          </a:p>
          <a:p>
            <a:r>
              <a:rPr lang="en-US" sz="1600" dirty="0"/>
              <a:t>*in season management by FPIP may cause this value to vary slightly.</a:t>
            </a:r>
          </a:p>
        </p:txBody>
      </p:sp>
      <p:sp>
        <p:nvSpPr>
          <p:cNvPr id="3" name="Title 2"/>
          <p:cNvSpPr>
            <a:spLocks noGrp="1"/>
          </p:cNvSpPr>
          <p:nvPr>
            <p:ph type="title"/>
          </p:nvPr>
        </p:nvSpPr>
        <p:spPr/>
        <p:txBody>
          <a:bodyPr/>
          <a:lstStyle/>
          <a:p>
            <a:r>
              <a:rPr lang="en-US" dirty="0"/>
              <a:t>Flow Augmentation PLAN</a:t>
            </a:r>
          </a:p>
        </p:txBody>
      </p:sp>
    </p:spTree>
    <p:extLst>
      <p:ext uri="{BB962C8B-B14F-4D97-AF65-F5344CB8AC3E}">
        <p14:creationId xmlns:p14="http://schemas.microsoft.com/office/powerpoint/2010/main" val="8646334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E9B8E17-187D-4D01-A1EC-97531617C973}"/>
              </a:ext>
            </a:extLst>
          </p:cNvPr>
          <p:cNvPicPr>
            <a:picLocks noChangeAspect="1"/>
          </p:cNvPicPr>
          <p:nvPr/>
        </p:nvPicPr>
        <p:blipFill>
          <a:blip r:embed="rId2"/>
          <a:stretch>
            <a:fillRect/>
          </a:stretch>
        </p:blipFill>
        <p:spPr>
          <a:xfrm>
            <a:off x="1755272" y="280142"/>
            <a:ext cx="8752508" cy="6349257"/>
          </a:xfrm>
          <a:prstGeom prst="rect">
            <a:avLst/>
          </a:prstGeom>
        </p:spPr>
      </p:pic>
      <p:grpSp>
        <p:nvGrpSpPr>
          <p:cNvPr id="18" name="Group 17">
            <a:extLst>
              <a:ext uri="{FF2B5EF4-FFF2-40B4-BE49-F238E27FC236}">
                <a16:creationId xmlns:a16="http://schemas.microsoft.com/office/drawing/2014/main" id="{E40CE6D7-D485-4463-8DD7-E63975E5C964}"/>
              </a:ext>
            </a:extLst>
          </p:cNvPr>
          <p:cNvGrpSpPr/>
          <p:nvPr/>
        </p:nvGrpSpPr>
        <p:grpSpPr>
          <a:xfrm>
            <a:off x="6980222" y="2790825"/>
            <a:ext cx="554053" cy="2704626"/>
            <a:chOff x="6980222" y="2790825"/>
            <a:chExt cx="554053" cy="2704626"/>
          </a:xfrm>
        </p:grpSpPr>
        <p:sp>
          <p:nvSpPr>
            <p:cNvPr id="16" name="Trapezoid 15">
              <a:extLst>
                <a:ext uri="{FF2B5EF4-FFF2-40B4-BE49-F238E27FC236}">
                  <a16:creationId xmlns:a16="http://schemas.microsoft.com/office/drawing/2014/main" id="{39D6854D-7604-4E43-9D4E-68BA826C5BFF}"/>
                </a:ext>
              </a:extLst>
            </p:cNvPr>
            <p:cNvSpPr/>
            <p:nvPr/>
          </p:nvSpPr>
          <p:spPr>
            <a:xfrm>
              <a:off x="7079809" y="2790825"/>
              <a:ext cx="454466" cy="2704626"/>
            </a:xfrm>
            <a:prstGeom prst="trapezoid">
              <a:avLst>
                <a:gd name="adj" fmla="val 18082"/>
              </a:avLst>
            </a:prstGeom>
            <a:solidFill>
              <a:srgbClr val="F2A8E4">
                <a:alpha val="74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6BA6B3AF-A690-4C79-BB17-6D06B6054A2B}"/>
                </a:ext>
              </a:extLst>
            </p:cNvPr>
            <p:cNvSpPr/>
            <p:nvPr/>
          </p:nvSpPr>
          <p:spPr>
            <a:xfrm>
              <a:off x="6980222" y="4829163"/>
              <a:ext cx="144856" cy="639130"/>
            </a:xfrm>
            <a:prstGeom prst="rect">
              <a:avLst/>
            </a:prstGeom>
            <a:solidFill>
              <a:srgbClr val="F2A8E4">
                <a:alpha val="7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9" name="TextBox 8"/>
          <p:cNvSpPr txBox="1"/>
          <p:nvPr/>
        </p:nvSpPr>
        <p:spPr>
          <a:xfrm rot="16200000">
            <a:off x="5980044" y="3977103"/>
            <a:ext cx="2667363" cy="369332"/>
          </a:xfrm>
          <a:prstGeom prst="rect">
            <a:avLst/>
          </a:prstGeom>
          <a:noFill/>
        </p:spPr>
        <p:txBody>
          <a:bodyPr wrap="square" rtlCol="0">
            <a:spAutoFit/>
          </a:bodyPr>
          <a:lstStyle/>
          <a:p>
            <a:r>
              <a:rPr lang="en-US" dirty="0"/>
              <a:t>Sturgeon Pulse Volume</a:t>
            </a:r>
          </a:p>
        </p:txBody>
      </p:sp>
      <p:sp>
        <p:nvSpPr>
          <p:cNvPr id="8" name="TextBox 7"/>
          <p:cNvSpPr txBox="1"/>
          <p:nvPr/>
        </p:nvSpPr>
        <p:spPr>
          <a:xfrm>
            <a:off x="5223850" y="3762990"/>
            <a:ext cx="1323946" cy="276999"/>
          </a:xfrm>
          <a:prstGeom prst="rect">
            <a:avLst/>
          </a:prstGeom>
          <a:noFill/>
          <a:ln>
            <a:solidFill>
              <a:schemeClr val="tx1"/>
            </a:solidFill>
          </a:ln>
        </p:spPr>
        <p:txBody>
          <a:bodyPr wrap="square" rtlCol="0">
            <a:spAutoFit/>
          </a:bodyPr>
          <a:lstStyle/>
          <a:p>
            <a:r>
              <a:rPr lang="en-US" sz="1200" dirty="0"/>
              <a:t>Start of refill</a:t>
            </a:r>
          </a:p>
        </p:txBody>
      </p:sp>
      <p:cxnSp>
        <p:nvCxnSpPr>
          <p:cNvPr id="10" name="Straight Arrow Connector 9"/>
          <p:cNvCxnSpPr>
            <a:cxnSpLocks/>
            <a:stCxn id="8" idx="3"/>
          </p:cNvCxnSpPr>
          <p:nvPr/>
        </p:nvCxnSpPr>
        <p:spPr>
          <a:xfrm>
            <a:off x="6547796" y="3901490"/>
            <a:ext cx="401311" cy="67051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
            <a:extLst>
              <a:ext uri="{FF2B5EF4-FFF2-40B4-BE49-F238E27FC236}">
                <a16:creationId xmlns:a16="http://schemas.microsoft.com/office/drawing/2014/main" id="{D85FD7B8-22EE-4C27-A5AA-94E18DA3BF7B}"/>
              </a:ext>
            </a:extLst>
          </p:cNvPr>
          <p:cNvSpPr txBox="1"/>
          <p:nvPr/>
        </p:nvSpPr>
        <p:spPr>
          <a:xfrm>
            <a:off x="2411556" y="989372"/>
            <a:ext cx="3719970" cy="1358194"/>
          </a:xfrm>
          <a:prstGeom prst="rect">
            <a:avLst/>
          </a:prstGeom>
          <a:solidFill>
            <a:sysClr val="window" lastClr="FFFFFF"/>
          </a:solidFill>
          <a:ln>
            <a:solidFill>
              <a:sysClr val="windowText" lastClr="00000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800">
                <a:latin typeface="Calibri"/>
              </a:rPr>
              <a:t>The data presented</a:t>
            </a:r>
            <a:r>
              <a:rPr lang="en-US" sz="800" baseline="0">
                <a:latin typeface="Calibri"/>
              </a:rPr>
              <a:t> in this graph are provisional and are intended to provide an estimate of outflow from Libby Dam. </a:t>
            </a:r>
            <a:endParaRPr lang="en-US" sz="800" u="sng">
              <a:latin typeface="Calibri"/>
            </a:endParaRPr>
          </a:p>
          <a:p>
            <a:endParaRPr lang="en-US" sz="800" u="sng">
              <a:latin typeface="Calibri"/>
            </a:endParaRPr>
          </a:p>
          <a:p>
            <a:r>
              <a:rPr lang="en-US" sz="800" u="sng">
                <a:latin typeface="Calibri"/>
              </a:rPr>
              <a:t>How to read this graph: </a:t>
            </a:r>
            <a:endParaRPr lang="en-US" sz="800"/>
          </a:p>
          <a:p>
            <a:r>
              <a:rPr lang="en-US" sz="800">
                <a:latin typeface="Calibri"/>
                <a:ea typeface="+mn-ea"/>
                <a:cs typeface="+mn-cs"/>
              </a:rPr>
              <a:t>75th percentile means that on that day, 75 percent of the traces were below this value.  The median points indicate the values such that half of  the traces were above and half were below on that day.</a:t>
            </a:r>
          </a:p>
          <a:p>
            <a:endParaRPr lang="en-US" sz="800">
              <a:latin typeface="Calibri"/>
              <a:ea typeface="+mn-ea"/>
              <a:cs typeface="+mn-cs"/>
            </a:endParaRPr>
          </a:p>
          <a:p>
            <a:r>
              <a:rPr lang="en-US" sz="800">
                <a:latin typeface="Calibri"/>
              </a:rPr>
              <a:t>The </a:t>
            </a:r>
            <a:r>
              <a:rPr lang="en-US" sz="800">
                <a:latin typeface="Calibri"/>
                <a:ea typeface="+mn-ea"/>
                <a:cs typeface="+mn-cs"/>
              </a:rPr>
              <a:t>River Forecast Center public site for Libby Dam</a:t>
            </a:r>
            <a:r>
              <a:rPr lang="en-US" sz="800" baseline="0">
                <a:latin typeface="Calibri"/>
                <a:ea typeface="+mn-ea"/>
                <a:cs typeface="+mn-cs"/>
              </a:rPr>
              <a:t> </a:t>
            </a:r>
            <a:r>
              <a:rPr lang="en-US" sz="800">
                <a:latin typeface="Calibri"/>
                <a:ea typeface="+mn-ea"/>
                <a:cs typeface="+mn-cs"/>
              </a:rPr>
              <a:t>Forecasts is:</a:t>
            </a:r>
            <a:endParaRPr lang="en-US" sz="800"/>
          </a:p>
          <a:p>
            <a:r>
              <a:rPr lang="en-US" sz="800">
                <a:latin typeface="Calibri"/>
              </a:rPr>
              <a:t>http://www.nwrfc.noaa.gov/river/station/flowplot/flowplot.cgi?lid=KBDM8</a:t>
            </a:r>
            <a:endParaRPr lang="en-US" sz="800"/>
          </a:p>
        </p:txBody>
      </p:sp>
    </p:spTree>
    <p:extLst>
      <p:ext uri="{BB962C8B-B14F-4D97-AF65-F5344CB8AC3E}">
        <p14:creationId xmlns:p14="http://schemas.microsoft.com/office/powerpoint/2010/main" val="12546646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1EA4B3B-75BA-4D25-9652-EFB202BE5972}"/>
              </a:ext>
            </a:extLst>
          </p:cNvPr>
          <p:cNvPicPr>
            <a:picLocks noChangeAspect="1"/>
          </p:cNvPicPr>
          <p:nvPr/>
        </p:nvPicPr>
        <p:blipFill>
          <a:blip r:embed="rId3"/>
          <a:stretch>
            <a:fillRect/>
          </a:stretch>
        </p:blipFill>
        <p:spPr>
          <a:xfrm>
            <a:off x="1694841" y="277094"/>
            <a:ext cx="8681456" cy="6297714"/>
          </a:xfrm>
          <a:prstGeom prst="rect">
            <a:avLst/>
          </a:prstGeom>
        </p:spPr>
      </p:pic>
      <p:cxnSp>
        <p:nvCxnSpPr>
          <p:cNvPr id="6" name="Straight Connector 5">
            <a:extLst>
              <a:ext uri="{FF2B5EF4-FFF2-40B4-BE49-F238E27FC236}">
                <a16:creationId xmlns:a16="http://schemas.microsoft.com/office/drawing/2014/main" id="{BD44AC91-ED5E-4931-BB0B-D0A7A58A058A}"/>
              </a:ext>
            </a:extLst>
          </p:cNvPr>
          <p:cNvCxnSpPr>
            <a:cxnSpLocks/>
          </p:cNvCxnSpPr>
          <p:nvPr/>
        </p:nvCxnSpPr>
        <p:spPr>
          <a:xfrm>
            <a:off x="6819900" y="3848100"/>
            <a:ext cx="9525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14128337-9841-4158-B419-575B85F6323B}"/>
              </a:ext>
            </a:extLst>
          </p:cNvPr>
          <p:cNvSpPr txBox="1"/>
          <p:nvPr/>
        </p:nvSpPr>
        <p:spPr>
          <a:xfrm>
            <a:off x="5372102" y="3657600"/>
            <a:ext cx="1453702" cy="369332"/>
          </a:xfrm>
          <a:prstGeom prst="rect">
            <a:avLst/>
          </a:prstGeom>
          <a:noFill/>
        </p:spPr>
        <p:txBody>
          <a:bodyPr wrap="square" rtlCol="0">
            <a:spAutoFit/>
          </a:bodyPr>
          <a:lstStyle/>
          <a:p>
            <a:r>
              <a:rPr lang="en-US" dirty="0">
                <a:solidFill>
                  <a:srgbClr val="FF0000"/>
                </a:solidFill>
              </a:rPr>
              <a:t>30 </a:t>
            </a:r>
            <a:r>
              <a:rPr lang="en-US" dirty="0" err="1">
                <a:solidFill>
                  <a:srgbClr val="FF0000"/>
                </a:solidFill>
              </a:rPr>
              <a:t>kcfs</a:t>
            </a:r>
            <a:r>
              <a:rPr lang="en-US" dirty="0">
                <a:solidFill>
                  <a:srgbClr val="FF0000"/>
                </a:solidFill>
              </a:rPr>
              <a:t> Goal</a:t>
            </a:r>
          </a:p>
        </p:txBody>
      </p:sp>
      <p:cxnSp>
        <p:nvCxnSpPr>
          <p:cNvPr id="11" name="Straight Connector 10">
            <a:extLst>
              <a:ext uri="{FF2B5EF4-FFF2-40B4-BE49-F238E27FC236}">
                <a16:creationId xmlns:a16="http://schemas.microsoft.com/office/drawing/2014/main" id="{B4780508-B655-4FEF-9948-04E963BB5045}"/>
              </a:ext>
            </a:extLst>
          </p:cNvPr>
          <p:cNvCxnSpPr>
            <a:cxnSpLocks/>
          </p:cNvCxnSpPr>
          <p:nvPr/>
        </p:nvCxnSpPr>
        <p:spPr>
          <a:xfrm>
            <a:off x="7109137" y="2356834"/>
            <a:ext cx="0" cy="1491266"/>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D9E0FF4-2391-469D-A9B0-1F7B5DD1B5D5}"/>
              </a:ext>
            </a:extLst>
          </p:cNvPr>
          <p:cNvCxnSpPr>
            <a:cxnSpLocks/>
          </p:cNvCxnSpPr>
          <p:nvPr/>
        </p:nvCxnSpPr>
        <p:spPr>
          <a:xfrm>
            <a:off x="7454720" y="2356834"/>
            <a:ext cx="0" cy="1491266"/>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11AF3A14-D034-4D1E-A995-5C5E8D880B13}"/>
              </a:ext>
            </a:extLst>
          </p:cNvPr>
          <p:cNvSpPr txBox="1"/>
          <p:nvPr/>
        </p:nvSpPr>
        <p:spPr>
          <a:xfrm>
            <a:off x="6336675" y="1903689"/>
            <a:ext cx="1918949" cy="369332"/>
          </a:xfrm>
          <a:prstGeom prst="rect">
            <a:avLst/>
          </a:prstGeom>
          <a:noFill/>
        </p:spPr>
        <p:txBody>
          <a:bodyPr wrap="square" rtlCol="0">
            <a:spAutoFit/>
          </a:bodyPr>
          <a:lstStyle/>
          <a:p>
            <a:pPr algn="ctr"/>
            <a:r>
              <a:rPr lang="en-US" dirty="0">
                <a:solidFill>
                  <a:srgbClr val="FF0000"/>
                </a:solidFill>
              </a:rPr>
              <a:t>15 Days Median</a:t>
            </a:r>
          </a:p>
        </p:txBody>
      </p:sp>
    </p:spTree>
    <p:extLst>
      <p:ext uri="{BB962C8B-B14F-4D97-AF65-F5344CB8AC3E}">
        <p14:creationId xmlns:p14="http://schemas.microsoft.com/office/powerpoint/2010/main" val="32042869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4847D92-8BAD-47F2-87AD-D92E94CACC3D}"/>
              </a:ext>
            </a:extLst>
          </p:cNvPr>
          <p:cNvPicPr>
            <a:picLocks noChangeAspect="1"/>
          </p:cNvPicPr>
          <p:nvPr/>
        </p:nvPicPr>
        <p:blipFill>
          <a:blip r:embed="rId3"/>
          <a:stretch>
            <a:fillRect/>
          </a:stretch>
        </p:blipFill>
        <p:spPr>
          <a:xfrm>
            <a:off x="1688597" y="280143"/>
            <a:ext cx="8681456" cy="6297714"/>
          </a:xfrm>
          <a:prstGeom prst="rect">
            <a:avLst/>
          </a:prstGeom>
        </p:spPr>
      </p:pic>
      <p:cxnSp>
        <p:nvCxnSpPr>
          <p:cNvPr id="5" name="Straight Connector 4">
            <a:extLst>
              <a:ext uri="{FF2B5EF4-FFF2-40B4-BE49-F238E27FC236}">
                <a16:creationId xmlns:a16="http://schemas.microsoft.com/office/drawing/2014/main" id="{C078E10B-BABA-4F6C-B3CE-20EF298B1EE1}"/>
              </a:ext>
            </a:extLst>
          </p:cNvPr>
          <p:cNvCxnSpPr>
            <a:cxnSpLocks/>
          </p:cNvCxnSpPr>
          <p:nvPr/>
        </p:nvCxnSpPr>
        <p:spPr>
          <a:xfrm>
            <a:off x="6858537" y="2392787"/>
            <a:ext cx="9525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8FBA50CD-0E4B-488F-9061-36F5B70F5662}"/>
              </a:ext>
            </a:extLst>
          </p:cNvPr>
          <p:cNvSpPr txBox="1"/>
          <p:nvPr/>
        </p:nvSpPr>
        <p:spPr>
          <a:xfrm>
            <a:off x="5410739" y="2202287"/>
            <a:ext cx="1453702" cy="369332"/>
          </a:xfrm>
          <a:prstGeom prst="rect">
            <a:avLst/>
          </a:prstGeom>
          <a:noFill/>
        </p:spPr>
        <p:txBody>
          <a:bodyPr wrap="square" rtlCol="0">
            <a:spAutoFit/>
          </a:bodyPr>
          <a:lstStyle/>
          <a:p>
            <a:r>
              <a:rPr lang="en-US" dirty="0">
                <a:solidFill>
                  <a:srgbClr val="FF0000"/>
                </a:solidFill>
              </a:rPr>
              <a:t>1758 ft Goal</a:t>
            </a:r>
          </a:p>
        </p:txBody>
      </p:sp>
      <p:cxnSp>
        <p:nvCxnSpPr>
          <p:cNvPr id="7" name="Straight Connector 6">
            <a:extLst>
              <a:ext uri="{FF2B5EF4-FFF2-40B4-BE49-F238E27FC236}">
                <a16:creationId xmlns:a16="http://schemas.microsoft.com/office/drawing/2014/main" id="{FA7EA7F3-F692-4826-91B0-744ED68401D6}"/>
              </a:ext>
            </a:extLst>
          </p:cNvPr>
          <p:cNvCxnSpPr>
            <a:cxnSpLocks/>
          </p:cNvCxnSpPr>
          <p:nvPr/>
        </p:nvCxnSpPr>
        <p:spPr>
          <a:xfrm>
            <a:off x="7237926" y="1455313"/>
            <a:ext cx="0" cy="937474"/>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F1C0789F-FFA7-4162-B0E0-E13AC699973A}"/>
              </a:ext>
            </a:extLst>
          </p:cNvPr>
          <p:cNvCxnSpPr>
            <a:cxnSpLocks/>
          </p:cNvCxnSpPr>
          <p:nvPr/>
        </p:nvCxnSpPr>
        <p:spPr>
          <a:xfrm>
            <a:off x="7441842" y="1455313"/>
            <a:ext cx="0" cy="937474"/>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71C2459C-F391-495B-B907-90AE13A3E2D0}"/>
              </a:ext>
            </a:extLst>
          </p:cNvPr>
          <p:cNvSpPr txBox="1"/>
          <p:nvPr/>
        </p:nvSpPr>
        <p:spPr>
          <a:xfrm>
            <a:off x="6375312" y="1085980"/>
            <a:ext cx="1918949" cy="369332"/>
          </a:xfrm>
          <a:prstGeom prst="rect">
            <a:avLst/>
          </a:prstGeom>
          <a:noFill/>
        </p:spPr>
        <p:txBody>
          <a:bodyPr wrap="square" rtlCol="0">
            <a:spAutoFit/>
          </a:bodyPr>
          <a:lstStyle/>
          <a:p>
            <a:pPr algn="ctr"/>
            <a:r>
              <a:rPr lang="en-US" dirty="0">
                <a:solidFill>
                  <a:srgbClr val="FF0000"/>
                </a:solidFill>
              </a:rPr>
              <a:t>10 Days Median</a:t>
            </a:r>
          </a:p>
        </p:txBody>
      </p:sp>
    </p:spTree>
    <p:extLst>
      <p:ext uri="{BB962C8B-B14F-4D97-AF65-F5344CB8AC3E}">
        <p14:creationId xmlns:p14="http://schemas.microsoft.com/office/powerpoint/2010/main" val="412448950"/>
      </p:ext>
    </p:extLst>
  </p:cSld>
  <p:clrMapOvr>
    <a:masterClrMapping/>
  </p:clrMapOvr>
</p:sld>
</file>

<file path=ppt/theme/theme1.xml><?xml version="1.0" encoding="utf-8"?>
<a:theme xmlns:a="http://schemas.openxmlformats.org/drawingml/2006/main" name="Content Templates">
  <a:themeElements>
    <a:clrScheme name="USACE">
      <a:dk1>
        <a:srgbClr val="000000"/>
      </a:dk1>
      <a:lt1>
        <a:srgbClr val="83847A"/>
      </a:lt1>
      <a:dk2>
        <a:srgbClr val="FFFFFF"/>
      </a:dk2>
      <a:lt2>
        <a:srgbClr val="A3A3A3"/>
      </a:lt2>
      <a:accent1>
        <a:srgbClr val="82786F"/>
      </a:accent1>
      <a:accent2>
        <a:srgbClr val="6E8778"/>
      </a:accent2>
      <a:accent3>
        <a:srgbClr val="705C38"/>
      </a:accent3>
      <a:accent4>
        <a:srgbClr val="3E6682"/>
      </a:accent4>
      <a:accent5>
        <a:srgbClr val="663830"/>
      </a:accent5>
      <a:accent6>
        <a:srgbClr val="DF1F2E"/>
      </a:accent6>
      <a:hlink>
        <a:srgbClr val="3E6682"/>
      </a:hlink>
      <a:folHlink>
        <a:srgbClr val="DF1F2E"/>
      </a:folHlink>
    </a:clrScheme>
    <a:fontScheme name="USACE TEMPLAT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F4339">
            <a:alpha val="89000"/>
          </a:srgbClr>
        </a:solidFill>
        <a:ln>
          <a:noFill/>
        </a:ln>
        <a:effectLst/>
      </a:spPr>
      <a:bodyPr anchor="ctr"/>
      <a:lstStyle>
        <a:defPPr algn="ctr">
          <a:defRPr dirty="0"/>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NWDTemplate-LogosDown-2017.potx" id="{9FA1C32E-CDE2-4EA8-82A9-54FAA73D0B6D}" vid="{4D202EBB-725C-4C87-B90A-DB065ED0BBF7}"/>
    </a:ext>
  </a:extLst>
</a:theme>
</file>

<file path=ppt/theme/theme2.xml><?xml version="1.0" encoding="utf-8"?>
<a:theme xmlns:a="http://schemas.openxmlformats.org/drawingml/2006/main" name="Chart Color Templates">
  <a:themeElements>
    <a:clrScheme name="USACE Charts">
      <a:dk1>
        <a:srgbClr val="000000"/>
      </a:dk1>
      <a:lt1>
        <a:srgbClr val="FFFFFF"/>
      </a:lt1>
      <a:dk2>
        <a:srgbClr val="3E6682"/>
      </a:dk2>
      <a:lt2>
        <a:srgbClr val="D9D9D9"/>
      </a:lt2>
      <a:accent1>
        <a:srgbClr val="50771B"/>
      </a:accent1>
      <a:accent2>
        <a:srgbClr val="FCAE3B"/>
      </a:accent2>
      <a:accent3>
        <a:srgbClr val="705C38"/>
      </a:accent3>
      <a:accent4>
        <a:srgbClr val="532476"/>
      </a:accent4>
      <a:accent5>
        <a:srgbClr val="DF1F2E"/>
      </a:accent5>
      <a:accent6>
        <a:srgbClr val="82786F"/>
      </a:accent6>
      <a:hlink>
        <a:srgbClr val="3E6682"/>
      </a:hlink>
      <a:folHlink>
        <a:srgbClr val="DF1F2E"/>
      </a:folHlink>
    </a:clrScheme>
    <a:fontScheme name="USACE TEMPLAT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F4339">
            <a:alpha val="89000"/>
          </a:srgbClr>
        </a:solidFill>
        <a:ln>
          <a:noFill/>
        </a:ln>
        <a:effectLst/>
      </a:spPr>
      <a:bodyPr anchor="ctr"/>
      <a:lstStyle>
        <a:defPPr algn="ctr">
          <a:defRPr dirty="0"/>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NWDTemplate-LogosDown-2017.potx" id="{9FA1C32E-CDE2-4EA8-82A9-54FAA73D0B6D}" vid="{7A4F02DA-9F69-4CE8-8688-F5382440A1E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5494DD6335FB74FA95D5708E9003C46" ma:contentTypeVersion="3" ma:contentTypeDescription="Create a new document." ma:contentTypeScope="" ma:versionID="b29c6ea0647ea1d3b7c680325633ac6b">
  <xsd:schema xmlns:xsd="http://www.w3.org/2001/XMLSchema" xmlns:xs="http://www.w3.org/2001/XMLSchema" xmlns:p="http://schemas.microsoft.com/office/2006/metadata/properties" xmlns:ns2="e86c0487-b88b-44ab-bc5c-d94d479c6d81" targetNamespace="http://schemas.microsoft.com/office/2006/metadata/properties" ma:root="true" ma:fieldsID="b2a9f9dcf7a7ebef869bc36bff5edbf7" ns2:_="">
    <xsd:import namespace="e86c0487-b88b-44ab-bc5c-d94d479c6d81"/>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86c0487-b88b-44ab-bc5c-d94d479c6d81"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B8C2CD5-50C2-4A7C-996A-3D6312B83669}">
  <ds:schemaRefs>
    <ds:schemaRef ds:uri="http://purl.org/dc/dcmitype/"/>
    <ds:schemaRef ds:uri="http://schemas.openxmlformats.org/package/2006/metadata/core-properties"/>
    <ds:schemaRef ds:uri="http://purl.org/dc/elements/1.1/"/>
    <ds:schemaRef ds:uri="http://www.w3.org/XML/1998/namespace"/>
    <ds:schemaRef ds:uri="http://schemas.microsoft.com/office/infopath/2007/PartnerControls"/>
    <ds:schemaRef ds:uri="http://purl.org/dc/terms/"/>
    <ds:schemaRef ds:uri="http://schemas.microsoft.com/office/2006/documentManagement/types"/>
    <ds:schemaRef ds:uri="e86c0487-b88b-44ab-bc5c-d94d479c6d81"/>
    <ds:schemaRef ds:uri="http://schemas.microsoft.com/office/2006/metadata/properties"/>
  </ds:schemaRefs>
</ds:datastoreItem>
</file>

<file path=customXml/itemProps2.xml><?xml version="1.0" encoding="utf-8"?>
<ds:datastoreItem xmlns:ds="http://schemas.openxmlformats.org/officeDocument/2006/customXml" ds:itemID="{57CAE72E-856B-4DF4-A9F6-93C41667E9A0}">
  <ds:schemaRefs>
    <ds:schemaRef ds:uri="http://schemas.microsoft.com/sharepoint/v3/contenttype/forms"/>
  </ds:schemaRefs>
</ds:datastoreItem>
</file>

<file path=customXml/itemProps3.xml><?xml version="1.0" encoding="utf-8"?>
<ds:datastoreItem xmlns:ds="http://schemas.openxmlformats.org/officeDocument/2006/customXml" ds:itemID="{9D79CCB6-86F6-4508-B6B4-CBA0C6B7B4C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86c0487-b88b-44ab-bc5c-d94d479c6d8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11454</TotalTime>
  <Words>530</Words>
  <Application>Microsoft Office PowerPoint</Application>
  <PresentationFormat>Widescreen</PresentationFormat>
  <Paragraphs>72</Paragraphs>
  <Slides>12</Slides>
  <Notes>5</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12</vt:i4>
      </vt:variant>
    </vt:vector>
  </HeadingPairs>
  <TitlesOfParts>
    <vt:vector size="17" baseType="lpstr">
      <vt:lpstr>Arial</vt:lpstr>
      <vt:lpstr>Calibri</vt:lpstr>
      <vt:lpstr>Courier New</vt:lpstr>
      <vt:lpstr>Content Templates</vt:lpstr>
      <vt:lpstr>Chart Color Templates</vt:lpstr>
      <vt:lpstr>Libby dam Sturgeon operations 2021 </vt:lpstr>
      <vt:lpstr>PowerPoint Presentation</vt:lpstr>
      <vt:lpstr>MAY 1st Water Supply Forecast and biop objectives</vt:lpstr>
      <vt:lpstr>Monthly Water Supply volume</vt:lpstr>
      <vt:lpstr>PowerPoint Presentation</vt:lpstr>
      <vt:lpstr>Flow Augmentation PLAN</vt:lpstr>
      <vt:lpstr>PowerPoint Presentation</vt:lpstr>
      <vt:lpstr>PowerPoint Presentation</vt:lpstr>
      <vt:lpstr>PowerPoint Presentation</vt:lpstr>
      <vt:lpstr>PowerPoint Presentation</vt:lpstr>
      <vt:lpstr>STURGEON VOLUME SUMMARY</vt:lpstr>
      <vt:lpstr>Questions?</vt:lpstr>
    </vt:vector>
  </TitlesOfParts>
  <Company>United States Army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ELW</dc:creator>
  <cp:lastModifiedBy>Bogema, David L CIV USARMY CENWS (USA)</cp:lastModifiedBy>
  <cp:revision>503</cp:revision>
  <dcterms:created xsi:type="dcterms:W3CDTF">2017-02-20T05:10:01Z</dcterms:created>
  <dcterms:modified xsi:type="dcterms:W3CDTF">2021-05-11T13:44:01Z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0x01010065494DD6335FB74FA95D5708E9003C46</vt:lpwstr>
  </property>
</Properties>
</file>