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1"/>
  </p:notesMasterIdLst>
  <p:sldIdLst>
    <p:sldId id="256" r:id="rId2"/>
    <p:sldId id="368" r:id="rId3"/>
    <p:sldId id="371" r:id="rId4"/>
    <p:sldId id="369" r:id="rId5"/>
    <p:sldId id="370" r:id="rId6"/>
    <p:sldId id="372" r:id="rId7"/>
    <p:sldId id="373" r:id="rId8"/>
    <p:sldId id="374" r:id="rId9"/>
    <p:sldId id="375" r:id="rId1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14E"/>
    <a:srgbClr val="34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224" autoAdjust="0"/>
  </p:normalViewPr>
  <p:slideViewPr>
    <p:cSldViewPr snapToGrid="0">
      <p:cViewPr>
        <p:scale>
          <a:sx n="100" d="100"/>
          <a:sy n="100" d="100"/>
        </p:scale>
        <p:origin x="108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CCB39D9-C258-4BA1-8F7E-77A2EC911C0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C36078D-41AA-4263-867C-48B80A0F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078D-41AA-4263-867C-48B80A0F9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1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078D-41AA-4263-867C-48B80A0F9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0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078D-41AA-4263-867C-48B80A0F9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6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078D-41AA-4263-867C-48B80A0F9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85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6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785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99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7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2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5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1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6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7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8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5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0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BAD3-4A7C-45CA-B9B8-F0C5B7D25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107" y="1932810"/>
            <a:ext cx="712064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Kootenai River White Sturgeon Migration, Flow, and Temperature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7EC86-27D2-48E9-B7D2-7846680C5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107" y="3558955"/>
            <a:ext cx="6600451" cy="1765572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Ryan Bart 	</a:t>
            </a:r>
          </a:p>
          <a:p>
            <a:r>
              <a:rPr lang="en-US" sz="2200" dirty="0"/>
              <a:t>Kootenai River White Sturgeon Lead</a:t>
            </a:r>
          </a:p>
          <a:p>
            <a:r>
              <a:rPr lang="en-US" sz="2200" dirty="0"/>
              <a:t>U.S. Fish and Wildlife Service </a:t>
            </a:r>
          </a:p>
          <a:p>
            <a:r>
              <a:rPr lang="en-US" sz="2200" dirty="0"/>
              <a:t>Idaho Fish and Wildlife Office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2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4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D6797-DC2B-4858-B605-19EC07DEE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3" r="4991"/>
          <a:stretch/>
        </p:blipFill>
        <p:spPr>
          <a:xfrm>
            <a:off x="-6618" y="10"/>
            <a:ext cx="9143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058D2-A18C-4750-92EE-13E78AD9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46" y="624110"/>
            <a:ext cx="7566013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Kootenai River White Sturgeon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65F8B-4E30-4733-922A-D0D8B6B855D5}"/>
              </a:ext>
            </a:extLst>
          </p:cNvPr>
          <p:cNvSpPr txBox="1"/>
          <p:nvPr/>
        </p:nvSpPr>
        <p:spPr>
          <a:xfrm>
            <a:off x="844731" y="1724297"/>
            <a:ext cx="7783728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Endemic white sturgeon population to the Kootenai River and Kootenay Lake</a:t>
            </a:r>
          </a:p>
          <a:p>
            <a:pPr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Became isolated from the Columbia River during the last ice age</a:t>
            </a:r>
          </a:p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Makes annual spawning migrations from Kootenay Lake to the Kootenai River</a:t>
            </a:r>
          </a:p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rgbClr val="315A8A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2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58D2-A18C-4750-92EE-13E78AD9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78941"/>
            <a:ext cx="8101263" cy="8798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Kootenai River White Sturgeon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460FA-C3F4-4CA6-B68C-83BD85335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363" y="894466"/>
            <a:ext cx="4524812" cy="5784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C59A3-A25F-44CE-819E-EAB3504F8779}"/>
              </a:ext>
            </a:extLst>
          </p:cNvPr>
          <p:cNvSpPr txBox="1"/>
          <p:nvPr/>
        </p:nvSpPr>
        <p:spPr>
          <a:xfrm>
            <a:off x="8151352" y="630972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IKLBC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1C4F9-236D-4F98-8784-49012ABD4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67" t="41834" r="16378" b="10856"/>
          <a:stretch/>
        </p:blipFill>
        <p:spPr>
          <a:xfrm>
            <a:off x="312011" y="1337800"/>
            <a:ext cx="3734970" cy="45882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4A9D13-A281-4F40-9D80-8216101592FB}"/>
              </a:ext>
            </a:extLst>
          </p:cNvPr>
          <p:cNvSpPr/>
          <p:nvPr/>
        </p:nvSpPr>
        <p:spPr>
          <a:xfrm>
            <a:off x="5982159" y="3338111"/>
            <a:ext cx="2247441" cy="2732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48AC25-293E-46BB-9A07-123FA2EB61E2}"/>
              </a:ext>
            </a:extLst>
          </p:cNvPr>
          <p:cNvCxnSpPr>
            <a:cxnSpLocks/>
          </p:cNvCxnSpPr>
          <p:nvPr/>
        </p:nvCxnSpPr>
        <p:spPr>
          <a:xfrm flipH="1" flipV="1">
            <a:off x="4046981" y="1337800"/>
            <a:ext cx="4182619" cy="20003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D8B74A-798D-48ED-89C7-E914C925A883}"/>
              </a:ext>
            </a:extLst>
          </p:cNvPr>
          <p:cNvCxnSpPr>
            <a:cxnSpLocks/>
          </p:cNvCxnSpPr>
          <p:nvPr/>
        </p:nvCxnSpPr>
        <p:spPr>
          <a:xfrm flipH="1" flipV="1">
            <a:off x="312012" y="5926044"/>
            <a:ext cx="5670147" cy="144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990756-6471-41CB-841B-7CB549A71CD5}"/>
              </a:ext>
            </a:extLst>
          </p:cNvPr>
          <p:cNvSpPr/>
          <p:nvPr/>
        </p:nvSpPr>
        <p:spPr>
          <a:xfrm>
            <a:off x="964403" y="2632074"/>
            <a:ext cx="1112045" cy="2467445"/>
          </a:xfrm>
          <a:custGeom>
            <a:avLst/>
            <a:gdLst>
              <a:gd name="connsiteX0" fmla="*/ 1019175 w 1019175"/>
              <a:gd name="connsiteY0" fmla="*/ 1787525 h 1803870"/>
              <a:gd name="connsiteX1" fmla="*/ 949325 w 1019175"/>
              <a:gd name="connsiteY1" fmla="*/ 1787525 h 1803870"/>
              <a:gd name="connsiteX2" fmla="*/ 933450 w 1019175"/>
              <a:gd name="connsiteY2" fmla="*/ 1781175 h 1803870"/>
              <a:gd name="connsiteX3" fmla="*/ 917575 w 1019175"/>
              <a:gd name="connsiteY3" fmla="*/ 1781175 h 1803870"/>
              <a:gd name="connsiteX4" fmla="*/ 904875 w 1019175"/>
              <a:gd name="connsiteY4" fmla="*/ 1797050 h 1803870"/>
              <a:gd name="connsiteX5" fmla="*/ 901700 w 1019175"/>
              <a:gd name="connsiteY5" fmla="*/ 1803400 h 1803870"/>
              <a:gd name="connsiteX6" fmla="*/ 885825 w 1019175"/>
              <a:gd name="connsiteY6" fmla="*/ 1803400 h 1803870"/>
              <a:gd name="connsiteX7" fmla="*/ 866775 w 1019175"/>
              <a:gd name="connsiteY7" fmla="*/ 1803400 h 1803870"/>
              <a:gd name="connsiteX8" fmla="*/ 854075 w 1019175"/>
              <a:gd name="connsiteY8" fmla="*/ 1800225 h 1803870"/>
              <a:gd name="connsiteX9" fmla="*/ 835025 w 1019175"/>
              <a:gd name="connsiteY9" fmla="*/ 1787525 h 1803870"/>
              <a:gd name="connsiteX10" fmla="*/ 819150 w 1019175"/>
              <a:gd name="connsiteY10" fmla="*/ 1768475 h 1803870"/>
              <a:gd name="connsiteX11" fmla="*/ 806450 w 1019175"/>
              <a:gd name="connsiteY11" fmla="*/ 1733550 h 1803870"/>
              <a:gd name="connsiteX12" fmla="*/ 800100 w 1019175"/>
              <a:gd name="connsiteY12" fmla="*/ 1673225 h 1803870"/>
              <a:gd name="connsiteX13" fmla="*/ 784225 w 1019175"/>
              <a:gd name="connsiteY13" fmla="*/ 1625600 h 1803870"/>
              <a:gd name="connsiteX14" fmla="*/ 752475 w 1019175"/>
              <a:gd name="connsiteY14" fmla="*/ 1600200 h 1803870"/>
              <a:gd name="connsiteX15" fmla="*/ 739775 w 1019175"/>
              <a:gd name="connsiteY15" fmla="*/ 1581150 h 1803870"/>
              <a:gd name="connsiteX16" fmla="*/ 736600 w 1019175"/>
              <a:gd name="connsiteY16" fmla="*/ 1568450 h 1803870"/>
              <a:gd name="connsiteX17" fmla="*/ 742950 w 1019175"/>
              <a:gd name="connsiteY17" fmla="*/ 1546225 h 1803870"/>
              <a:gd name="connsiteX18" fmla="*/ 739775 w 1019175"/>
              <a:gd name="connsiteY18" fmla="*/ 1520825 h 1803870"/>
              <a:gd name="connsiteX19" fmla="*/ 704850 w 1019175"/>
              <a:gd name="connsiteY19" fmla="*/ 1438275 h 1803870"/>
              <a:gd name="connsiteX20" fmla="*/ 711200 w 1019175"/>
              <a:gd name="connsiteY20" fmla="*/ 1419225 h 1803870"/>
              <a:gd name="connsiteX21" fmla="*/ 708025 w 1019175"/>
              <a:gd name="connsiteY21" fmla="*/ 1390650 h 1803870"/>
              <a:gd name="connsiteX22" fmla="*/ 688975 w 1019175"/>
              <a:gd name="connsiteY22" fmla="*/ 1358900 h 1803870"/>
              <a:gd name="connsiteX23" fmla="*/ 660400 w 1019175"/>
              <a:gd name="connsiteY23" fmla="*/ 1308100 h 1803870"/>
              <a:gd name="connsiteX24" fmla="*/ 619125 w 1019175"/>
              <a:gd name="connsiteY24" fmla="*/ 1276350 h 1803870"/>
              <a:gd name="connsiteX25" fmla="*/ 612775 w 1019175"/>
              <a:gd name="connsiteY25" fmla="*/ 1235075 h 1803870"/>
              <a:gd name="connsiteX26" fmla="*/ 596900 w 1019175"/>
              <a:gd name="connsiteY26" fmla="*/ 1174750 h 1803870"/>
              <a:gd name="connsiteX27" fmla="*/ 571500 w 1019175"/>
              <a:gd name="connsiteY27" fmla="*/ 1120775 h 1803870"/>
              <a:gd name="connsiteX28" fmla="*/ 552450 w 1019175"/>
              <a:gd name="connsiteY28" fmla="*/ 1066800 h 1803870"/>
              <a:gd name="connsiteX29" fmla="*/ 539750 w 1019175"/>
              <a:gd name="connsiteY29" fmla="*/ 1050925 h 1803870"/>
              <a:gd name="connsiteX30" fmla="*/ 517525 w 1019175"/>
              <a:gd name="connsiteY30" fmla="*/ 1047750 h 1803870"/>
              <a:gd name="connsiteX31" fmla="*/ 511175 w 1019175"/>
              <a:gd name="connsiteY31" fmla="*/ 1044575 h 1803870"/>
              <a:gd name="connsiteX32" fmla="*/ 523875 w 1019175"/>
              <a:gd name="connsiteY32" fmla="*/ 1009650 h 1803870"/>
              <a:gd name="connsiteX33" fmla="*/ 523875 w 1019175"/>
              <a:gd name="connsiteY33" fmla="*/ 987425 h 1803870"/>
              <a:gd name="connsiteX34" fmla="*/ 517525 w 1019175"/>
              <a:gd name="connsiteY34" fmla="*/ 965200 h 1803870"/>
              <a:gd name="connsiteX35" fmla="*/ 508000 w 1019175"/>
              <a:gd name="connsiteY35" fmla="*/ 958850 h 1803870"/>
              <a:gd name="connsiteX36" fmla="*/ 482600 w 1019175"/>
              <a:gd name="connsiteY36" fmla="*/ 952500 h 1803870"/>
              <a:gd name="connsiteX37" fmla="*/ 460375 w 1019175"/>
              <a:gd name="connsiteY37" fmla="*/ 949325 h 1803870"/>
              <a:gd name="connsiteX38" fmla="*/ 444500 w 1019175"/>
              <a:gd name="connsiteY38" fmla="*/ 949325 h 1803870"/>
              <a:gd name="connsiteX39" fmla="*/ 441325 w 1019175"/>
              <a:gd name="connsiteY39" fmla="*/ 955675 h 1803870"/>
              <a:gd name="connsiteX40" fmla="*/ 438150 w 1019175"/>
              <a:gd name="connsiteY40" fmla="*/ 971550 h 1803870"/>
              <a:gd name="connsiteX41" fmla="*/ 428625 w 1019175"/>
              <a:gd name="connsiteY41" fmla="*/ 974725 h 1803870"/>
              <a:gd name="connsiteX42" fmla="*/ 412750 w 1019175"/>
              <a:gd name="connsiteY42" fmla="*/ 984250 h 1803870"/>
              <a:gd name="connsiteX43" fmla="*/ 400050 w 1019175"/>
              <a:gd name="connsiteY43" fmla="*/ 984250 h 1803870"/>
              <a:gd name="connsiteX44" fmla="*/ 371475 w 1019175"/>
              <a:gd name="connsiteY44" fmla="*/ 962025 h 1803870"/>
              <a:gd name="connsiteX45" fmla="*/ 358775 w 1019175"/>
              <a:gd name="connsiteY45" fmla="*/ 962025 h 1803870"/>
              <a:gd name="connsiteX46" fmla="*/ 323850 w 1019175"/>
              <a:gd name="connsiteY46" fmla="*/ 965200 h 1803870"/>
              <a:gd name="connsiteX47" fmla="*/ 298450 w 1019175"/>
              <a:gd name="connsiteY47" fmla="*/ 958850 h 1803870"/>
              <a:gd name="connsiteX48" fmla="*/ 269875 w 1019175"/>
              <a:gd name="connsiteY48" fmla="*/ 958850 h 1803870"/>
              <a:gd name="connsiteX49" fmla="*/ 247650 w 1019175"/>
              <a:gd name="connsiteY49" fmla="*/ 952500 h 1803870"/>
              <a:gd name="connsiteX50" fmla="*/ 171450 w 1019175"/>
              <a:gd name="connsiteY50" fmla="*/ 936625 h 1803870"/>
              <a:gd name="connsiteX51" fmla="*/ 158750 w 1019175"/>
              <a:gd name="connsiteY51" fmla="*/ 920750 h 1803870"/>
              <a:gd name="connsiteX52" fmla="*/ 114300 w 1019175"/>
              <a:gd name="connsiteY52" fmla="*/ 892175 h 1803870"/>
              <a:gd name="connsiteX53" fmla="*/ 95250 w 1019175"/>
              <a:gd name="connsiteY53" fmla="*/ 882650 h 1803870"/>
              <a:gd name="connsiteX54" fmla="*/ 85725 w 1019175"/>
              <a:gd name="connsiteY54" fmla="*/ 860425 h 1803870"/>
              <a:gd name="connsiteX55" fmla="*/ 101600 w 1019175"/>
              <a:gd name="connsiteY55" fmla="*/ 844550 h 1803870"/>
              <a:gd name="connsiteX56" fmla="*/ 107950 w 1019175"/>
              <a:gd name="connsiteY56" fmla="*/ 835025 h 1803870"/>
              <a:gd name="connsiteX57" fmla="*/ 120650 w 1019175"/>
              <a:gd name="connsiteY57" fmla="*/ 812800 h 1803870"/>
              <a:gd name="connsiteX58" fmla="*/ 98425 w 1019175"/>
              <a:gd name="connsiteY58" fmla="*/ 793750 h 1803870"/>
              <a:gd name="connsiteX59" fmla="*/ 79375 w 1019175"/>
              <a:gd name="connsiteY59" fmla="*/ 796925 h 1803870"/>
              <a:gd name="connsiteX60" fmla="*/ 63500 w 1019175"/>
              <a:gd name="connsiteY60" fmla="*/ 796925 h 1803870"/>
              <a:gd name="connsiteX61" fmla="*/ 63500 w 1019175"/>
              <a:gd name="connsiteY61" fmla="*/ 777875 h 1803870"/>
              <a:gd name="connsiteX62" fmla="*/ 92075 w 1019175"/>
              <a:gd name="connsiteY62" fmla="*/ 762000 h 1803870"/>
              <a:gd name="connsiteX63" fmla="*/ 114300 w 1019175"/>
              <a:gd name="connsiteY63" fmla="*/ 755650 h 1803870"/>
              <a:gd name="connsiteX64" fmla="*/ 130175 w 1019175"/>
              <a:gd name="connsiteY64" fmla="*/ 727075 h 1803870"/>
              <a:gd name="connsiteX65" fmla="*/ 130175 w 1019175"/>
              <a:gd name="connsiteY65" fmla="*/ 711200 h 1803870"/>
              <a:gd name="connsiteX66" fmla="*/ 107950 w 1019175"/>
              <a:gd name="connsiteY66" fmla="*/ 685800 h 1803870"/>
              <a:gd name="connsiteX67" fmla="*/ 92075 w 1019175"/>
              <a:gd name="connsiteY67" fmla="*/ 673100 h 1803870"/>
              <a:gd name="connsiteX68" fmla="*/ 114300 w 1019175"/>
              <a:gd name="connsiteY68" fmla="*/ 666750 h 1803870"/>
              <a:gd name="connsiteX69" fmla="*/ 149225 w 1019175"/>
              <a:gd name="connsiteY69" fmla="*/ 666750 h 1803870"/>
              <a:gd name="connsiteX70" fmla="*/ 161925 w 1019175"/>
              <a:gd name="connsiteY70" fmla="*/ 657225 h 1803870"/>
              <a:gd name="connsiteX71" fmla="*/ 161925 w 1019175"/>
              <a:gd name="connsiteY71" fmla="*/ 631825 h 1803870"/>
              <a:gd name="connsiteX72" fmla="*/ 142875 w 1019175"/>
              <a:gd name="connsiteY72" fmla="*/ 603250 h 1803870"/>
              <a:gd name="connsiteX73" fmla="*/ 168275 w 1019175"/>
              <a:gd name="connsiteY73" fmla="*/ 581025 h 1803870"/>
              <a:gd name="connsiteX74" fmla="*/ 174625 w 1019175"/>
              <a:gd name="connsiteY74" fmla="*/ 568325 h 1803870"/>
              <a:gd name="connsiteX75" fmla="*/ 161925 w 1019175"/>
              <a:gd name="connsiteY75" fmla="*/ 561975 h 1803870"/>
              <a:gd name="connsiteX76" fmla="*/ 142875 w 1019175"/>
              <a:gd name="connsiteY76" fmla="*/ 561975 h 1803870"/>
              <a:gd name="connsiteX77" fmla="*/ 133350 w 1019175"/>
              <a:gd name="connsiteY77" fmla="*/ 539750 h 1803870"/>
              <a:gd name="connsiteX78" fmla="*/ 133350 w 1019175"/>
              <a:gd name="connsiteY78" fmla="*/ 514350 h 1803870"/>
              <a:gd name="connsiteX79" fmla="*/ 161925 w 1019175"/>
              <a:gd name="connsiteY79" fmla="*/ 520700 h 1803870"/>
              <a:gd name="connsiteX80" fmla="*/ 168275 w 1019175"/>
              <a:gd name="connsiteY80" fmla="*/ 504825 h 1803870"/>
              <a:gd name="connsiteX81" fmla="*/ 158750 w 1019175"/>
              <a:gd name="connsiteY81" fmla="*/ 454025 h 1803870"/>
              <a:gd name="connsiteX82" fmla="*/ 155575 w 1019175"/>
              <a:gd name="connsiteY82" fmla="*/ 444500 h 1803870"/>
              <a:gd name="connsiteX83" fmla="*/ 133350 w 1019175"/>
              <a:gd name="connsiteY83" fmla="*/ 434975 h 1803870"/>
              <a:gd name="connsiteX84" fmla="*/ 152400 w 1019175"/>
              <a:gd name="connsiteY84" fmla="*/ 415925 h 1803870"/>
              <a:gd name="connsiteX85" fmla="*/ 152400 w 1019175"/>
              <a:gd name="connsiteY85" fmla="*/ 400050 h 1803870"/>
              <a:gd name="connsiteX86" fmla="*/ 136525 w 1019175"/>
              <a:gd name="connsiteY86" fmla="*/ 400050 h 1803870"/>
              <a:gd name="connsiteX87" fmla="*/ 161925 w 1019175"/>
              <a:gd name="connsiteY87" fmla="*/ 390525 h 1803870"/>
              <a:gd name="connsiteX88" fmla="*/ 184150 w 1019175"/>
              <a:gd name="connsiteY88" fmla="*/ 374650 h 1803870"/>
              <a:gd name="connsiteX89" fmla="*/ 180975 w 1019175"/>
              <a:gd name="connsiteY89" fmla="*/ 361950 h 1803870"/>
              <a:gd name="connsiteX90" fmla="*/ 168275 w 1019175"/>
              <a:gd name="connsiteY90" fmla="*/ 342900 h 1803870"/>
              <a:gd name="connsiteX91" fmla="*/ 149225 w 1019175"/>
              <a:gd name="connsiteY91" fmla="*/ 342900 h 1803870"/>
              <a:gd name="connsiteX92" fmla="*/ 136525 w 1019175"/>
              <a:gd name="connsiteY92" fmla="*/ 342900 h 1803870"/>
              <a:gd name="connsiteX93" fmla="*/ 120650 w 1019175"/>
              <a:gd name="connsiteY93" fmla="*/ 352425 h 1803870"/>
              <a:gd name="connsiteX94" fmla="*/ 107950 w 1019175"/>
              <a:gd name="connsiteY94" fmla="*/ 349250 h 1803870"/>
              <a:gd name="connsiteX95" fmla="*/ 127000 w 1019175"/>
              <a:gd name="connsiteY95" fmla="*/ 330200 h 1803870"/>
              <a:gd name="connsiteX96" fmla="*/ 139700 w 1019175"/>
              <a:gd name="connsiteY96" fmla="*/ 314325 h 1803870"/>
              <a:gd name="connsiteX97" fmla="*/ 136525 w 1019175"/>
              <a:gd name="connsiteY97" fmla="*/ 295275 h 1803870"/>
              <a:gd name="connsiteX98" fmla="*/ 107950 w 1019175"/>
              <a:gd name="connsiteY98" fmla="*/ 295275 h 1803870"/>
              <a:gd name="connsiteX99" fmla="*/ 82550 w 1019175"/>
              <a:gd name="connsiteY99" fmla="*/ 295275 h 1803870"/>
              <a:gd name="connsiteX100" fmla="*/ 85725 w 1019175"/>
              <a:gd name="connsiteY100" fmla="*/ 269875 h 1803870"/>
              <a:gd name="connsiteX101" fmla="*/ 95250 w 1019175"/>
              <a:gd name="connsiteY101" fmla="*/ 257175 h 1803870"/>
              <a:gd name="connsiteX102" fmla="*/ 85725 w 1019175"/>
              <a:gd name="connsiteY102" fmla="*/ 247650 h 1803870"/>
              <a:gd name="connsiteX103" fmla="*/ 66675 w 1019175"/>
              <a:gd name="connsiteY103" fmla="*/ 247650 h 1803870"/>
              <a:gd name="connsiteX104" fmla="*/ 47625 w 1019175"/>
              <a:gd name="connsiteY104" fmla="*/ 247650 h 1803870"/>
              <a:gd name="connsiteX105" fmla="*/ 34925 w 1019175"/>
              <a:gd name="connsiteY105" fmla="*/ 231775 h 1803870"/>
              <a:gd name="connsiteX106" fmla="*/ 38100 w 1019175"/>
              <a:gd name="connsiteY106" fmla="*/ 212725 h 1803870"/>
              <a:gd name="connsiteX107" fmla="*/ 60325 w 1019175"/>
              <a:gd name="connsiteY107" fmla="*/ 196850 h 1803870"/>
              <a:gd name="connsiteX108" fmla="*/ 85725 w 1019175"/>
              <a:gd name="connsiteY108" fmla="*/ 193675 h 1803870"/>
              <a:gd name="connsiteX109" fmla="*/ 73025 w 1019175"/>
              <a:gd name="connsiteY109" fmla="*/ 180975 h 1803870"/>
              <a:gd name="connsiteX110" fmla="*/ 47625 w 1019175"/>
              <a:gd name="connsiteY110" fmla="*/ 180975 h 1803870"/>
              <a:gd name="connsiteX111" fmla="*/ 25400 w 1019175"/>
              <a:gd name="connsiteY111" fmla="*/ 180975 h 1803870"/>
              <a:gd name="connsiteX112" fmla="*/ 9525 w 1019175"/>
              <a:gd name="connsiteY112" fmla="*/ 155575 h 1803870"/>
              <a:gd name="connsiteX113" fmla="*/ 9525 w 1019175"/>
              <a:gd name="connsiteY113" fmla="*/ 139700 h 1803870"/>
              <a:gd name="connsiteX114" fmla="*/ 0 w 1019175"/>
              <a:gd name="connsiteY114" fmla="*/ 130175 h 1803870"/>
              <a:gd name="connsiteX115" fmla="*/ 9525 w 1019175"/>
              <a:gd name="connsiteY115" fmla="*/ 111125 h 1803870"/>
              <a:gd name="connsiteX116" fmla="*/ 19050 w 1019175"/>
              <a:gd name="connsiteY116" fmla="*/ 88900 h 1803870"/>
              <a:gd name="connsiteX117" fmla="*/ 38100 w 1019175"/>
              <a:gd name="connsiteY117" fmla="*/ 85725 h 1803870"/>
              <a:gd name="connsiteX118" fmla="*/ 69850 w 1019175"/>
              <a:gd name="connsiteY118" fmla="*/ 82550 h 1803870"/>
              <a:gd name="connsiteX119" fmla="*/ 82550 w 1019175"/>
              <a:gd name="connsiteY119" fmla="*/ 66675 h 1803870"/>
              <a:gd name="connsiteX120" fmla="*/ 79375 w 1019175"/>
              <a:gd name="connsiteY120" fmla="*/ 44450 h 1803870"/>
              <a:gd name="connsiteX121" fmla="*/ 63500 w 1019175"/>
              <a:gd name="connsiteY121" fmla="*/ 22225 h 1803870"/>
              <a:gd name="connsiteX122" fmla="*/ 38100 w 1019175"/>
              <a:gd name="connsiteY122" fmla="*/ 0 h 1803870"/>
              <a:gd name="connsiteX0" fmla="*/ 1111250 w 1111250"/>
              <a:gd name="connsiteY0" fmla="*/ 2451100 h 2467445"/>
              <a:gd name="connsiteX1" fmla="*/ 1041400 w 1111250"/>
              <a:gd name="connsiteY1" fmla="*/ 2451100 h 2467445"/>
              <a:gd name="connsiteX2" fmla="*/ 1025525 w 1111250"/>
              <a:gd name="connsiteY2" fmla="*/ 2444750 h 2467445"/>
              <a:gd name="connsiteX3" fmla="*/ 1009650 w 1111250"/>
              <a:gd name="connsiteY3" fmla="*/ 2444750 h 2467445"/>
              <a:gd name="connsiteX4" fmla="*/ 996950 w 1111250"/>
              <a:gd name="connsiteY4" fmla="*/ 2460625 h 2467445"/>
              <a:gd name="connsiteX5" fmla="*/ 993775 w 1111250"/>
              <a:gd name="connsiteY5" fmla="*/ 2466975 h 2467445"/>
              <a:gd name="connsiteX6" fmla="*/ 977900 w 1111250"/>
              <a:gd name="connsiteY6" fmla="*/ 2466975 h 2467445"/>
              <a:gd name="connsiteX7" fmla="*/ 958850 w 1111250"/>
              <a:gd name="connsiteY7" fmla="*/ 2466975 h 2467445"/>
              <a:gd name="connsiteX8" fmla="*/ 946150 w 1111250"/>
              <a:gd name="connsiteY8" fmla="*/ 2463800 h 2467445"/>
              <a:gd name="connsiteX9" fmla="*/ 927100 w 1111250"/>
              <a:gd name="connsiteY9" fmla="*/ 2451100 h 2467445"/>
              <a:gd name="connsiteX10" fmla="*/ 911225 w 1111250"/>
              <a:gd name="connsiteY10" fmla="*/ 2432050 h 2467445"/>
              <a:gd name="connsiteX11" fmla="*/ 898525 w 1111250"/>
              <a:gd name="connsiteY11" fmla="*/ 2397125 h 2467445"/>
              <a:gd name="connsiteX12" fmla="*/ 892175 w 1111250"/>
              <a:gd name="connsiteY12" fmla="*/ 2336800 h 2467445"/>
              <a:gd name="connsiteX13" fmla="*/ 876300 w 1111250"/>
              <a:gd name="connsiteY13" fmla="*/ 2289175 h 2467445"/>
              <a:gd name="connsiteX14" fmla="*/ 844550 w 1111250"/>
              <a:gd name="connsiteY14" fmla="*/ 2263775 h 2467445"/>
              <a:gd name="connsiteX15" fmla="*/ 831850 w 1111250"/>
              <a:gd name="connsiteY15" fmla="*/ 2244725 h 2467445"/>
              <a:gd name="connsiteX16" fmla="*/ 828675 w 1111250"/>
              <a:gd name="connsiteY16" fmla="*/ 2232025 h 2467445"/>
              <a:gd name="connsiteX17" fmla="*/ 835025 w 1111250"/>
              <a:gd name="connsiteY17" fmla="*/ 2209800 h 2467445"/>
              <a:gd name="connsiteX18" fmla="*/ 831850 w 1111250"/>
              <a:gd name="connsiteY18" fmla="*/ 2184400 h 2467445"/>
              <a:gd name="connsiteX19" fmla="*/ 796925 w 1111250"/>
              <a:gd name="connsiteY19" fmla="*/ 2101850 h 2467445"/>
              <a:gd name="connsiteX20" fmla="*/ 803275 w 1111250"/>
              <a:gd name="connsiteY20" fmla="*/ 2082800 h 2467445"/>
              <a:gd name="connsiteX21" fmla="*/ 800100 w 1111250"/>
              <a:gd name="connsiteY21" fmla="*/ 2054225 h 2467445"/>
              <a:gd name="connsiteX22" fmla="*/ 781050 w 1111250"/>
              <a:gd name="connsiteY22" fmla="*/ 2022475 h 2467445"/>
              <a:gd name="connsiteX23" fmla="*/ 752475 w 1111250"/>
              <a:gd name="connsiteY23" fmla="*/ 1971675 h 2467445"/>
              <a:gd name="connsiteX24" fmla="*/ 711200 w 1111250"/>
              <a:gd name="connsiteY24" fmla="*/ 1939925 h 2467445"/>
              <a:gd name="connsiteX25" fmla="*/ 704850 w 1111250"/>
              <a:gd name="connsiteY25" fmla="*/ 1898650 h 2467445"/>
              <a:gd name="connsiteX26" fmla="*/ 688975 w 1111250"/>
              <a:gd name="connsiteY26" fmla="*/ 1838325 h 2467445"/>
              <a:gd name="connsiteX27" fmla="*/ 663575 w 1111250"/>
              <a:gd name="connsiteY27" fmla="*/ 1784350 h 2467445"/>
              <a:gd name="connsiteX28" fmla="*/ 644525 w 1111250"/>
              <a:gd name="connsiteY28" fmla="*/ 1730375 h 2467445"/>
              <a:gd name="connsiteX29" fmla="*/ 631825 w 1111250"/>
              <a:gd name="connsiteY29" fmla="*/ 1714500 h 2467445"/>
              <a:gd name="connsiteX30" fmla="*/ 609600 w 1111250"/>
              <a:gd name="connsiteY30" fmla="*/ 1711325 h 2467445"/>
              <a:gd name="connsiteX31" fmla="*/ 603250 w 1111250"/>
              <a:gd name="connsiteY31" fmla="*/ 1708150 h 2467445"/>
              <a:gd name="connsiteX32" fmla="*/ 615950 w 1111250"/>
              <a:gd name="connsiteY32" fmla="*/ 1673225 h 2467445"/>
              <a:gd name="connsiteX33" fmla="*/ 615950 w 1111250"/>
              <a:gd name="connsiteY33" fmla="*/ 1651000 h 2467445"/>
              <a:gd name="connsiteX34" fmla="*/ 609600 w 1111250"/>
              <a:gd name="connsiteY34" fmla="*/ 1628775 h 2467445"/>
              <a:gd name="connsiteX35" fmla="*/ 600075 w 1111250"/>
              <a:gd name="connsiteY35" fmla="*/ 1622425 h 2467445"/>
              <a:gd name="connsiteX36" fmla="*/ 574675 w 1111250"/>
              <a:gd name="connsiteY36" fmla="*/ 1616075 h 2467445"/>
              <a:gd name="connsiteX37" fmla="*/ 552450 w 1111250"/>
              <a:gd name="connsiteY37" fmla="*/ 1612900 h 2467445"/>
              <a:gd name="connsiteX38" fmla="*/ 536575 w 1111250"/>
              <a:gd name="connsiteY38" fmla="*/ 1612900 h 2467445"/>
              <a:gd name="connsiteX39" fmla="*/ 533400 w 1111250"/>
              <a:gd name="connsiteY39" fmla="*/ 1619250 h 2467445"/>
              <a:gd name="connsiteX40" fmla="*/ 530225 w 1111250"/>
              <a:gd name="connsiteY40" fmla="*/ 1635125 h 2467445"/>
              <a:gd name="connsiteX41" fmla="*/ 520700 w 1111250"/>
              <a:gd name="connsiteY41" fmla="*/ 1638300 h 2467445"/>
              <a:gd name="connsiteX42" fmla="*/ 504825 w 1111250"/>
              <a:gd name="connsiteY42" fmla="*/ 1647825 h 2467445"/>
              <a:gd name="connsiteX43" fmla="*/ 492125 w 1111250"/>
              <a:gd name="connsiteY43" fmla="*/ 1647825 h 2467445"/>
              <a:gd name="connsiteX44" fmla="*/ 463550 w 1111250"/>
              <a:gd name="connsiteY44" fmla="*/ 1625600 h 2467445"/>
              <a:gd name="connsiteX45" fmla="*/ 450850 w 1111250"/>
              <a:gd name="connsiteY45" fmla="*/ 1625600 h 2467445"/>
              <a:gd name="connsiteX46" fmla="*/ 415925 w 1111250"/>
              <a:gd name="connsiteY46" fmla="*/ 1628775 h 2467445"/>
              <a:gd name="connsiteX47" fmla="*/ 390525 w 1111250"/>
              <a:gd name="connsiteY47" fmla="*/ 1622425 h 2467445"/>
              <a:gd name="connsiteX48" fmla="*/ 361950 w 1111250"/>
              <a:gd name="connsiteY48" fmla="*/ 1622425 h 2467445"/>
              <a:gd name="connsiteX49" fmla="*/ 339725 w 1111250"/>
              <a:gd name="connsiteY49" fmla="*/ 1616075 h 2467445"/>
              <a:gd name="connsiteX50" fmla="*/ 263525 w 1111250"/>
              <a:gd name="connsiteY50" fmla="*/ 1600200 h 2467445"/>
              <a:gd name="connsiteX51" fmla="*/ 250825 w 1111250"/>
              <a:gd name="connsiteY51" fmla="*/ 1584325 h 2467445"/>
              <a:gd name="connsiteX52" fmla="*/ 206375 w 1111250"/>
              <a:gd name="connsiteY52" fmla="*/ 1555750 h 2467445"/>
              <a:gd name="connsiteX53" fmla="*/ 187325 w 1111250"/>
              <a:gd name="connsiteY53" fmla="*/ 1546225 h 2467445"/>
              <a:gd name="connsiteX54" fmla="*/ 177800 w 1111250"/>
              <a:gd name="connsiteY54" fmla="*/ 1524000 h 2467445"/>
              <a:gd name="connsiteX55" fmla="*/ 193675 w 1111250"/>
              <a:gd name="connsiteY55" fmla="*/ 1508125 h 2467445"/>
              <a:gd name="connsiteX56" fmla="*/ 200025 w 1111250"/>
              <a:gd name="connsiteY56" fmla="*/ 1498600 h 2467445"/>
              <a:gd name="connsiteX57" fmla="*/ 212725 w 1111250"/>
              <a:gd name="connsiteY57" fmla="*/ 1476375 h 2467445"/>
              <a:gd name="connsiteX58" fmla="*/ 190500 w 1111250"/>
              <a:gd name="connsiteY58" fmla="*/ 1457325 h 2467445"/>
              <a:gd name="connsiteX59" fmla="*/ 171450 w 1111250"/>
              <a:gd name="connsiteY59" fmla="*/ 1460500 h 2467445"/>
              <a:gd name="connsiteX60" fmla="*/ 155575 w 1111250"/>
              <a:gd name="connsiteY60" fmla="*/ 1460500 h 2467445"/>
              <a:gd name="connsiteX61" fmla="*/ 155575 w 1111250"/>
              <a:gd name="connsiteY61" fmla="*/ 1441450 h 2467445"/>
              <a:gd name="connsiteX62" fmla="*/ 184150 w 1111250"/>
              <a:gd name="connsiteY62" fmla="*/ 1425575 h 2467445"/>
              <a:gd name="connsiteX63" fmla="*/ 206375 w 1111250"/>
              <a:gd name="connsiteY63" fmla="*/ 1419225 h 2467445"/>
              <a:gd name="connsiteX64" fmla="*/ 222250 w 1111250"/>
              <a:gd name="connsiteY64" fmla="*/ 1390650 h 2467445"/>
              <a:gd name="connsiteX65" fmla="*/ 222250 w 1111250"/>
              <a:gd name="connsiteY65" fmla="*/ 1374775 h 2467445"/>
              <a:gd name="connsiteX66" fmla="*/ 200025 w 1111250"/>
              <a:gd name="connsiteY66" fmla="*/ 1349375 h 2467445"/>
              <a:gd name="connsiteX67" fmla="*/ 184150 w 1111250"/>
              <a:gd name="connsiteY67" fmla="*/ 1336675 h 2467445"/>
              <a:gd name="connsiteX68" fmla="*/ 206375 w 1111250"/>
              <a:gd name="connsiteY68" fmla="*/ 1330325 h 2467445"/>
              <a:gd name="connsiteX69" fmla="*/ 241300 w 1111250"/>
              <a:gd name="connsiteY69" fmla="*/ 1330325 h 2467445"/>
              <a:gd name="connsiteX70" fmla="*/ 254000 w 1111250"/>
              <a:gd name="connsiteY70" fmla="*/ 1320800 h 2467445"/>
              <a:gd name="connsiteX71" fmla="*/ 254000 w 1111250"/>
              <a:gd name="connsiteY71" fmla="*/ 1295400 h 2467445"/>
              <a:gd name="connsiteX72" fmla="*/ 234950 w 1111250"/>
              <a:gd name="connsiteY72" fmla="*/ 1266825 h 2467445"/>
              <a:gd name="connsiteX73" fmla="*/ 260350 w 1111250"/>
              <a:gd name="connsiteY73" fmla="*/ 1244600 h 2467445"/>
              <a:gd name="connsiteX74" fmla="*/ 266700 w 1111250"/>
              <a:gd name="connsiteY74" fmla="*/ 1231900 h 2467445"/>
              <a:gd name="connsiteX75" fmla="*/ 254000 w 1111250"/>
              <a:gd name="connsiteY75" fmla="*/ 1225550 h 2467445"/>
              <a:gd name="connsiteX76" fmla="*/ 234950 w 1111250"/>
              <a:gd name="connsiteY76" fmla="*/ 1225550 h 2467445"/>
              <a:gd name="connsiteX77" fmla="*/ 225425 w 1111250"/>
              <a:gd name="connsiteY77" fmla="*/ 1203325 h 2467445"/>
              <a:gd name="connsiteX78" fmla="*/ 225425 w 1111250"/>
              <a:gd name="connsiteY78" fmla="*/ 1177925 h 2467445"/>
              <a:gd name="connsiteX79" fmla="*/ 254000 w 1111250"/>
              <a:gd name="connsiteY79" fmla="*/ 1184275 h 2467445"/>
              <a:gd name="connsiteX80" fmla="*/ 260350 w 1111250"/>
              <a:gd name="connsiteY80" fmla="*/ 1168400 h 2467445"/>
              <a:gd name="connsiteX81" fmla="*/ 250825 w 1111250"/>
              <a:gd name="connsiteY81" fmla="*/ 1117600 h 2467445"/>
              <a:gd name="connsiteX82" fmla="*/ 247650 w 1111250"/>
              <a:gd name="connsiteY82" fmla="*/ 1108075 h 2467445"/>
              <a:gd name="connsiteX83" fmla="*/ 225425 w 1111250"/>
              <a:gd name="connsiteY83" fmla="*/ 1098550 h 2467445"/>
              <a:gd name="connsiteX84" fmla="*/ 244475 w 1111250"/>
              <a:gd name="connsiteY84" fmla="*/ 1079500 h 2467445"/>
              <a:gd name="connsiteX85" fmla="*/ 244475 w 1111250"/>
              <a:gd name="connsiteY85" fmla="*/ 1063625 h 2467445"/>
              <a:gd name="connsiteX86" fmla="*/ 228600 w 1111250"/>
              <a:gd name="connsiteY86" fmla="*/ 1063625 h 2467445"/>
              <a:gd name="connsiteX87" fmla="*/ 254000 w 1111250"/>
              <a:gd name="connsiteY87" fmla="*/ 1054100 h 2467445"/>
              <a:gd name="connsiteX88" fmla="*/ 276225 w 1111250"/>
              <a:gd name="connsiteY88" fmla="*/ 1038225 h 2467445"/>
              <a:gd name="connsiteX89" fmla="*/ 273050 w 1111250"/>
              <a:gd name="connsiteY89" fmla="*/ 1025525 h 2467445"/>
              <a:gd name="connsiteX90" fmla="*/ 260350 w 1111250"/>
              <a:gd name="connsiteY90" fmla="*/ 1006475 h 2467445"/>
              <a:gd name="connsiteX91" fmla="*/ 241300 w 1111250"/>
              <a:gd name="connsiteY91" fmla="*/ 1006475 h 2467445"/>
              <a:gd name="connsiteX92" fmla="*/ 228600 w 1111250"/>
              <a:gd name="connsiteY92" fmla="*/ 1006475 h 2467445"/>
              <a:gd name="connsiteX93" fmla="*/ 212725 w 1111250"/>
              <a:gd name="connsiteY93" fmla="*/ 1016000 h 2467445"/>
              <a:gd name="connsiteX94" fmla="*/ 200025 w 1111250"/>
              <a:gd name="connsiteY94" fmla="*/ 1012825 h 2467445"/>
              <a:gd name="connsiteX95" fmla="*/ 219075 w 1111250"/>
              <a:gd name="connsiteY95" fmla="*/ 993775 h 2467445"/>
              <a:gd name="connsiteX96" fmla="*/ 231775 w 1111250"/>
              <a:gd name="connsiteY96" fmla="*/ 977900 h 2467445"/>
              <a:gd name="connsiteX97" fmla="*/ 228600 w 1111250"/>
              <a:gd name="connsiteY97" fmla="*/ 958850 h 2467445"/>
              <a:gd name="connsiteX98" fmla="*/ 200025 w 1111250"/>
              <a:gd name="connsiteY98" fmla="*/ 958850 h 2467445"/>
              <a:gd name="connsiteX99" fmla="*/ 174625 w 1111250"/>
              <a:gd name="connsiteY99" fmla="*/ 958850 h 2467445"/>
              <a:gd name="connsiteX100" fmla="*/ 177800 w 1111250"/>
              <a:gd name="connsiteY100" fmla="*/ 933450 h 2467445"/>
              <a:gd name="connsiteX101" fmla="*/ 187325 w 1111250"/>
              <a:gd name="connsiteY101" fmla="*/ 920750 h 2467445"/>
              <a:gd name="connsiteX102" fmla="*/ 177800 w 1111250"/>
              <a:gd name="connsiteY102" fmla="*/ 911225 h 2467445"/>
              <a:gd name="connsiteX103" fmla="*/ 158750 w 1111250"/>
              <a:gd name="connsiteY103" fmla="*/ 911225 h 2467445"/>
              <a:gd name="connsiteX104" fmla="*/ 139700 w 1111250"/>
              <a:gd name="connsiteY104" fmla="*/ 911225 h 2467445"/>
              <a:gd name="connsiteX105" fmla="*/ 127000 w 1111250"/>
              <a:gd name="connsiteY105" fmla="*/ 895350 h 2467445"/>
              <a:gd name="connsiteX106" fmla="*/ 130175 w 1111250"/>
              <a:gd name="connsiteY106" fmla="*/ 876300 h 2467445"/>
              <a:gd name="connsiteX107" fmla="*/ 152400 w 1111250"/>
              <a:gd name="connsiteY107" fmla="*/ 860425 h 2467445"/>
              <a:gd name="connsiteX108" fmla="*/ 177800 w 1111250"/>
              <a:gd name="connsiteY108" fmla="*/ 857250 h 2467445"/>
              <a:gd name="connsiteX109" fmla="*/ 165100 w 1111250"/>
              <a:gd name="connsiteY109" fmla="*/ 844550 h 2467445"/>
              <a:gd name="connsiteX110" fmla="*/ 139700 w 1111250"/>
              <a:gd name="connsiteY110" fmla="*/ 844550 h 2467445"/>
              <a:gd name="connsiteX111" fmla="*/ 117475 w 1111250"/>
              <a:gd name="connsiteY111" fmla="*/ 844550 h 2467445"/>
              <a:gd name="connsiteX112" fmla="*/ 101600 w 1111250"/>
              <a:gd name="connsiteY112" fmla="*/ 819150 h 2467445"/>
              <a:gd name="connsiteX113" fmla="*/ 101600 w 1111250"/>
              <a:gd name="connsiteY113" fmla="*/ 803275 h 2467445"/>
              <a:gd name="connsiteX114" fmla="*/ 92075 w 1111250"/>
              <a:gd name="connsiteY114" fmla="*/ 793750 h 2467445"/>
              <a:gd name="connsiteX115" fmla="*/ 101600 w 1111250"/>
              <a:gd name="connsiteY115" fmla="*/ 774700 h 2467445"/>
              <a:gd name="connsiteX116" fmla="*/ 111125 w 1111250"/>
              <a:gd name="connsiteY116" fmla="*/ 752475 h 2467445"/>
              <a:gd name="connsiteX117" fmla="*/ 130175 w 1111250"/>
              <a:gd name="connsiteY117" fmla="*/ 749300 h 2467445"/>
              <a:gd name="connsiteX118" fmla="*/ 161925 w 1111250"/>
              <a:gd name="connsiteY118" fmla="*/ 746125 h 2467445"/>
              <a:gd name="connsiteX119" fmla="*/ 174625 w 1111250"/>
              <a:gd name="connsiteY119" fmla="*/ 730250 h 2467445"/>
              <a:gd name="connsiteX120" fmla="*/ 171450 w 1111250"/>
              <a:gd name="connsiteY120" fmla="*/ 708025 h 2467445"/>
              <a:gd name="connsiteX121" fmla="*/ 155575 w 1111250"/>
              <a:gd name="connsiteY121" fmla="*/ 685800 h 2467445"/>
              <a:gd name="connsiteX122" fmla="*/ 0 w 1111250"/>
              <a:gd name="connsiteY122" fmla="*/ 0 h 2467445"/>
              <a:gd name="connsiteX0" fmla="*/ 1116269 w 1116269"/>
              <a:gd name="connsiteY0" fmla="*/ 2455414 h 2471759"/>
              <a:gd name="connsiteX1" fmla="*/ 1046419 w 1116269"/>
              <a:gd name="connsiteY1" fmla="*/ 2455414 h 2471759"/>
              <a:gd name="connsiteX2" fmla="*/ 1030544 w 1116269"/>
              <a:gd name="connsiteY2" fmla="*/ 2449064 h 2471759"/>
              <a:gd name="connsiteX3" fmla="*/ 1014669 w 1116269"/>
              <a:gd name="connsiteY3" fmla="*/ 2449064 h 2471759"/>
              <a:gd name="connsiteX4" fmla="*/ 1001969 w 1116269"/>
              <a:gd name="connsiteY4" fmla="*/ 2464939 h 2471759"/>
              <a:gd name="connsiteX5" fmla="*/ 998794 w 1116269"/>
              <a:gd name="connsiteY5" fmla="*/ 2471289 h 2471759"/>
              <a:gd name="connsiteX6" fmla="*/ 982919 w 1116269"/>
              <a:gd name="connsiteY6" fmla="*/ 2471289 h 2471759"/>
              <a:gd name="connsiteX7" fmla="*/ 963869 w 1116269"/>
              <a:gd name="connsiteY7" fmla="*/ 2471289 h 2471759"/>
              <a:gd name="connsiteX8" fmla="*/ 951169 w 1116269"/>
              <a:gd name="connsiteY8" fmla="*/ 2468114 h 2471759"/>
              <a:gd name="connsiteX9" fmla="*/ 932119 w 1116269"/>
              <a:gd name="connsiteY9" fmla="*/ 2455414 h 2471759"/>
              <a:gd name="connsiteX10" fmla="*/ 916244 w 1116269"/>
              <a:gd name="connsiteY10" fmla="*/ 2436364 h 2471759"/>
              <a:gd name="connsiteX11" fmla="*/ 903544 w 1116269"/>
              <a:gd name="connsiteY11" fmla="*/ 2401439 h 2471759"/>
              <a:gd name="connsiteX12" fmla="*/ 897194 w 1116269"/>
              <a:gd name="connsiteY12" fmla="*/ 2341114 h 2471759"/>
              <a:gd name="connsiteX13" fmla="*/ 881319 w 1116269"/>
              <a:gd name="connsiteY13" fmla="*/ 2293489 h 2471759"/>
              <a:gd name="connsiteX14" fmla="*/ 849569 w 1116269"/>
              <a:gd name="connsiteY14" fmla="*/ 2268089 h 2471759"/>
              <a:gd name="connsiteX15" fmla="*/ 836869 w 1116269"/>
              <a:gd name="connsiteY15" fmla="*/ 2249039 h 2471759"/>
              <a:gd name="connsiteX16" fmla="*/ 833694 w 1116269"/>
              <a:gd name="connsiteY16" fmla="*/ 2236339 h 2471759"/>
              <a:gd name="connsiteX17" fmla="*/ 840044 w 1116269"/>
              <a:gd name="connsiteY17" fmla="*/ 2214114 h 2471759"/>
              <a:gd name="connsiteX18" fmla="*/ 836869 w 1116269"/>
              <a:gd name="connsiteY18" fmla="*/ 2188714 h 2471759"/>
              <a:gd name="connsiteX19" fmla="*/ 801944 w 1116269"/>
              <a:gd name="connsiteY19" fmla="*/ 2106164 h 2471759"/>
              <a:gd name="connsiteX20" fmla="*/ 808294 w 1116269"/>
              <a:gd name="connsiteY20" fmla="*/ 2087114 h 2471759"/>
              <a:gd name="connsiteX21" fmla="*/ 805119 w 1116269"/>
              <a:gd name="connsiteY21" fmla="*/ 2058539 h 2471759"/>
              <a:gd name="connsiteX22" fmla="*/ 786069 w 1116269"/>
              <a:gd name="connsiteY22" fmla="*/ 2026789 h 2471759"/>
              <a:gd name="connsiteX23" fmla="*/ 757494 w 1116269"/>
              <a:gd name="connsiteY23" fmla="*/ 1975989 h 2471759"/>
              <a:gd name="connsiteX24" fmla="*/ 716219 w 1116269"/>
              <a:gd name="connsiteY24" fmla="*/ 1944239 h 2471759"/>
              <a:gd name="connsiteX25" fmla="*/ 709869 w 1116269"/>
              <a:gd name="connsiteY25" fmla="*/ 1902964 h 2471759"/>
              <a:gd name="connsiteX26" fmla="*/ 693994 w 1116269"/>
              <a:gd name="connsiteY26" fmla="*/ 1842639 h 2471759"/>
              <a:gd name="connsiteX27" fmla="*/ 668594 w 1116269"/>
              <a:gd name="connsiteY27" fmla="*/ 1788664 h 2471759"/>
              <a:gd name="connsiteX28" fmla="*/ 649544 w 1116269"/>
              <a:gd name="connsiteY28" fmla="*/ 1734689 h 2471759"/>
              <a:gd name="connsiteX29" fmla="*/ 636844 w 1116269"/>
              <a:gd name="connsiteY29" fmla="*/ 1718814 h 2471759"/>
              <a:gd name="connsiteX30" fmla="*/ 614619 w 1116269"/>
              <a:gd name="connsiteY30" fmla="*/ 1715639 h 2471759"/>
              <a:gd name="connsiteX31" fmla="*/ 608269 w 1116269"/>
              <a:gd name="connsiteY31" fmla="*/ 1712464 h 2471759"/>
              <a:gd name="connsiteX32" fmla="*/ 620969 w 1116269"/>
              <a:gd name="connsiteY32" fmla="*/ 1677539 h 2471759"/>
              <a:gd name="connsiteX33" fmla="*/ 620969 w 1116269"/>
              <a:gd name="connsiteY33" fmla="*/ 1655314 h 2471759"/>
              <a:gd name="connsiteX34" fmla="*/ 614619 w 1116269"/>
              <a:gd name="connsiteY34" fmla="*/ 1633089 h 2471759"/>
              <a:gd name="connsiteX35" fmla="*/ 605094 w 1116269"/>
              <a:gd name="connsiteY35" fmla="*/ 1626739 h 2471759"/>
              <a:gd name="connsiteX36" fmla="*/ 579694 w 1116269"/>
              <a:gd name="connsiteY36" fmla="*/ 1620389 h 2471759"/>
              <a:gd name="connsiteX37" fmla="*/ 557469 w 1116269"/>
              <a:gd name="connsiteY37" fmla="*/ 1617214 h 2471759"/>
              <a:gd name="connsiteX38" fmla="*/ 541594 w 1116269"/>
              <a:gd name="connsiteY38" fmla="*/ 1617214 h 2471759"/>
              <a:gd name="connsiteX39" fmla="*/ 538419 w 1116269"/>
              <a:gd name="connsiteY39" fmla="*/ 1623564 h 2471759"/>
              <a:gd name="connsiteX40" fmla="*/ 535244 w 1116269"/>
              <a:gd name="connsiteY40" fmla="*/ 1639439 h 2471759"/>
              <a:gd name="connsiteX41" fmla="*/ 525719 w 1116269"/>
              <a:gd name="connsiteY41" fmla="*/ 1642614 h 2471759"/>
              <a:gd name="connsiteX42" fmla="*/ 509844 w 1116269"/>
              <a:gd name="connsiteY42" fmla="*/ 1652139 h 2471759"/>
              <a:gd name="connsiteX43" fmla="*/ 497144 w 1116269"/>
              <a:gd name="connsiteY43" fmla="*/ 1652139 h 2471759"/>
              <a:gd name="connsiteX44" fmla="*/ 468569 w 1116269"/>
              <a:gd name="connsiteY44" fmla="*/ 1629914 h 2471759"/>
              <a:gd name="connsiteX45" fmla="*/ 455869 w 1116269"/>
              <a:gd name="connsiteY45" fmla="*/ 1629914 h 2471759"/>
              <a:gd name="connsiteX46" fmla="*/ 420944 w 1116269"/>
              <a:gd name="connsiteY46" fmla="*/ 1633089 h 2471759"/>
              <a:gd name="connsiteX47" fmla="*/ 395544 w 1116269"/>
              <a:gd name="connsiteY47" fmla="*/ 1626739 h 2471759"/>
              <a:gd name="connsiteX48" fmla="*/ 366969 w 1116269"/>
              <a:gd name="connsiteY48" fmla="*/ 1626739 h 2471759"/>
              <a:gd name="connsiteX49" fmla="*/ 344744 w 1116269"/>
              <a:gd name="connsiteY49" fmla="*/ 1620389 h 2471759"/>
              <a:gd name="connsiteX50" fmla="*/ 268544 w 1116269"/>
              <a:gd name="connsiteY50" fmla="*/ 1604514 h 2471759"/>
              <a:gd name="connsiteX51" fmla="*/ 255844 w 1116269"/>
              <a:gd name="connsiteY51" fmla="*/ 1588639 h 2471759"/>
              <a:gd name="connsiteX52" fmla="*/ 211394 w 1116269"/>
              <a:gd name="connsiteY52" fmla="*/ 1560064 h 2471759"/>
              <a:gd name="connsiteX53" fmla="*/ 192344 w 1116269"/>
              <a:gd name="connsiteY53" fmla="*/ 1550539 h 2471759"/>
              <a:gd name="connsiteX54" fmla="*/ 182819 w 1116269"/>
              <a:gd name="connsiteY54" fmla="*/ 1528314 h 2471759"/>
              <a:gd name="connsiteX55" fmla="*/ 198694 w 1116269"/>
              <a:gd name="connsiteY55" fmla="*/ 1512439 h 2471759"/>
              <a:gd name="connsiteX56" fmla="*/ 205044 w 1116269"/>
              <a:gd name="connsiteY56" fmla="*/ 1502914 h 2471759"/>
              <a:gd name="connsiteX57" fmla="*/ 217744 w 1116269"/>
              <a:gd name="connsiteY57" fmla="*/ 1480689 h 2471759"/>
              <a:gd name="connsiteX58" fmla="*/ 195519 w 1116269"/>
              <a:gd name="connsiteY58" fmla="*/ 1461639 h 2471759"/>
              <a:gd name="connsiteX59" fmla="*/ 176469 w 1116269"/>
              <a:gd name="connsiteY59" fmla="*/ 1464814 h 2471759"/>
              <a:gd name="connsiteX60" fmla="*/ 160594 w 1116269"/>
              <a:gd name="connsiteY60" fmla="*/ 1464814 h 2471759"/>
              <a:gd name="connsiteX61" fmla="*/ 160594 w 1116269"/>
              <a:gd name="connsiteY61" fmla="*/ 1445764 h 2471759"/>
              <a:gd name="connsiteX62" fmla="*/ 189169 w 1116269"/>
              <a:gd name="connsiteY62" fmla="*/ 1429889 h 2471759"/>
              <a:gd name="connsiteX63" fmla="*/ 211394 w 1116269"/>
              <a:gd name="connsiteY63" fmla="*/ 1423539 h 2471759"/>
              <a:gd name="connsiteX64" fmla="*/ 227269 w 1116269"/>
              <a:gd name="connsiteY64" fmla="*/ 1394964 h 2471759"/>
              <a:gd name="connsiteX65" fmla="*/ 227269 w 1116269"/>
              <a:gd name="connsiteY65" fmla="*/ 1379089 h 2471759"/>
              <a:gd name="connsiteX66" fmla="*/ 205044 w 1116269"/>
              <a:gd name="connsiteY66" fmla="*/ 1353689 h 2471759"/>
              <a:gd name="connsiteX67" fmla="*/ 189169 w 1116269"/>
              <a:gd name="connsiteY67" fmla="*/ 1340989 h 2471759"/>
              <a:gd name="connsiteX68" fmla="*/ 211394 w 1116269"/>
              <a:gd name="connsiteY68" fmla="*/ 1334639 h 2471759"/>
              <a:gd name="connsiteX69" fmla="*/ 246319 w 1116269"/>
              <a:gd name="connsiteY69" fmla="*/ 1334639 h 2471759"/>
              <a:gd name="connsiteX70" fmla="*/ 259019 w 1116269"/>
              <a:gd name="connsiteY70" fmla="*/ 1325114 h 2471759"/>
              <a:gd name="connsiteX71" fmla="*/ 259019 w 1116269"/>
              <a:gd name="connsiteY71" fmla="*/ 1299714 h 2471759"/>
              <a:gd name="connsiteX72" fmla="*/ 239969 w 1116269"/>
              <a:gd name="connsiteY72" fmla="*/ 1271139 h 2471759"/>
              <a:gd name="connsiteX73" fmla="*/ 265369 w 1116269"/>
              <a:gd name="connsiteY73" fmla="*/ 1248914 h 2471759"/>
              <a:gd name="connsiteX74" fmla="*/ 271719 w 1116269"/>
              <a:gd name="connsiteY74" fmla="*/ 1236214 h 2471759"/>
              <a:gd name="connsiteX75" fmla="*/ 259019 w 1116269"/>
              <a:gd name="connsiteY75" fmla="*/ 1229864 h 2471759"/>
              <a:gd name="connsiteX76" fmla="*/ 239969 w 1116269"/>
              <a:gd name="connsiteY76" fmla="*/ 1229864 h 2471759"/>
              <a:gd name="connsiteX77" fmla="*/ 230444 w 1116269"/>
              <a:gd name="connsiteY77" fmla="*/ 1207639 h 2471759"/>
              <a:gd name="connsiteX78" fmla="*/ 230444 w 1116269"/>
              <a:gd name="connsiteY78" fmla="*/ 1182239 h 2471759"/>
              <a:gd name="connsiteX79" fmla="*/ 259019 w 1116269"/>
              <a:gd name="connsiteY79" fmla="*/ 1188589 h 2471759"/>
              <a:gd name="connsiteX80" fmla="*/ 265369 w 1116269"/>
              <a:gd name="connsiteY80" fmla="*/ 1172714 h 2471759"/>
              <a:gd name="connsiteX81" fmla="*/ 255844 w 1116269"/>
              <a:gd name="connsiteY81" fmla="*/ 1121914 h 2471759"/>
              <a:gd name="connsiteX82" fmla="*/ 252669 w 1116269"/>
              <a:gd name="connsiteY82" fmla="*/ 1112389 h 2471759"/>
              <a:gd name="connsiteX83" fmla="*/ 230444 w 1116269"/>
              <a:gd name="connsiteY83" fmla="*/ 1102864 h 2471759"/>
              <a:gd name="connsiteX84" fmla="*/ 249494 w 1116269"/>
              <a:gd name="connsiteY84" fmla="*/ 1083814 h 2471759"/>
              <a:gd name="connsiteX85" fmla="*/ 249494 w 1116269"/>
              <a:gd name="connsiteY85" fmla="*/ 1067939 h 2471759"/>
              <a:gd name="connsiteX86" fmla="*/ 233619 w 1116269"/>
              <a:gd name="connsiteY86" fmla="*/ 1067939 h 2471759"/>
              <a:gd name="connsiteX87" fmla="*/ 259019 w 1116269"/>
              <a:gd name="connsiteY87" fmla="*/ 1058414 h 2471759"/>
              <a:gd name="connsiteX88" fmla="*/ 281244 w 1116269"/>
              <a:gd name="connsiteY88" fmla="*/ 1042539 h 2471759"/>
              <a:gd name="connsiteX89" fmla="*/ 278069 w 1116269"/>
              <a:gd name="connsiteY89" fmla="*/ 1029839 h 2471759"/>
              <a:gd name="connsiteX90" fmla="*/ 265369 w 1116269"/>
              <a:gd name="connsiteY90" fmla="*/ 1010789 h 2471759"/>
              <a:gd name="connsiteX91" fmla="*/ 246319 w 1116269"/>
              <a:gd name="connsiteY91" fmla="*/ 1010789 h 2471759"/>
              <a:gd name="connsiteX92" fmla="*/ 233619 w 1116269"/>
              <a:gd name="connsiteY92" fmla="*/ 1010789 h 2471759"/>
              <a:gd name="connsiteX93" fmla="*/ 217744 w 1116269"/>
              <a:gd name="connsiteY93" fmla="*/ 1020314 h 2471759"/>
              <a:gd name="connsiteX94" fmla="*/ 205044 w 1116269"/>
              <a:gd name="connsiteY94" fmla="*/ 1017139 h 2471759"/>
              <a:gd name="connsiteX95" fmla="*/ 224094 w 1116269"/>
              <a:gd name="connsiteY95" fmla="*/ 998089 h 2471759"/>
              <a:gd name="connsiteX96" fmla="*/ 236794 w 1116269"/>
              <a:gd name="connsiteY96" fmla="*/ 982214 h 2471759"/>
              <a:gd name="connsiteX97" fmla="*/ 233619 w 1116269"/>
              <a:gd name="connsiteY97" fmla="*/ 963164 h 2471759"/>
              <a:gd name="connsiteX98" fmla="*/ 205044 w 1116269"/>
              <a:gd name="connsiteY98" fmla="*/ 963164 h 2471759"/>
              <a:gd name="connsiteX99" fmla="*/ 179644 w 1116269"/>
              <a:gd name="connsiteY99" fmla="*/ 963164 h 2471759"/>
              <a:gd name="connsiteX100" fmla="*/ 182819 w 1116269"/>
              <a:gd name="connsiteY100" fmla="*/ 937764 h 2471759"/>
              <a:gd name="connsiteX101" fmla="*/ 192344 w 1116269"/>
              <a:gd name="connsiteY101" fmla="*/ 925064 h 2471759"/>
              <a:gd name="connsiteX102" fmla="*/ 182819 w 1116269"/>
              <a:gd name="connsiteY102" fmla="*/ 915539 h 2471759"/>
              <a:gd name="connsiteX103" fmla="*/ 163769 w 1116269"/>
              <a:gd name="connsiteY103" fmla="*/ 915539 h 2471759"/>
              <a:gd name="connsiteX104" fmla="*/ 144719 w 1116269"/>
              <a:gd name="connsiteY104" fmla="*/ 915539 h 2471759"/>
              <a:gd name="connsiteX105" fmla="*/ 132019 w 1116269"/>
              <a:gd name="connsiteY105" fmla="*/ 899664 h 2471759"/>
              <a:gd name="connsiteX106" fmla="*/ 135194 w 1116269"/>
              <a:gd name="connsiteY106" fmla="*/ 880614 h 2471759"/>
              <a:gd name="connsiteX107" fmla="*/ 157419 w 1116269"/>
              <a:gd name="connsiteY107" fmla="*/ 864739 h 2471759"/>
              <a:gd name="connsiteX108" fmla="*/ 182819 w 1116269"/>
              <a:gd name="connsiteY108" fmla="*/ 861564 h 2471759"/>
              <a:gd name="connsiteX109" fmla="*/ 170119 w 1116269"/>
              <a:gd name="connsiteY109" fmla="*/ 848864 h 2471759"/>
              <a:gd name="connsiteX110" fmla="*/ 144719 w 1116269"/>
              <a:gd name="connsiteY110" fmla="*/ 848864 h 2471759"/>
              <a:gd name="connsiteX111" fmla="*/ 122494 w 1116269"/>
              <a:gd name="connsiteY111" fmla="*/ 848864 h 2471759"/>
              <a:gd name="connsiteX112" fmla="*/ 106619 w 1116269"/>
              <a:gd name="connsiteY112" fmla="*/ 823464 h 2471759"/>
              <a:gd name="connsiteX113" fmla="*/ 106619 w 1116269"/>
              <a:gd name="connsiteY113" fmla="*/ 807589 h 2471759"/>
              <a:gd name="connsiteX114" fmla="*/ 97094 w 1116269"/>
              <a:gd name="connsiteY114" fmla="*/ 798064 h 2471759"/>
              <a:gd name="connsiteX115" fmla="*/ 106619 w 1116269"/>
              <a:gd name="connsiteY115" fmla="*/ 779014 h 2471759"/>
              <a:gd name="connsiteX116" fmla="*/ 116144 w 1116269"/>
              <a:gd name="connsiteY116" fmla="*/ 756789 h 2471759"/>
              <a:gd name="connsiteX117" fmla="*/ 135194 w 1116269"/>
              <a:gd name="connsiteY117" fmla="*/ 753614 h 2471759"/>
              <a:gd name="connsiteX118" fmla="*/ 166944 w 1116269"/>
              <a:gd name="connsiteY118" fmla="*/ 750439 h 2471759"/>
              <a:gd name="connsiteX119" fmla="*/ 179644 w 1116269"/>
              <a:gd name="connsiteY119" fmla="*/ 734564 h 2471759"/>
              <a:gd name="connsiteX120" fmla="*/ 176469 w 1116269"/>
              <a:gd name="connsiteY120" fmla="*/ 712339 h 2471759"/>
              <a:gd name="connsiteX121" fmla="*/ 160594 w 1116269"/>
              <a:gd name="connsiteY121" fmla="*/ 690114 h 2471759"/>
              <a:gd name="connsiteX122" fmla="*/ 13750 w 1116269"/>
              <a:gd name="connsiteY122" fmla="*/ 74959 h 2471759"/>
              <a:gd name="connsiteX123" fmla="*/ 5019 w 1116269"/>
              <a:gd name="connsiteY123" fmla="*/ 4314 h 2471759"/>
              <a:gd name="connsiteX0" fmla="*/ 1116269 w 1116269"/>
              <a:gd name="connsiteY0" fmla="*/ 2455414 h 2471759"/>
              <a:gd name="connsiteX1" fmla="*/ 1046419 w 1116269"/>
              <a:gd name="connsiteY1" fmla="*/ 2455414 h 2471759"/>
              <a:gd name="connsiteX2" fmla="*/ 1030544 w 1116269"/>
              <a:gd name="connsiteY2" fmla="*/ 2449064 h 2471759"/>
              <a:gd name="connsiteX3" fmla="*/ 1014669 w 1116269"/>
              <a:gd name="connsiteY3" fmla="*/ 2449064 h 2471759"/>
              <a:gd name="connsiteX4" fmla="*/ 1001969 w 1116269"/>
              <a:gd name="connsiteY4" fmla="*/ 2464939 h 2471759"/>
              <a:gd name="connsiteX5" fmla="*/ 998794 w 1116269"/>
              <a:gd name="connsiteY5" fmla="*/ 2471289 h 2471759"/>
              <a:gd name="connsiteX6" fmla="*/ 982919 w 1116269"/>
              <a:gd name="connsiteY6" fmla="*/ 2471289 h 2471759"/>
              <a:gd name="connsiteX7" fmla="*/ 963869 w 1116269"/>
              <a:gd name="connsiteY7" fmla="*/ 2471289 h 2471759"/>
              <a:gd name="connsiteX8" fmla="*/ 951169 w 1116269"/>
              <a:gd name="connsiteY8" fmla="*/ 2468114 h 2471759"/>
              <a:gd name="connsiteX9" fmla="*/ 932119 w 1116269"/>
              <a:gd name="connsiteY9" fmla="*/ 2455414 h 2471759"/>
              <a:gd name="connsiteX10" fmla="*/ 916244 w 1116269"/>
              <a:gd name="connsiteY10" fmla="*/ 2436364 h 2471759"/>
              <a:gd name="connsiteX11" fmla="*/ 903544 w 1116269"/>
              <a:gd name="connsiteY11" fmla="*/ 2401439 h 2471759"/>
              <a:gd name="connsiteX12" fmla="*/ 897194 w 1116269"/>
              <a:gd name="connsiteY12" fmla="*/ 2341114 h 2471759"/>
              <a:gd name="connsiteX13" fmla="*/ 881319 w 1116269"/>
              <a:gd name="connsiteY13" fmla="*/ 2293489 h 2471759"/>
              <a:gd name="connsiteX14" fmla="*/ 849569 w 1116269"/>
              <a:gd name="connsiteY14" fmla="*/ 2268089 h 2471759"/>
              <a:gd name="connsiteX15" fmla="*/ 836869 w 1116269"/>
              <a:gd name="connsiteY15" fmla="*/ 2249039 h 2471759"/>
              <a:gd name="connsiteX16" fmla="*/ 833694 w 1116269"/>
              <a:gd name="connsiteY16" fmla="*/ 2236339 h 2471759"/>
              <a:gd name="connsiteX17" fmla="*/ 840044 w 1116269"/>
              <a:gd name="connsiteY17" fmla="*/ 2214114 h 2471759"/>
              <a:gd name="connsiteX18" fmla="*/ 836869 w 1116269"/>
              <a:gd name="connsiteY18" fmla="*/ 2188714 h 2471759"/>
              <a:gd name="connsiteX19" fmla="*/ 801944 w 1116269"/>
              <a:gd name="connsiteY19" fmla="*/ 2106164 h 2471759"/>
              <a:gd name="connsiteX20" fmla="*/ 808294 w 1116269"/>
              <a:gd name="connsiteY20" fmla="*/ 2087114 h 2471759"/>
              <a:gd name="connsiteX21" fmla="*/ 805119 w 1116269"/>
              <a:gd name="connsiteY21" fmla="*/ 2058539 h 2471759"/>
              <a:gd name="connsiteX22" fmla="*/ 786069 w 1116269"/>
              <a:gd name="connsiteY22" fmla="*/ 2026789 h 2471759"/>
              <a:gd name="connsiteX23" fmla="*/ 757494 w 1116269"/>
              <a:gd name="connsiteY23" fmla="*/ 1975989 h 2471759"/>
              <a:gd name="connsiteX24" fmla="*/ 716219 w 1116269"/>
              <a:gd name="connsiteY24" fmla="*/ 1944239 h 2471759"/>
              <a:gd name="connsiteX25" fmla="*/ 709869 w 1116269"/>
              <a:gd name="connsiteY25" fmla="*/ 1902964 h 2471759"/>
              <a:gd name="connsiteX26" fmla="*/ 693994 w 1116269"/>
              <a:gd name="connsiteY26" fmla="*/ 1842639 h 2471759"/>
              <a:gd name="connsiteX27" fmla="*/ 668594 w 1116269"/>
              <a:gd name="connsiteY27" fmla="*/ 1788664 h 2471759"/>
              <a:gd name="connsiteX28" fmla="*/ 649544 w 1116269"/>
              <a:gd name="connsiteY28" fmla="*/ 1734689 h 2471759"/>
              <a:gd name="connsiteX29" fmla="*/ 636844 w 1116269"/>
              <a:gd name="connsiteY29" fmla="*/ 1718814 h 2471759"/>
              <a:gd name="connsiteX30" fmla="*/ 614619 w 1116269"/>
              <a:gd name="connsiteY30" fmla="*/ 1715639 h 2471759"/>
              <a:gd name="connsiteX31" fmla="*/ 608269 w 1116269"/>
              <a:gd name="connsiteY31" fmla="*/ 1712464 h 2471759"/>
              <a:gd name="connsiteX32" fmla="*/ 620969 w 1116269"/>
              <a:gd name="connsiteY32" fmla="*/ 1677539 h 2471759"/>
              <a:gd name="connsiteX33" fmla="*/ 620969 w 1116269"/>
              <a:gd name="connsiteY33" fmla="*/ 1655314 h 2471759"/>
              <a:gd name="connsiteX34" fmla="*/ 614619 w 1116269"/>
              <a:gd name="connsiteY34" fmla="*/ 1633089 h 2471759"/>
              <a:gd name="connsiteX35" fmla="*/ 605094 w 1116269"/>
              <a:gd name="connsiteY35" fmla="*/ 1626739 h 2471759"/>
              <a:gd name="connsiteX36" fmla="*/ 579694 w 1116269"/>
              <a:gd name="connsiteY36" fmla="*/ 1620389 h 2471759"/>
              <a:gd name="connsiteX37" fmla="*/ 557469 w 1116269"/>
              <a:gd name="connsiteY37" fmla="*/ 1617214 h 2471759"/>
              <a:gd name="connsiteX38" fmla="*/ 541594 w 1116269"/>
              <a:gd name="connsiteY38" fmla="*/ 1617214 h 2471759"/>
              <a:gd name="connsiteX39" fmla="*/ 538419 w 1116269"/>
              <a:gd name="connsiteY39" fmla="*/ 1623564 h 2471759"/>
              <a:gd name="connsiteX40" fmla="*/ 535244 w 1116269"/>
              <a:gd name="connsiteY40" fmla="*/ 1639439 h 2471759"/>
              <a:gd name="connsiteX41" fmla="*/ 525719 w 1116269"/>
              <a:gd name="connsiteY41" fmla="*/ 1642614 h 2471759"/>
              <a:gd name="connsiteX42" fmla="*/ 509844 w 1116269"/>
              <a:gd name="connsiteY42" fmla="*/ 1652139 h 2471759"/>
              <a:gd name="connsiteX43" fmla="*/ 497144 w 1116269"/>
              <a:gd name="connsiteY43" fmla="*/ 1652139 h 2471759"/>
              <a:gd name="connsiteX44" fmla="*/ 468569 w 1116269"/>
              <a:gd name="connsiteY44" fmla="*/ 1629914 h 2471759"/>
              <a:gd name="connsiteX45" fmla="*/ 455869 w 1116269"/>
              <a:gd name="connsiteY45" fmla="*/ 1629914 h 2471759"/>
              <a:gd name="connsiteX46" fmla="*/ 420944 w 1116269"/>
              <a:gd name="connsiteY46" fmla="*/ 1633089 h 2471759"/>
              <a:gd name="connsiteX47" fmla="*/ 395544 w 1116269"/>
              <a:gd name="connsiteY47" fmla="*/ 1626739 h 2471759"/>
              <a:gd name="connsiteX48" fmla="*/ 366969 w 1116269"/>
              <a:gd name="connsiteY48" fmla="*/ 1626739 h 2471759"/>
              <a:gd name="connsiteX49" fmla="*/ 344744 w 1116269"/>
              <a:gd name="connsiteY49" fmla="*/ 1620389 h 2471759"/>
              <a:gd name="connsiteX50" fmla="*/ 268544 w 1116269"/>
              <a:gd name="connsiteY50" fmla="*/ 1604514 h 2471759"/>
              <a:gd name="connsiteX51" fmla="*/ 255844 w 1116269"/>
              <a:gd name="connsiteY51" fmla="*/ 1588639 h 2471759"/>
              <a:gd name="connsiteX52" fmla="*/ 211394 w 1116269"/>
              <a:gd name="connsiteY52" fmla="*/ 1560064 h 2471759"/>
              <a:gd name="connsiteX53" fmla="*/ 192344 w 1116269"/>
              <a:gd name="connsiteY53" fmla="*/ 1550539 h 2471759"/>
              <a:gd name="connsiteX54" fmla="*/ 182819 w 1116269"/>
              <a:gd name="connsiteY54" fmla="*/ 1528314 h 2471759"/>
              <a:gd name="connsiteX55" fmla="*/ 198694 w 1116269"/>
              <a:gd name="connsiteY55" fmla="*/ 1512439 h 2471759"/>
              <a:gd name="connsiteX56" fmla="*/ 205044 w 1116269"/>
              <a:gd name="connsiteY56" fmla="*/ 1502914 h 2471759"/>
              <a:gd name="connsiteX57" fmla="*/ 217744 w 1116269"/>
              <a:gd name="connsiteY57" fmla="*/ 1480689 h 2471759"/>
              <a:gd name="connsiteX58" fmla="*/ 195519 w 1116269"/>
              <a:gd name="connsiteY58" fmla="*/ 1461639 h 2471759"/>
              <a:gd name="connsiteX59" fmla="*/ 176469 w 1116269"/>
              <a:gd name="connsiteY59" fmla="*/ 1464814 h 2471759"/>
              <a:gd name="connsiteX60" fmla="*/ 160594 w 1116269"/>
              <a:gd name="connsiteY60" fmla="*/ 1464814 h 2471759"/>
              <a:gd name="connsiteX61" fmla="*/ 160594 w 1116269"/>
              <a:gd name="connsiteY61" fmla="*/ 1445764 h 2471759"/>
              <a:gd name="connsiteX62" fmla="*/ 189169 w 1116269"/>
              <a:gd name="connsiteY62" fmla="*/ 1429889 h 2471759"/>
              <a:gd name="connsiteX63" fmla="*/ 211394 w 1116269"/>
              <a:gd name="connsiteY63" fmla="*/ 1423539 h 2471759"/>
              <a:gd name="connsiteX64" fmla="*/ 227269 w 1116269"/>
              <a:gd name="connsiteY64" fmla="*/ 1394964 h 2471759"/>
              <a:gd name="connsiteX65" fmla="*/ 227269 w 1116269"/>
              <a:gd name="connsiteY65" fmla="*/ 1379089 h 2471759"/>
              <a:gd name="connsiteX66" fmla="*/ 205044 w 1116269"/>
              <a:gd name="connsiteY66" fmla="*/ 1353689 h 2471759"/>
              <a:gd name="connsiteX67" fmla="*/ 189169 w 1116269"/>
              <a:gd name="connsiteY67" fmla="*/ 1340989 h 2471759"/>
              <a:gd name="connsiteX68" fmla="*/ 211394 w 1116269"/>
              <a:gd name="connsiteY68" fmla="*/ 1334639 h 2471759"/>
              <a:gd name="connsiteX69" fmla="*/ 246319 w 1116269"/>
              <a:gd name="connsiteY69" fmla="*/ 1334639 h 2471759"/>
              <a:gd name="connsiteX70" fmla="*/ 259019 w 1116269"/>
              <a:gd name="connsiteY70" fmla="*/ 1325114 h 2471759"/>
              <a:gd name="connsiteX71" fmla="*/ 259019 w 1116269"/>
              <a:gd name="connsiteY71" fmla="*/ 1299714 h 2471759"/>
              <a:gd name="connsiteX72" fmla="*/ 239969 w 1116269"/>
              <a:gd name="connsiteY72" fmla="*/ 1271139 h 2471759"/>
              <a:gd name="connsiteX73" fmla="*/ 265369 w 1116269"/>
              <a:gd name="connsiteY73" fmla="*/ 1248914 h 2471759"/>
              <a:gd name="connsiteX74" fmla="*/ 271719 w 1116269"/>
              <a:gd name="connsiteY74" fmla="*/ 1236214 h 2471759"/>
              <a:gd name="connsiteX75" fmla="*/ 259019 w 1116269"/>
              <a:gd name="connsiteY75" fmla="*/ 1229864 h 2471759"/>
              <a:gd name="connsiteX76" fmla="*/ 239969 w 1116269"/>
              <a:gd name="connsiteY76" fmla="*/ 1229864 h 2471759"/>
              <a:gd name="connsiteX77" fmla="*/ 230444 w 1116269"/>
              <a:gd name="connsiteY77" fmla="*/ 1207639 h 2471759"/>
              <a:gd name="connsiteX78" fmla="*/ 230444 w 1116269"/>
              <a:gd name="connsiteY78" fmla="*/ 1182239 h 2471759"/>
              <a:gd name="connsiteX79" fmla="*/ 259019 w 1116269"/>
              <a:gd name="connsiteY79" fmla="*/ 1188589 h 2471759"/>
              <a:gd name="connsiteX80" fmla="*/ 265369 w 1116269"/>
              <a:gd name="connsiteY80" fmla="*/ 1172714 h 2471759"/>
              <a:gd name="connsiteX81" fmla="*/ 255844 w 1116269"/>
              <a:gd name="connsiteY81" fmla="*/ 1121914 h 2471759"/>
              <a:gd name="connsiteX82" fmla="*/ 252669 w 1116269"/>
              <a:gd name="connsiteY82" fmla="*/ 1112389 h 2471759"/>
              <a:gd name="connsiteX83" fmla="*/ 230444 w 1116269"/>
              <a:gd name="connsiteY83" fmla="*/ 1102864 h 2471759"/>
              <a:gd name="connsiteX84" fmla="*/ 249494 w 1116269"/>
              <a:gd name="connsiteY84" fmla="*/ 1083814 h 2471759"/>
              <a:gd name="connsiteX85" fmla="*/ 249494 w 1116269"/>
              <a:gd name="connsiteY85" fmla="*/ 1067939 h 2471759"/>
              <a:gd name="connsiteX86" fmla="*/ 233619 w 1116269"/>
              <a:gd name="connsiteY86" fmla="*/ 1067939 h 2471759"/>
              <a:gd name="connsiteX87" fmla="*/ 259019 w 1116269"/>
              <a:gd name="connsiteY87" fmla="*/ 1058414 h 2471759"/>
              <a:gd name="connsiteX88" fmla="*/ 281244 w 1116269"/>
              <a:gd name="connsiteY88" fmla="*/ 1042539 h 2471759"/>
              <a:gd name="connsiteX89" fmla="*/ 278069 w 1116269"/>
              <a:gd name="connsiteY89" fmla="*/ 1029839 h 2471759"/>
              <a:gd name="connsiteX90" fmla="*/ 265369 w 1116269"/>
              <a:gd name="connsiteY90" fmla="*/ 1010789 h 2471759"/>
              <a:gd name="connsiteX91" fmla="*/ 246319 w 1116269"/>
              <a:gd name="connsiteY91" fmla="*/ 1010789 h 2471759"/>
              <a:gd name="connsiteX92" fmla="*/ 233619 w 1116269"/>
              <a:gd name="connsiteY92" fmla="*/ 1010789 h 2471759"/>
              <a:gd name="connsiteX93" fmla="*/ 217744 w 1116269"/>
              <a:gd name="connsiteY93" fmla="*/ 1020314 h 2471759"/>
              <a:gd name="connsiteX94" fmla="*/ 205044 w 1116269"/>
              <a:gd name="connsiteY94" fmla="*/ 1017139 h 2471759"/>
              <a:gd name="connsiteX95" fmla="*/ 224094 w 1116269"/>
              <a:gd name="connsiteY95" fmla="*/ 998089 h 2471759"/>
              <a:gd name="connsiteX96" fmla="*/ 236794 w 1116269"/>
              <a:gd name="connsiteY96" fmla="*/ 982214 h 2471759"/>
              <a:gd name="connsiteX97" fmla="*/ 233619 w 1116269"/>
              <a:gd name="connsiteY97" fmla="*/ 963164 h 2471759"/>
              <a:gd name="connsiteX98" fmla="*/ 205044 w 1116269"/>
              <a:gd name="connsiteY98" fmla="*/ 963164 h 2471759"/>
              <a:gd name="connsiteX99" fmla="*/ 179644 w 1116269"/>
              <a:gd name="connsiteY99" fmla="*/ 963164 h 2471759"/>
              <a:gd name="connsiteX100" fmla="*/ 182819 w 1116269"/>
              <a:gd name="connsiteY100" fmla="*/ 937764 h 2471759"/>
              <a:gd name="connsiteX101" fmla="*/ 192344 w 1116269"/>
              <a:gd name="connsiteY101" fmla="*/ 925064 h 2471759"/>
              <a:gd name="connsiteX102" fmla="*/ 182819 w 1116269"/>
              <a:gd name="connsiteY102" fmla="*/ 915539 h 2471759"/>
              <a:gd name="connsiteX103" fmla="*/ 163769 w 1116269"/>
              <a:gd name="connsiteY103" fmla="*/ 915539 h 2471759"/>
              <a:gd name="connsiteX104" fmla="*/ 144719 w 1116269"/>
              <a:gd name="connsiteY104" fmla="*/ 915539 h 2471759"/>
              <a:gd name="connsiteX105" fmla="*/ 132019 w 1116269"/>
              <a:gd name="connsiteY105" fmla="*/ 899664 h 2471759"/>
              <a:gd name="connsiteX106" fmla="*/ 135194 w 1116269"/>
              <a:gd name="connsiteY106" fmla="*/ 880614 h 2471759"/>
              <a:gd name="connsiteX107" fmla="*/ 157419 w 1116269"/>
              <a:gd name="connsiteY107" fmla="*/ 864739 h 2471759"/>
              <a:gd name="connsiteX108" fmla="*/ 182819 w 1116269"/>
              <a:gd name="connsiteY108" fmla="*/ 861564 h 2471759"/>
              <a:gd name="connsiteX109" fmla="*/ 170119 w 1116269"/>
              <a:gd name="connsiteY109" fmla="*/ 848864 h 2471759"/>
              <a:gd name="connsiteX110" fmla="*/ 144719 w 1116269"/>
              <a:gd name="connsiteY110" fmla="*/ 848864 h 2471759"/>
              <a:gd name="connsiteX111" fmla="*/ 122494 w 1116269"/>
              <a:gd name="connsiteY111" fmla="*/ 848864 h 2471759"/>
              <a:gd name="connsiteX112" fmla="*/ 106619 w 1116269"/>
              <a:gd name="connsiteY112" fmla="*/ 823464 h 2471759"/>
              <a:gd name="connsiteX113" fmla="*/ 106619 w 1116269"/>
              <a:gd name="connsiteY113" fmla="*/ 807589 h 2471759"/>
              <a:gd name="connsiteX114" fmla="*/ 97094 w 1116269"/>
              <a:gd name="connsiteY114" fmla="*/ 798064 h 2471759"/>
              <a:gd name="connsiteX115" fmla="*/ 106619 w 1116269"/>
              <a:gd name="connsiteY115" fmla="*/ 779014 h 2471759"/>
              <a:gd name="connsiteX116" fmla="*/ 116144 w 1116269"/>
              <a:gd name="connsiteY116" fmla="*/ 756789 h 2471759"/>
              <a:gd name="connsiteX117" fmla="*/ 135194 w 1116269"/>
              <a:gd name="connsiteY117" fmla="*/ 753614 h 2471759"/>
              <a:gd name="connsiteX118" fmla="*/ 166944 w 1116269"/>
              <a:gd name="connsiteY118" fmla="*/ 750439 h 2471759"/>
              <a:gd name="connsiteX119" fmla="*/ 179644 w 1116269"/>
              <a:gd name="connsiteY119" fmla="*/ 734564 h 2471759"/>
              <a:gd name="connsiteX120" fmla="*/ 176469 w 1116269"/>
              <a:gd name="connsiteY120" fmla="*/ 712339 h 2471759"/>
              <a:gd name="connsiteX121" fmla="*/ 160594 w 1116269"/>
              <a:gd name="connsiteY121" fmla="*/ 690114 h 2471759"/>
              <a:gd name="connsiteX122" fmla="*/ 125670 w 1116269"/>
              <a:gd name="connsiteY122" fmla="*/ 313084 h 2471759"/>
              <a:gd name="connsiteX123" fmla="*/ 13750 w 1116269"/>
              <a:gd name="connsiteY123" fmla="*/ 74959 h 2471759"/>
              <a:gd name="connsiteX124" fmla="*/ 5019 w 1116269"/>
              <a:gd name="connsiteY124" fmla="*/ 4314 h 2471759"/>
              <a:gd name="connsiteX0" fmla="*/ 1116269 w 1116269"/>
              <a:gd name="connsiteY0" fmla="*/ 2455414 h 2471759"/>
              <a:gd name="connsiteX1" fmla="*/ 1046419 w 1116269"/>
              <a:gd name="connsiteY1" fmla="*/ 2455414 h 2471759"/>
              <a:gd name="connsiteX2" fmla="*/ 1030544 w 1116269"/>
              <a:gd name="connsiteY2" fmla="*/ 2449064 h 2471759"/>
              <a:gd name="connsiteX3" fmla="*/ 1014669 w 1116269"/>
              <a:gd name="connsiteY3" fmla="*/ 2449064 h 2471759"/>
              <a:gd name="connsiteX4" fmla="*/ 1001969 w 1116269"/>
              <a:gd name="connsiteY4" fmla="*/ 2464939 h 2471759"/>
              <a:gd name="connsiteX5" fmla="*/ 998794 w 1116269"/>
              <a:gd name="connsiteY5" fmla="*/ 2471289 h 2471759"/>
              <a:gd name="connsiteX6" fmla="*/ 982919 w 1116269"/>
              <a:gd name="connsiteY6" fmla="*/ 2471289 h 2471759"/>
              <a:gd name="connsiteX7" fmla="*/ 963869 w 1116269"/>
              <a:gd name="connsiteY7" fmla="*/ 2471289 h 2471759"/>
              <a:gd name="connsiteX8" fmla="*/ 951169 w 1116269"/>
              <a:gd name="connsiteY8" fmla="*/ 2468114 h 2471759"/>
              <a:gd name="connsiteX9" fmla="*/ 932119 w 1116269"/>
              <a:gd name="connsiteY9" fmla="*/ 2455414 h 2471759"/>
              <a:gd name="connsiteX10" fmla="*/ 916244 w 1116269"/>
              <a:gd name="connsiteY10" fmla="*/ 2436364 h 2471759"/>
              <a:gd name="connsiteX11" fmla="*/ 903544 w 1116269"/>
              <a:gd name="connsiteY11" fmla="*/ 2401439 h 2471759"/>
              <a:gd name="connsiteX12" fmla="*/ 897194 w 1116269"/>
              <a:gd name="connsiteY12" fmla="*/ 2341114 h 2471759"/>
              <a:gd name="connsiteX13" fmla="*/ 881319 w 1116269"/>
              <a:gd name="connsiteY13" fmla="*/ 2293489 h 2471759"/>
              <a:gd name="connsiteX14" fmla="*/ 849569 w 1116269"/>
              <a:gd name="connsiteY14" fmla="*/ 2268089 h 2471759"/>
              <a:gd name="connsiteX15" fmla="*/ 836869 w 1116269"/>
              <a:gd name="connsiteY15" fmla="*/ 2249039 h 2471759"/>
              <a:gd name="connsiteX16" fmla="*/ 833694 w 1116269"/>
              <a:gd name="connsiteY16" fmla="*/ 2236339 h 2471759"/>
              <a:gd name="connsiteX17" fmla="*/ 840044 w 1116269"/>
              <a:gd name="connsiteY17" fmla="*/ 2214114 h 2471759"/>
              <a:gd name="connsiteX18" fmla="*/ 836869 w 1116269"/>
              <a:gd name="connsiteY18" fmla="*/ 2188714 h 2471759"/>
              <a:gd name="connsiteX19" fmla="*/ 801944 w 1116269"/>
              <a:gd name="connsiteY19" fmla="*/ 2106164 h 2471759"/>
              <a:gd name="connsiteX20" fmla="*/ 808294 w 1116269"/>
              <a:gd name="connsiteY20" fmla="*/ 2087114 h 2471759"/>
              <a:gd name="connsiteX21" fmla="*/ 805119 w 1116269"/>
              <a:gd name="connsiteY21" fmla="*/ 2058539 h 2471759"/>
              <a:gd name="connsiteX22" fmla="*/ 786069 w 1116269"/>
              <a:gd name="connsiteY22" fmla="*/ 2026789 h 2471759"/>
              <a:gd name="connsiteX23" fmla="*/ 757494 w 1116269"/>
              <a:gd name="connsiteY23" fmla="*/ 1975989 h 2471759"/>
              <a:gd name="connsiteX24" fmla="*/ 716219 w 1116269"/>
              <a:gd name="connsiteY24" fmla="*/ 1944239 h 2471759"/>
              <a:gd name="connsiteX25" fmla="*/ 709869 w 1116269"/>
              <a:gd name="connsiteY25" fmla="*/ 1902964 h 2471759"/>
              <a:gd name="connsiteX26" fmla="*/ 693994 w 1116269"/>
              <a:gd name="connsiteY26" fmla="*/ 1842639 h 2471759"/>
              <a:gd name="connsiteX27" fmla="*/ 668594 w 1116269"/>
              <a:gd name="connsiteY27" fmla="*/ 1788664 h 2471759"/>
              <a:gd name="connsiteX28" fmla="*/ 649544 w 1116269"/>
              <a:gd name="connsiteY28" fmla="*/ 1734689 h 2471759"/>
              <a:gd name="connsiteX29" fmla="*/ 636844 w 1116269"/>
              <a:gd name="connsiteY29" fmla="*/ 1718814 h 2471759"/>
              <a:gd name="connsiteX30" fmla="*/ 614619 w 1116269"/>
              <a:gd name="connsiteY30" fmla="*/ 1715639 h 2471759"/>
              <a:gd name="connsiteX31" fmla="*/ 608269 w 1116269"/>
              <a:gd name="connsiteY31" fmla="*/ 1712464 h 2471759"/>
              <a:gd name="connsiteX32" fmla="*/ 620969 w 1116269"/>
              <a:gd name="connsiteY32" fmla="*/ 1677539 h 2471759"/>
              <a:gd name="connsiteX33" fmla="*/ 620969 w 1116269"/>
              <a:gd name="connsiteY33" fmla="*/ 1655314 h 2471759"/>
              <a:gd name="connsiteX34" fmla="*/ 614619 w 1116269"/>
              <a:gd name="connsiteY34" fmla="*/ 1633089 h 2471759"/>
              <a:gd name="connsiteX35" fmla="*/ 605094 w 1116269"/>
              <a:gd name="connsiteY35" fmla="*/ 1626739 h 2471759"/>
              <a:gd name="connsiteX36" fmla="*/ 579694 w 1116269"/>
              <a:gd name="connsiteY36" fmla="*/ 1620389 h 2471759"/>
              <a:gd name="connsiteX37" fmla="*/ 557469 w 1116269"/>
              <a:gd name="connsiteY37" fmla="*/ 1617214 h 2471759"/>
              <a:gd name="connsiteX38" fmla="*/ 541594 w 1116269"/>
              <a:gd name="connsiteY38" fmla="*/ 1617214 h 2471759"/>
              <a:gd name="connsiteX39" fmla="*/ 538419 w 1116269"/>
              <a:gd name="connsiteY39" fmla="*/ 1623564 h 2471759"/>
              <a:gd name="connsiteX40" fmla="*/ 535244 w 1116269"/>
              <a:gd name="connsiteY40" fmla="*/ 1639439 h 2471759"/>
              <a:gd name="connsiteX41" fmla="*/ 525719 w 1116269"/>
              <a:gd name="connsiteY41" fmla="*/ 1642614 h 2471759"/>
              <a:gd name="connsiteX42" fmla="*/ 509844 w 1116269"/>
              <a:gd name="connsiteY42" fmla="*/ 1652139 h 2471759"/>
              <a:gd name="connsiteX43" fmla="*/ 497144 w 1116269"/>
              <a:gd name="connsiteY43" fmla="*/ 1652139 h 2471759"/>
              <a:gd name="connsiteX44" fmla="*/ 468569 w 1116269"/>
              <a:gd name="connsiteY44" fmla="*/ 1629914 h 2471759"/>
              <a:gd name="connsiteX45" fmla="*/ 455869 w 1116269"/>
              <a:gd name="connsiteY45" fmla="*/ 1629914 h 2471759"/>
              <a:gd name="connsiteX46" fmla="*/ 420944 w 1116269"/>
              <a:gd name="connsiteY46" fmla="*/ 1633089 h 2471759"/>
              <a:gd name="connsiteX47" fmla="*/ 395544 w 1116269"/>
              <a:gd name="connsiteY47" fmla="*/ 1626739 h 2471759"/>
              <a:gd name="connsiteX48" fmla="*/ 366969 w 1116269"/>
              <a:gd name="connsiteY48" fmla="*/ 1626739 h 2471759"/>
              <a:gd name="connsiteX49" fmla="*/ 344744 w 1116269"/>
              <a:gd name="connsiteY49" fmla="*/ 1620389 h 2471759"/>
              <a:gd name="connsiteX50" fmla="*/ 268544 w 1116269"/>
              <a:gd name="connsiteY50" fmla="*/ 1604514 h 2471759"/>
              <a:gd name="connsiteX51" fmla="*/ 255844 w 1116269"/>
              <a:gd name="connsiteY51" fmla="*/ 1588639 h 2471759"/>
              <a:gd name="connsiteX52" fmla="*/ 211394 w 1116269"/>
              <a:gd name="connsiteY52" fmla="*/ 1560064 h 2471759"/>
              <a:gd name="connsiteX53" fmla="*/ 192344 w 1116269"/>
              <a:gd name="connsiteY53" fmla="*/ 1550539 h 2471759"/>
              <a:gd name="connsiteX54" fmla="*/ 182819 w 1116269"/>
              <a:gd name="connsiteY54" fmla="*/ 1528314 h 2471759"/>
              <a:gd name="connsiteX55" fmla="*/ 198694 w 1116269"/>
              <a:gd name="connsiteY55" fmla="*/ 1512439 h 2471759"/>
              <a:gd name="connsiteX56" fmla="*/ 205044 w 1116269"/>
              <a:gd name="connsiteY56" fmla="*/ 1502914 h 2471759"/>
              <a:gd name="connsiteX57" fmla="*/ 217744 w 1116269"/>
              <a:gd name="connsiteY57" fmla="*/ 1480689 h 2471759"/>
              <a:gd name="connsiteX58" fmla="*/ 195519 w 1116269"/>
              <a:gd name="connsiteY58" fmla="*/ 1461639 h 2471759"/>
              <a:gd name="connsiteX59" fmla="*/ 176469 w 1116269"/>
              <a:gd name="connsiteY59" fmla="*/ 1464814 h 2471759"/>
              <a:gd name="connsiteX60" fmla="*/ 160594 w 1116269"/>
              <a:gd name="connsiteY60" fmla="*/ 1464814 h 2471759"/>
              <a:gd name="connsiteX61" fmla="*/ 160594 w 1116269"/>
              <a:gd name="connsiteY61" fmla="*/ 1445764 h 2471759"/>
              <a:gd name="connsiteX62" fmla="*/ 189169 w 1116269"/>
              <a:gd name="connsiteY62" fmla="*/ 1429889 h 2471759"/>
              <a:gd name="connsiteX63" fmla="*/ 211394 w 1116269"/>
              <a:gd name="connsiteY63" fmla="*/ 1423539 h 2471759"/>
              <a:gd name="connsiteX64" fmla="*/ 227269 w 1116269"/>
              <a:gd name="connsiteY64" fmla="*/ 1394964 h 2471759"/>
              <a:gd name="connsiteX65" fmla="*/ 227269 w 1116269"/>
              <a:gd name="connsiteY65" fmla="*/ 1379089 h 2471759"/>
              <a:gd name="connsiteX66" fmla="*/ 205044 w 1116269"/>
              <a:gd name="connsiteY66" fmla="*/ 1353689 h 2471759"/>
              <a:gd name="connsiteX67" fmla="*/ 189169 w 1116269"/>
              <a:gd name="connsiteY67" fmla="*/ 1340989 h 2471759"/>
              <a:gd name="connsiteX68" fmla="*/ 211394 w 1116269"/>
              <a:gd name="connsiteY68" fmla="*/ 1334639 h 2471759"/>
              <a:gd name="connsiteX69" fmla="*/ 246319 w 1116269"/>
              <a:gd name="connsiteY69" fmla="*/ 1334639 h 2471759"/>
              <a:gd name="connsiteX70" fmla="*/ 259019 w 1116269"/>
              <a:gd name="connsiteY70" fmla="*/ 1325114 h 2471759"/>
              <a:gd name="connsiteX71" fmla="*/ 259019 w 1116269"/>
              <a:gd name="connsiteY71" fmla="*/ 1299714 h 2471759"/>
              <a:gd name="connsiteX72" fmla="*/ 239969 w 1116269"/>
              <a:gd name="connsiteY72" fmla="*/ 1271139 h 2471759"/>
              <a:gd name="connsiteX73" fmla="*/ 265369 w 1116269"/>
              <a:gd name="connsiteY73" fmla="*/ 1248914 h 2471759"/>
              <a:gd name="connsiteX74" fmla="*/ 271719 w 1116269"/>
              <a:gd name="connsiteY74" fmla="*/ 1236214 h 2471759"/>
              <a:gd name="connsiteX75" fmla="*/ 259019 w 1116269"/>
              <a:gd name="connsiteY75" fmla="*/ 1229864 h 2471759"/>
              <a:gd name="connsiteX76" fmla="*/ 239969 w 1116269"/>
              <a:gd name="connsiteY76" fmla="*/ 1229864 h 2471759"/>
              <a:gd name="connsiteX77" fmla="*/ 230444 w 1116269"/>
              <a:gd name="connsiteY77" fmla="*/ 1207639 h 2471759"/>
              <a:gd name="connsiteX78" fmla="*/ 230444 w 1116269"/>
              <a:gd name="connsiteY78" fmla="*/ 1182239 h 2471759"/>
              <a:gd name="connsiteX79" fmla="*/ 259019 w 1116269"/>
              <a:gd name="connsiteY79" fmla="*/ 1188589 h 2471759"/>
              <a:gd name="connsiteX80" fmla="*/ 265369 w 1116269"/>
              <a:gd name="connsiteY80" fmla="*/ 1172714 h 2471759"/>
              <a:gd name="connsiteX81" fmla="*/ 255844 w 1116269"/>
              <a:gd name="connsiteY81" fmla="*/ 1121914 h 2471759"/>
              <a:gd name="connsiteX82" fmla="*/ 252669 w 1116269"/>
              <a:gd name="connsiteY82" fmla="*/ 1112389 h 2471759"/>
              <a:gd name="connsiteX83" fmla="*/ 230444 w 1116269"/>
              <a:gd name="connsiteY83" fmla="*/ 1102864 h 2471759"/>
              <a:gd name="connsiteX84" fmla="*/ 249494 w 1116269"/>
              <a:gd name="connsiteY84" fmla="*/ 1083814 h 2471759"/>
              <a:gd name="connsiteX85" fmla="*/ 249494 w 1116269"/>
              <a:gd name="connsiteY85" fmla="*/ 1067939 h 2471759"/>
              <a:gd name="connsiteX86" fmla="*/ 233619 w 1116269"/>
              <a:gd name="connsiteY86" fmla="*/ 1067939 h 2471759"/>
              <a:gd name="connsiteX87" fmla="*/ 259019 w 1116269"/>
              <a:gd name="connsiteY87" fmla="*/ 1058414 h 2471759"/>
              <a:gd name="connsiteX88" fmla="*/ 281244 w 1116269"/>
              <a:gd name="connsiteY88" fmla="*/ 1042539 h 2471759"/>
              <a:gd name="connsiteX89" fmla="*/ 278069 w 1116269"/>
              <a:gd name="connsiteY89" fmla="*/ 1029839 h 2471759"/>
              <a:gd name="connsiteX90" fmla="*/ 265369 w 1116269"/>
              <a:gd name="connsiteY90" fmla="*/ 1010789 h 2471759"/>
              <a:gd name="connsiteX91" fmla="*/ 246319 w 1116269"/>
              <a:gd name="connsiteY91" fmla="*/ 1010789 h 2471759"/>
              <a:gd name="connsiteX92" fmla="*/ 233619 w 1116269"/>
              <a:gd name="connsiteY92" fmla="*/ 1010789 h 2471759"/>
              <a:gd name="connsiteX93" fmla="*/ 217744 w 1116269"/>
              <a:gd name="connsiteY93" fmla="*/ 1020314 h 2471759"/>
              <a:gd name="connsiteX94" fmla="*/ 205044 w 1116269"/>
              <a:gd name="connsiteY94" fmla="*/ 1017139 h 2471759"/>
              <a:gd name="connsiteX95" fmla="*/ 224094 w 1116269"/>
              <a:gd name="connsiteY95" fmla="*/ 998089 h 2471759"/>
              <a:gd name="connsiteX96" fmla="*/ 236794 w 1116269"/>
              <a:gd name="connsiteY96" fmla="*/ 982214 h 2471759"/>
              <a:gd name="connsiteX97" fmla="*/ 233619 w 1116269"/>
              <a:gd name="connsiteY97" fmla="*/ 963164 h 2471759"/>
              <a:gd name="connsiteX98" fmla="*/ 205044 w 1116269"/>
              <a:gd name="connsiteY98" fmla="*/ 963164 h 2471759"/>
              <a:gd name="connsiteX99" fmla="*/ 179644 w 1116269"/>
              <a:gd name="connsiteY99" fmla="*/ 963164 h 2471759"/>
              <a:gd name="connsiteX100" fmla="*/ 182819 w 1116269"/>
              <a:gd name="connsiteY100" fmla="*/ 937764 h 2471759"/>
              <a:gd name="connsiteX101" fmla="*/ 192344 w 1116269"/>
              <a:gd name="connsiteY101" fmla="*/ 925064 h 2471759"/>
              <a:gd name="connsiteX102" fmla="*/ 182819 w 1116269"/>
              <a:gd name="connsiteY102" fmla="*/ 915539 h 2471759"/>
              <a:gd name="connsiteX103" fmla="*/ 163769 w 1116269"/>
              <a:gd name="connsiteY103" fmla="*/ 915539 h 2471759"/>
              <a:gd name="connsiteX104" fmla="*/ 144719 w 1116269"/>
              <a:gd name="connsiteY104" fmla="*/ 915539 h 2471759"/>
              <a:gd name="connsiteX105" fmla="*/ 132019 w 1116269"/>
              <a:gd name="connsiteY105" fmla="*/ 899664 h 2471759"/>
              <a:gd name="connsiteX106" fmla="*/ 135194 w 1116269"/>
              <a:gd name="connsiteY106" fmla="*/ 880614 h 2471759"/>
              <a:gd name="connsiteX107" fmla="*/ 157419 w 1116269"/>
              <a:gd name="connsiteY107" fmla="*/ 864739 h 2471759"/>
              <a:gd name="connsiteX108" fmla="*/ 182819 w 1116269"/>
              <a:gd name="connsiteY108" fmla="*/ 861564 h 2471759"/>
              <a:gd name="connsiteX109" fmla="*/ 170119 w 1116269"/>
              <a:gd name="connsiteY109" fmla="*/ 848864 h 2471759"/>
              <a:gd name="connsiteX110" fmla="*/ 144719 w 1116269"/>
              <a:gd name="connsiteY110" fmla="*/ 848864 h 2471759"/>
              <a:gd name="connsiteX111" fmla="*/ 122494 w 1116269"/>
              <a:gd name="connsiteY111" fmla="*/ 848864 h 2471759"/>
              <a:gd name="connsiteX112" fmla="*/ 106619 w 1116269"/>
              <a:gd name="connsiteY112" fmla="*/ 823464 h 2471759"/>
              <a:gd name="connsiteX113" fmla="*/ 106619 w 1116269"/>
              <a:gd name="connsiteY113" fmla="*/ 807589 h 2471759"/>
              <a:gd name="connsiteX114" fmla="*/ 97094 w 1116269"/>
              <a:gd name="connsiteY114" fmla="*/ 798064 h 2471759"/>
              <a:gd name="connsiteX115" fmla="*/ 106619 w 1116269"/>
              <a:gd name="connsiteY115" fmla="*/ 779014 h 2471759"/>
              <a:gd name="connsiteX116" fmla="*/ 116144 w 1116269"/>
              <a:gd name="connsiteY116" fmla="*/ 756789 h 2471759"/>
              <a:gd name="connsiteX117" fmla="*/ 135194 w 1116269"/>
              <a:gd name="connsiteY117" fmla="*/ 753614 h 2471759"/>
              <a:gd name="connsiteX118" fmla="*/ 166944 w 1116269"/>
              <a:gd name="connsiteY118" fmla="*/ 750439 h 2471759"/>
              <a:gd name="connsiteX119" fmla="*/ 179644 w 1116269"/>
              <a:gd name="connsiteY119" fmla="*/ 734564 h 2471759"/>
              <a:gd name="connsiteX120" fmla="*/ 176469 w 1116269"/>
              <a:gd name="connsiteY120" fmla="*/ 712339 h 2471759"/>
              <a:gd name="connsiteX121" fmla="*/ 160594 w 1116269"/>
              <a:gd name="connsiteY121" fmla="*/ 690114 h 2471759"/>
              <a:gd name="connsiteX122" fmla="*/ 125670 w 1116269"/>
              <a:gd name="connsiteY122" fmla="*/ 313084 h 2471759"/>
              <a:gd name="connsiteX123" fmla="*/ 13750 w 1116269"/>
              <a:gd name="connsiteY123" fmla="*/ 74959 h 2471759"/>
              <a:gd name="connsiteX124" fmla="*/ 5019 w 1116269"/>
              <a:gd name="connsiteY124" fmla="*/ 4314 h 2471759"/>
              <a:gd name="connsiteX0" fmla="*/ 1116269 w 1116269"/>
              <a:gd name="connsiteY0" fmla="*/ 2455414 h 2471759"/>
              <a:gd name="connsiteX1" fmla="*/ 1046419 w 1116269"/>
              <a:gd name="connsiteY1" fmla="*/ 2455414 h 2471759"/>
              <a:gd name="connsiteX2" fmla="*/ 1030544 w 1116269"/>
              <a:gd name="connsiteY2" fmla="*/ 2449064 h 2471759"/>
              <a:gd name="connsiteX3" fmla="*/ 1014669 w 1116269"/>
              <a:gd name="connsiteY3" fmla="*/ 2449064 h 2471759"/>
              <a:gd name="connsiteX4" fmla="*/ 1001969 w 1116269"/>
              <a:gd name="connsiteY4" fmla="*/ 2464939 h 2471759"/>
              <a:gd name="connsiteX5" fmla="*/ 998794 w 1116269"/>
              <a:gd name="connsiteY5" fmla="*/ 2471289 h 2471759"/>
              <a:gd name="connsiteX6" fmla="*/ 982919 w 1116269"/>
              <a:gd name="connsiteY6" fmla="*/ 2471289 h 2471759"/>
              <a:gd name="connsiteX7" fmla="*/ 963869 w 1116269"/>
              <a:gd name="connsiteY7" fmla="*/ 2471289 h 2471759"/>
              <a:gd name="connsiteX8" fmla="*/ 951169 w 1116269"/>
              <a:gd name="connsiteY8" fmla="*/ 2468114 h 2471759"/>
              <a:gd name="connsiteX9" fmla="*/ 932119 w 1116269"/>
              <a:gd name="connsiteY9" fmla="*/ 2455414 h 2471759"/>
              <a:gd name="connsiteX10" fmla="*/ 916244 w 1116269"/>
              <a:gd name="connsiteY10" fmla="*/ 2436364 h 2471759"/>
              <a:gd name="connsiteX11" fmla="*/ 903544 w 1116269"/>
              <a:gd name="connsiteY11" fmla="*/ 2401439 h 2471759"/>
              <a:gd name="connsiteX12" fmla="*/ 897194 w 1116269"/>
              <a:gd name="connsiteY12" fmla="*/ 2341114 h 2471759"/>
              <a:gd name="connsiteX13" fmla="*/ 881319 w 1116269"/>
              <a:gd name="connsiteY13" fmla="*/ 2293489 h 2471759"/>
              <a:gd name="connsiteX14" fmla="*/ 849569 w 1116269"/>
              <a:gd name="connsiteY14" fmla="*/ 2268089 h 2471759"/>
              <a:gd name="connsiteX15" fmla="*/ 836869 w 1116269"/>
              <a:gd name="connsiteY15" fmla="*/ 2249039 h 2471759"/>
              <a:gd name="connsiteX16" fmla="*/ 833694 w 1116269"/>
              <a:gd name="connsiteY16" fmla="*/ 2236339 h 2471759"/>
              <a:gd name="connsiteX17" fmla="*/ 840044 w 1116269"/>
              <a:gd name="connsiteY17" fmla="*/ 2214114 h 2471759"/>
              <a:gd name="connsiteX18" fmla="*/ 836869 w 1116269"/>
              <a:gd name="connsiteY18" fmla="*/ 2188714 h 2471759"/>
              <a:gd name="connsiteX19" fmla="*/ 801944 w 1116269"/>
              <a:gd name="connsiteY19" fmla="*/ 2106164 h 2471759"/>
              <a:gd name="connsiteX20" fmla="*/ 808294 w 1116269"/>
              <a:gd name="connsiteY20" fmla="*/ 2087114 h 2471759"/>
              <a:gd name="connsiteX21" fmla="*/ 805119 w 1116269"/>
              <a:gd name="connsiteY21" fmla="*/ 2058539 h 2471759"/>
              <a:gd name="connsiteX22" fmla="*/ 786069 w 1116269"/>
              <a:gd name="connsiteY22" fmla="*/ 2026789 h 2471759"/>
              <a:gd name="connsiteX23" fmla="*/ 757494 w 1116269"/>
              <a:gd name="connsiteY23" fmla="*/ 1975989 h 2471759"/>
              <a:gd name="connsiteX24" fmla="*/ 716219 w 1116269"/>
              <a:gd name="connsiteY24" fmla="*/ 1944239 h 2471759"/>
              <a:gd name="connsiteX25" fmla="*/ 709869 w 1116269"/>
              <a:gd name="connsiteY25" fmla="*/ 1902964 h 2471759"/>
              <a:gd name="connsiteX26" fmla="*/ 693994 w 1116269"/>
              <a:gd name="connsiteY26" fmla="*/ 1842639 h 2471759"/>
              <a:gd name="connsiteX27" fmla="*/ 668594 w 1116269"/>
              <a:gd name="connsiteY27" fmla="*/ 1788664 h 2471759"/>
              <a:gd name="connsiteX28" fmla="*/ 649544 w 1116269"/>
              <a:gd name="connsiteY28" fmla="*/ 1734689 h 2471759"/>
              <a:gd name="connsiteX29" fmla="*/ 636844 w 1116269"/>
              <a:gd name="connsiteY29" fmla="*/ 1718814 h 2471759"/>
              <a:gd name="connsiteX30" fmla="*/ 614619 w 1116269"/>
              <a:gd name="connsiteY30" fmla="*/ 1715639 h 2471759"/>
              <a:gd name="connsiteX31" fmla="*/ 608269 w 1116269"/>
              <a:gd name="connsiteY31" fmla="*/ 1712464 h 2471759"/>
              <a:gd name="connsiteX32" fmla="*/ 620969 w 1116269"/>
              <a:gd name="connsiteY32" fmla="*/ 1677539 h 2471759"/>
              <a:gd name="connsiteX33" fmla="*/ 620969 w 1116269"/>
              <a:gd name="connsiteY33" fmla="*/ 1655314 h 2471759"/>
              <a:gd name="connsiteX34" fmla="*/ 614619 w 1116269"/>
              <a:gd name="connsiteY34" fmla="*/ 1633089 h 2471759"/>
              <a:gd name="connsiteX35" fmla="*/ 605094 w 1116269"/>
              <a:gd name="connsiteY35" fmla="*/ 1626739 h 2471759"/>
              <a:gd name="connsiteX36" fmla="*/ 579694 w 1116269"/>
              <a:gd name="connsiteY36" fmla="*/ 1620389 h 2471759"/>
              <a:gd name="connsiteX37" fmla="*/ 557469 w 1116269"/>
              <a:gd name="connsiteY37" fmla="*/ 1617214 h 2471759"/>
              <a:gd name="connsiteX38" fmla="*/ 541594 w 1116269"/>
              <a:gd name="connsiteY38" fmla="*/ 1617214 h 2471759"/>
              <a:gd name="connsiteX39" fmla="*/ 538419 w 1116269"/>
              <a:gd name="connsiteY39" fmla="*/ 1623564 h 2471759"/>
              <a:gd name="connsiteX40" fmla="*/ 535244 w 1116269"/>
              <a:gd name="connsiteY40" fmla="*/ 1639439 h 2471759"/>
              <a:gd name="connsiteX41" fmla="*/ 525719 w 1116269"/>
              <a:gd name="connsiteY41" fmla="*/ 1642614 h 2471759"/>
              <a:gd name="connsiteX42" fmla="*/ 509844 w 1116269"/>
              <a:gd name="connsiteY42" fmla="*/ 1652139 h 2471759"/>
              <a:gd name="connsiteX43" fmla="*/ 497144 w 1116269"/>
              <a:gd name="connsiteY43" fmla="*/ 1652139 h 2471759"/>
              <a:gd name="connsiteX44" fmla="*/ 468569 w 1116269"/>
              <a:gd name="connsiteY44" fmla="*/ 1629914 h 2471759"/>
              <a:gd name="connsiteX45" fmla="*/ 455869 w 1116269"/>
              <a:gd name="connsiteY45" fmla="*/ 1629914 h 2471759"/>
              <a:gd name="connsiteX46" fmla="*/ 420944 w 1116269"/>
              <a:gd name="connsiteY46" fmla="*/ 1633089 h 2471759"/>
              <a:gd name="connsiteX47" fmla="*/ 395544 w 1116269"/>
              <a:gd name="connsiteY47" fmla="*/ 1626739 h 2471759"/>
              <a:gd name="connsiteX48" fmla="*/ 366969 w 1116269"/>
              <a:gd name="connsiteY48" fmla="*/ 1626739 h 2471759"/>
              <a:gd name="connsiteX49" fmla="*/ 344744 w 1116269"/>
              <a:gd name="connsiteY49" fmla="*/ 1620389 h 2471759"/>
              <a:gd name="connsiteX50" fmla="*/ 268544 w 1116269"/>
              <a:gd name="connsiteY50" fmla="*/ 1604514 h 2471759"/>
              <a:gd name="connsiteX51" fmla="*/ 255844 w 1116269"/>
              <a:gd name="connsiteY51" fmla="*/ 1588639 h 2471759"/>
              <a:gd name="connsiteX52" fmla="*/ 211394 w 1116269"/>
              <a:gd name="connsiteY52" fmla="*/ 1560064 h 2471759"/>
              <a:gd name="connsiteX53" fmla="*/ 192344 w 1116269"/>
              <a:gd name="connsiteY53" fmla="*/ 1550539 h 2471759"/>
              <a:gd name="connsiteX54" fmla="*/ 182819 w 1116269"/>
              <a:gd name="connsiteY54" fmla="*/ 1528314 h 2471759"/>
              <a:gd name="connsiteX55" fmla="*/ 198694 w 1116269"/>
              <a:gd name="connsiteY55" fmla="*/ 1512439 h 2471759"/>
              <a:gd name="connsiteX56" fmla="*/ 205044 w 1116269"/>
              <a:gd name="connsiteY56" fmla="*/ 1502914 h 2471759"/>
              <a:gd name="connsiteX57" fmla="*/ 217744 w 1116269"/>
              <a:gd name="connsiteY57" fmla="*/ 1480689 h 2471759"/>
              <a:gd name="connsiteX58" fmla="*/ 195519 w 1116269"/>
              <a:gd name="connsiteY58" fmla="*/ 1461639 h 2471759"/>
              <a:gd name="connsiteX59" fmla="*/ 176469 w 1116269"/>
              <a:gd name="connsiteY59" fmla="*/ 1464814 h 2471759"/>
              <a:gd name="connsiteX60" fmla="*/ 160594 w 1116269"/>
              <a:gd name="connsiteY60" fmla="*/ 1464814 h 2471759"/>
              <a:gd name="connsiteX61" fmla="*/ 160594 w 1116269"/>
              <a:gd name="connsiteY61" fmla="*/ 1445764 h 2471759"/>
              <a:gd name="connsiteX62" fmla="*/ 189169 w 1116269"/>
              <a:gd name="connsiteY62" fmla="*/ 1429889 h 2471759"/>
              <a:gd name="connsiteX63" fmla="*/ 211394 w 1116269"/>
              <a:gd name="connsiteY63" fmla="*/ 1423539 h 2471759"/>
              <a:gd name="connsiteX64" fmla="*/ 227269 w 1116269"/>
              <a:gd name="connsiteY64" fmla="*/ 1394964 h 2471759"/>
              <a:gd name="connsiteX65" fmla="*/ 227269 w 1116269"/>
              <a:gd name="connsiteY65" fmla="*/ 1379089 h 2471759"/>
              <a:gd name="connsiteX66" fmla="*/ 205044 w 1116269"/>
              <a:gd name="connsiteY66" fmla="*/ 1353689 h 2471759"/>
              <a:gd name="connsiteX67" fmla="*/ 189169 w 1116269"/>
              <a:gd name="connsiteY67" fmla="*/ 1340989 h 2471759"/>
              <a:gd name="connsiteX68" fmla="*/ 211394 w 1116269"/>
              <a:gd name="connsiteY68" fmla="*/ 1334639 h 2471759"/>
              <a:gd name="connsiteX69" fmla="*/ 246319 w 1116269"/>
              <a:gd name="connsiteY69" fmla="*/ 1334639 h 2471759"/>
              <a:gd name="connsiteX70" fmla="*/ 259019 w 1116269"/>
              <a:gd name="connsiteY70" fmla="*/ 1325114 h 2471759"/>
              <a:gd name="connsiteX71" fmla="*/ 259019 w 1116269"/>
              <a:gd name="connsiteY71" fmla="*/ 1299714 h 2471759"/>
              <a:gd name="connsiteX72" fmla="*/ 239969 w 1116269"/>
              <a:gd name="connsiteY72" fmla="*/ 1271139 h 2471759"/>
              <a:gd name="connsiteX73" fmla="*/ 265369 w 1116269"/>
              <a:gd name="connsiteY73" fmla="*/ 1248914 h 2471759"/>
              <a:gd name="connsiteX74" fmla="*/ 271719 w 1116269"/>
              <a:gd name="connsiteY74" fmla="*/ 1236214 h 2471759"/>
              <a:gd name="connsiteX75" fmla="*/ 259019 w 1116269"/>
              <a:gd name="connsiteY75" fmla="*/ 1229864 h 2471759"/>
              <a:gd name="connsiteX76" fmla="*/ 239969 w 1116269"/>
              <a:gd name="connsiteY76" fmla="*/ 1229864 h 2471759"/>
              <a:gd name="connsiteX77" fmla="*/ 230444 w 1116269"/>
              <a:gd name="connsiteY77" fmla="*/ 1207639 h 2471759"/>
              <a:gd name="connsiteX78" fmla="*/ 230444 w 1116269"/>
              <a:gd name="connsiteY78" fmla="*/ 1182239 h 2471759"/>
              <a:gd name="connsiteX79" fmla="*/ 259019 w 1116269"/>
              <a:gd name="connsiteY79" fmla="*/ 1188589 h 2471759"/>
              <a:gd name="connsiteX80" fmla="*/ 265369 w 1116269"/>
              <a:gd name="connsiteY80" fmla="*/ 1172714 h 2471759"/>
              <a:gd name="connsiteX81" fmla="*/ 255844 w 1116269"/>
              <a:gd name="connsiteY81" fmla="*/ 1121914 h 2471759"/>
              <a:gd name="connsiteX82" fmla="*/ 252669 w 1116269"/>
              <a:gd name="connsiteY82" fmla="*/ 1112389 h 2471759"/>
              <a:gd name="connsiteX83" fmla="*/ 230444 w 1116269"/>
              <a:gd name="connsiteY83" fmla="*/ 1102864 h 2471759"/>
              <a:gd name="connsiteX84" fmla="*/ 249494 w 1116269"/>
              <a:gd name="connsiteY84" fmla="*/ 1083814 h 2471759"/>
              <a:gd name="connsiteX85" fmla="*/ 249494 w 1116269"/>
              <a:gd name="connsiteY85" fmla="*/ 1067939 h 2471759"/>
              <a:gd name="connsiteX86" fmla="*/ 233619 w 1116269"/>
              <a:gd name="connsiteY86" fmla="*/ 1067939 h 2471759"/>
              <a:gd name="connsiteX87" fmla="*/ 259019 w 1116269"/>
              <a:gd name="connsiteY87" fmla="*/ 1058414 h 2471759"/>
              <a:gd name="connsiteX88" fmla="*/ 281244 w 1116269"/>
              <a:gd name="connsiteY88" fmla="*/ 1042539 h 2471759"/>
              <a:gd name="connsiteX89" fmla="*/ 278069 w 1116269"/>
              <a:gd name="connsiteY89" fmla="*/ 1029839 h 2471759"/>
              <a:gd name="connsiteX90" fmla="*/ 265369 w 1116269"/>
              <a:gd name="connsiteY90" fmla="*/ 1010789 h 2471759"/>
              <a:gd name="connsiteX91" fmla="*/ 246319 w 1116269"/>
              <a:gd name="connsiteY91" fmla="*/ 1010789 h 2471759"/>
              <a:gd name="connsiteX92" fmla="*/ 233619 w 1116269"/>
              <a:gd name="connsiteY92" fmla="*/ 1010789 h 2471759"/>
              <a:gd name="connsiteX93" fmla="*/ 217744 w 1116269"/>
              <a:gd name="connsiteY93" fmla="*/ 1020314 h 2471759"/>
              <a:gd name="connsiteX94" fmla="*/ 205044 w 1116269"/>
              <a:gd name="connsiteY94" fmla="*/ 1017139 h 2471759"/>
              <a:gd name="connsiteX95" fmla="*/ 224094 w 1116269"/>
              <a:gd name="connsiteY95" fmla="*/ 998089 h 2471759"/>
              <a:gd name="connsiteX96" fmla="*/ 236794 w 1116269"/>
              <a:gd name="connsiteY96" fmla="*/ 982214 h 2471759"/>
              <a:gd name="connsiteX97" fmla="*/ 233619 w 1116269"/>
              <a:gd name="connsiteY97" fmla="*/ 963164 h 2471759"/>
              <a:gd name="connsiteX98" fmla="*/ 205044 w 1116269"/>
              <a:gd name="connsiteY98" fmla="*/ 963164 h 2471759"/>
              <a:gd name="connsiteX99" fmla="*/ 179644 w 1116269"/>
              <a:gd name="connsiteY99" fmla="*/ 963164 h 2471759"/>
              <a:gd name="connsiteX100" fmla="*/ 182819 w 1116269"/>
              <a:gd name="connsiteY100" fmla="*/ 937764 h 2471759"/>
              <a:gd name="connsiteX101" fmla="*/ 192344 w 1116269"/>
              <a:gd name="connsiteY101" fmla="*/ 925064 h 2471759"/>
              <a:gd name="connsiteX102" fmla="*/ 182819 w 1116269"/>
              <a:gd name="connsiteY102" fmla="*/ 915539 h 2471759"/>
              <a:gd name="connsiteX103" fmla="*/ 163769 w 1116269"/>
              <a:gd name="connsiteY103" fmla="*/ 915539 h 2471759"/>
              <a:gd name="connsiteX104" fmla="*/ 144719 w 1116269"/>
              <a:gd name="connsiteY104" fmla="*/ 915539 h 2471759"/>
              <a:gd name="connsiteX105" fmla="*/ 132019 w 1116269"/>
              <a:gd name="connsiteY105" fmla="*/ 899664 h 2471759"/>
              <a:gd name="connsiteX106" fmla="*/ 135194 w 1116269"/>
              <a:gd name="connsiteY106" fmla="*/ 880614 h 2471759"/>
              <a:gd name="connsiteX107" fmla="*/ 157419 w 1116269"/>
              <a:gd name="connsiteY107" fmla="*/ 864739 h 2471759"/>
              <a:gd name="connsiteX108" fmla="*/ 182819 w 1116269"/>
              <a:gd name="connsiteY108" fmla="*/ 861564 h 2471759"/>
              <a:gd name="connsiteX109" fmla="*/ 170119 w 1116269"/>
              <a:gd name="connsiteY109" fmla="*/ 848864 h 2471759"/>
              <a:gd name="connsiteX110" fmla="*/ 144719 w 1116269"/>
              <a:gd name="connsiteY110" fmla="*/ 848864 h 2471759"/>
              <a:gd name="connsiteX111" fmla="*/ 122494 w 1116269"/>
              <a:gd name="connsiteY111" fmla="*/ 848864 h 2471759"/>
              <a:gd name="connsiteX112" fmla="*/ 106619 w 1116269"/>
              <a:gd name="connsiteY112" fmla="*/ 823464 h 2471759"/>
              <a:gd name="connsiteX113" fmla="*/ 106619 w 1116269"/>
              <a:gd name="connsiteY113" fmla="*/ 807589 h 2471759"/>
              <a:gd name="connsiteX114" fmla="*/ 97094 w 1116269"/>
              <a:gd name="connsiteY114" fmla="*/ 798064 h 2471759"/>
              <a:gd name="connsiteX115" fmla="*/ 106619 w 1116269"/>
              <a:gd name="connsiteY115" fmla="*/ 779014 h 2471759"/>
              <a:gd name="connsiteX116" fmla="*/ 116144 w 1116269"/>
              <a:gd name="connsiteY116" fmla="*/ 756789 h 2471759"/>
              <a:gd name="connsiteX117" fmla="*/ 135194 w 1116269"/>
              <a:gd name="connsiteY117" fmla="*/ 753614 h 2471759"/>
              <a:gd name="connsiteX118" fmla="*/ 166944 w 1116269"/>
              <a:gd name="connsiteY118" fmla="*/ 750439 h 2471759"/>
              <a:gd name="connsiteX119" fmla="*/ 179644 w 1116269"/>
              <a:gd name="connsiteY119" fmla="*/ 734564 h 2471759"/>
              <a:gd name="connsiteX120" fmla="*/ 176469 w 1116269"/>
              <a:gd name="connsiteY120" fmla="*/ 712339 h 2471759"/>
              <a:gd name="connsiteX121" fmla="*/ 160594 w 1116269"/>
              <a:gd name="connsiteY121" fmla="*/ 690114 h 2471759"/>
              <a:gd name="connsiteX122" fmla="*/ 113764 w 1116269"/>
              <a:gd name="connsiteY122" fmla="*/ 370234 h 2471759"/>
              <a:gd name="connsiteX123" fmla="*/ 125670 w 1116269"/>
              <a:gd name="connsiteY123" fmla="*/ 313084 h 2471759"/>
              <a:gd name="connsiteX124" fmla="*/ 13750 w 1116269"/>
              <a:gd name="connsiteY124" fmla="*/ 74959 h 2471759"/>
              <a:gd name="connsiteX125" fmla="*/ 5019 w 1116269"/>
              <a:gd name="connsiteY125" fmla="*/ 4314 h 2471759"/>
              <a:gd name="connsiteX0" fmla="*/ 1116269 w 1116269"/>
              <a:gd name="connsiteY0" fmla="*/ 2455414 h 2471759"/>
              <a:gd name="connsiteX1" fmla="*/ 1046419 w 1116269"/>
              <a:gd name="connsiteY1" fmla="*/ 2455414 h 2471759"/>
              <a:gd name="connsiteX2" fmla="*/ 1030544 w 1116269"/>
              <a:gd name="connsiteY2" fmla="*/ 2449064 h 2471759"/>
              <a:gd name="connsiteX3" fmla="*/ 1014669 w 1116269"/>
              <a:gd name="connsiteY3" fmla="*/ 2449064 h 2471759"/>
              <a:gd name="connsiteX4" fmla="*/ 1001969 w 1116269"/>
              <a:gd name="connsiteY4" fmla="*/ 2464939 h 2471759"/>
              <a:gd name="connsiteX5" fmla="*/ 998794 w 1116269"/>
              <a:gd name="connsiteY5" fmla="*/ 2471289 h 2471759"/>
              <a:gd name="connsiteX6" fmla="*/ 982919 w 1116269"/>
              <a:gd name="connsiteY6" fmla="*/ 2471289 h 2471759"/>
              <a:gd name="connsiteX7" fmla="*/ 963869 w 1116269"/>
              <a:gd name="connsiteY7" fmla="*/ 2471289 h 2471759"/>
              <a:gd name="connsiteX8" fmla="*/ 951169 w 1116269"/>
              <a:gd name="connsiteY8" fmla="*/ 2468114 h 2471759"/>
              <a:gd name="connsiteX9" fmla="*/ 932119 w 1116269"/>
              <a:gd name="connsiteY9" fmla="*/ 2455414 h 2471759"/>
              <a:gd name="connsiteX10" fmla="*/ 916244 w 1116269"/>
              <a:gd name="connsiteY10" fmla="*/ 2436364 h 2471759"/>
              <a:gd name="connsiteX11" fmla="*/ 903544 w 1116269"/>
              <a:gd name="connsiteY11" fmla="*/ 2401439 h 2471759"/>
              <a:gd name="connsiteX12" fmla="*/ 897194 w 1116269"/>
              <a:gd name="connsiteY12" fmla="*/ 2341114 h 2471759"/>
              <a:gd name="connsiteX13" fmla="*/ 881319 w 1116269"/>
              <a:gd name="connsiteY13" fmla="*/ 2293489 h 2471759"/>
              <a:gd name="connsiteX14" fmla="*/ 849569 w 1116269"/>
              <a:gd name="connsiteY14" fmla="*/ 2268089 h 2471759"/>
              <a:gd name="connsiteX15" fmla="*/ 836869 w 1116269"/>
              <a:gd name="connsiteY15" fmla="*/ 2249039 h 2471759"/>
              <a:gd name="connsiteX16" fmla="*/ 833694 w 1116269"/>
              <a:gd name="connsiteY16" fmla="*/ 2236339 h 2471759"/>
              <a:gd name="connsiteX17" fmla="*/ 840044 w 1116269"/>
              <a:gd name="connsiteY17" fmla="*/ 2214114 h 2471759"/>
              <a:gd name="connsiteX18" fmla="*/ 836869 w 1116269"/>
              <a:gd name="connsiteY18" fmla="*/ 2188714 h 2471759"/>
              <a:gd name="connsiteX19" fmla="*/ 801944 w 1116269"/>
              <a:gd name="connsiteY19" fmla="*/ 2106164 h 2471759"/>
              <a:gd name="connsiteX20" fmla="*/ 808294 w 1116269"/>
              <a:gd name="connsiteY20" fmla="*/ 2087114 h 2471759"/>
              <a:gd name="connsiteX21" fmla="*/ 805119 w 1116269"/>
              <a:gd name="connsiteY21" fmla="*/ 2058539 h 2471759"/>
              <a:gd name="connsiteX22" fmla="*/ 786069 w 1116269"/>
              <a:gd name="connsiteY22" fmla="*/ 2026789 h 2471759"/>
              <a:gd name="connsiteX23" fmla="*/ 757494 w 1116269"/>
              <a:gd name="connsiteY23" fmla="*/ 1975989 h 2471759"/>
              <a:gd name="connsiteX24" fmla="*/ 716219 w 1116269"/>
              <a:gd name="connsiteY24" fmla="*/ 1944239 h 2471759"/>
              <a:gd name="connsiteX25" fmla="*/ 709869 w 1116269"/>
              <a:gd name="connsiteY25" fmla="*/ 1902964 h 2471759"/>
              <a:gd name="connsiteX26" fmla="*/ 693994 w 1116269"/>
              <a:gd name="connsiteY26" fmla="*/ 1842639 h 2471759"/>
              <a:gd name="connsiteX27" fmla="*/ 668594 w 1116269"/>
              <a:gd name="connsiteY27" fmla="*/ 1788664 h 2471759"/>
              <a:gd name="connsiteX28" fmla="*/ 649544 w 1116269"/>
              <a:gd name="connsiteY28" fmla="*/ 1734689 h 2471759"/>
              <a:gd name="connsiteX29" fmla="*/ 636844 w 1116269"/>
              <a:gd name="connsiteY29" fmla="*/ 1718814 h 2471759"/>
              <a:gd name="connsiteX30" fmla="*/ 614619 w 1116269"/>
              <a:gd name="connsiteY30" fmla="*/ 1715639 h 2471759"/>
              <a:gd name="connsiteX31" fmla="*/ 608269 w 1116269"/>
              <a:gd name="connsiteY31" fmla="*/ 1712464 h 2471759"/>
              <a:gd name="connsiteX32" fmla="*/ 620969 w 1116269"/>
              <a:gd name="connsiteY32" fmla="*/ 1677539 h 2471759"/>
              <a:gd name="connsiteX33" fmla="*/ 620969 w 1116269"/>
              <a:gd name="connsiteY33" fmla="*/ 1655314 h 2471759"/>
              <a:gd name="connsiteX34" fmla="*/ 614619 w 1116269"/>
              <a:gd name="connsiteY34" fmla="*/ 1633089 h 2471759"/>
              <a:gd name="connsiteX35" fmla="*/ 605094 w 1116269"/>
              <a:gd name="connsiteY35" fmla="*/ 1626739 h 2471759"/>
              <a:gd name="connsiteX36" fmla="*/ 579694 w 1116269"/>
              <a:gd name="connsiteY36" fmla="*/ 1620389 h 2471759"/>
              <a:gd name="connsiteX37" fmla="*/ 557469 w 1116269"/>
              <a:gd name="connsiteY37" fmla="*/ 1617214 h 2471759"/>
              <a:gd name="connsiteX38" fmla="*/ 541594 w 1116269"/>
              <a:gd name="connsiteY38" fmla="*/ 1617214 h 2471759"/>
              <a:gd name="connsiteX39" fmla="*/ 538419 w 1116269"/>
              <a:gd name="connsiteY39" fmla="*/ 1623564 h 2471759"/>
              <a:gd name="connsiteX40" fmla="*/ 535244 w 1116269"/>
              <a:gd name="connsiteY40" fmla="*/ 1639439 h 2471759"/>
              <a:gd name="connsiteX41" fmla="*/ 525719 w 1116269"/>
              <a:gd name="connsiteY41" fmla="*/ 1642614 h 2471759"/>
              <a:gd name="connsiteX42" fmla="*/ 509844 w 1116269"/>
              <a:gd name="connsiteY42" fmla="*/ 1652139 h 2471759"/>
              <a:gd name="connsiteX43" fmla="*/ 497144 w 1116269"/>
              <a:gd name="connsiteY43" fmla="*/ 1652139 h 2471759"/>
              <a:gd name="connsiteX44" fmla="*/ 468569 w 1116269"/>
              <a:gd name="connsiteY44" fmla="*/ 1629914 h 2471759"/>
              <a:gd name="connsiteX45" fmla="*/ 455869 w 1116269"/>
              <a:gd name="connsiteY45" fmla="*/ 1629914 h 2471759"/>
              <a:gd name="connsiteX46" fmla="*/ 420944 w 1116269"/>
              <a:gd name="connsiteY46" fmla="*/ 1633089 h 2471759"/>
              <a:gd name="connsiteX47" fmla="*/ 395544 w 1116269"/>
              <a:gd name="connsiteY47" fmla="*/ 1626739 h 2471759"/>
              <a:gd name="connsiteX48" fmla="*/ 366969 w 1116269"/>
              <a:gd name="connsiteY48" fmla="*/ 1626739 h 2471759"/>
              <a:gd name="connsiteX49" fmla="*/ 344744 w 1116269"/>
              <a:gd name="connsiteY49" fmla="*/ 1620389 h 2471759"/>
              <a:gd name="connsiteX50" fmla="*/ 268544 w 1116269"/>
              <a:gd name="connsiteY50" fmla="*/ 1604514 h 2471759"/>
              <a:gd name="connsiteX51" fmla="*/ 255844 w 1116269"/>
              <a:gd name="connsiteY51" fmla="*/ 1588639 h 2471759"/>
              <a:gd name="connsiteX52" fmla="*/ 211394 w 1116269"/>
              <a:gd name="connsiteY52" fmla="*/ 1560064 h 2471759"/>
              <a:gd name="connsiteX53" fmla="*/ 192344 w 1116269"/>
              <a:gd name="connsiteY53" fmla="*/ 1550539 h 2471759"/>
              <a:gd name="connsiteX54" fmla="*/ 182819 w 1116269"/>
              <a:gd name="connsiteY54" fmla="*/ 1528314 h 2471759"/>
              <a:gd name="connsiteX55" fmla="*/ 198694 w 1116269"/>
              <a:gd name="connsiteY55" fmla="*/ 1512439 h 2471759"/>
              <a:gd name="connsiteX56" fmla="*/ 205044 w 1116269"/>
              <a:gd name="connsiteY56" fmla="*/ 1502914 h 2471759"/>
              <a:gd name="connsiteX57" fmla="*/ 217744 w 1116269"/>
              <a:gd name="connsiteY57" fmla="*/ 1480689 h 2471759"/>
              <a:gd name="connsiteX58" fmla="*/ 195519 w 1116269"/>
              <a:gd name="connsiteY58" fmla="*/ 1461639 h 2471759"/>
              <a:gd name="connsiteX59" fmla="*/ 176469 w 1116269"/>
              <a:gd name="connsiteY59" fmla="*/ 1464814 h 2471759"/>
              <a:gd name="connsiteX60" fmla="*/ 160594 w 1116269"/>
              <a:gd name="connsiteY60" fmla="*/ 1464814 h 2471759"/>
              <a:gd name="connsiteX61" fmla="*/ 160594 w 1116269"/>
              <a:gd name="connsiteY61" fmla="*/ 1445764 h 2471759"/>
              <a:gd name="connsiteX62" fmla="*/ 189169 w 1116269"/>
              <a:gd name="connsiteY62" fmla="*/ 1429889 h 2471759"/>
              <a:gd name="connsiteX63" fmla="*/ 211394 w 1116269"/>
              <a:gd name="connsiteY63" fmla="*/ 1423539 h 2471759"/>
              <a:gd name="connsiteX64" fmla="*/ 227269 w 1116269"/>
              <a:gd name="connsiteY64" fmla="*/ 1394964 h 2471759"/>
              <a:gd name="connsiteX65" fmla="*/ 227269 w 1116269"/>
              <a:gd name="connsiteY65" fmla="*/ 1379089 h 2471759"/>
              <a:gd name="connsiteX66" fmla="*/ 205044 w 1116269"/>
              <a:gd name="connsiteY66" fmla="*/ 1353689 h 2471759"/>
              <a:gd name="connsiteX67" fmla="*/ 189169 w 1116269"/>
              <a:gd name="connsiteY67" fmla="*/ 1340989 h 2471759"/>
              <a:gd name="connsiteX68" fmla="*/ 211394 w 1116269"/>
              <a:gd name="connsiteY68" fmla="*/ 1334639 h 2471759"/>
              <a:gd name="connsiteX69" fmla="*/ 246319 w 1116269"/>
              <a:gd name="connsiteY69" fmla="*/ 1334639 h 2471759"/>
              <a:gd name="connsiteX70" fmla="*/ 259019 w 1116269"/>
              <a:gd name="connsiteY70" fmla="*/ 1325114 h 2471759"/>
              <a:gd name="connsiteX71" fmla="*/ 259019 w 1116269"/>
              <a:gd name="connsiteY71" fmla="*/ 1299714 h 2471759"/>
              <a:gd name="connsiteX72" fmla="*/ 239969 w 1116269"/>
              <a:gd name="connsiteY72" fmla="*/ 1271139 h 2471759"/>
              <a:gd name="connsiteX73" fmla="*/ 265369 w 1116269"/>
              <a:gd name="connsiteY73" fmla="*/ 1248914 h 2471759"/>
              <a:gd name="connsiteX74" fmla="*/ 271719 w 1116269"/>
              <a:gd name="connsiteY74" fmla="*/ 1236214 h 2471759"/>
              <a:gd name="connsiteX75" fmla="*/ 259019 w 1116269"/>
              <a:gd name="connsiteY75" fmla="*/ 1229864 h 2471759"/>
              <a:gd name="connsiteX76" fmla="*/ 239969 w 1116269"/>
              <a:gd name="connsiteY76" fmla="*/ 1229864 h 2471759"/>
              <a:gd name="connsiteX77" fmla="*/ 230444 w 1116269"/>
              <a:gd name="connsiteY77" fmla="*/ 1207639 h 2471759"/>
              <a:gd name="connsiteX78" fmla="*/ 230444 w 1116269"/>
              <a:gd name="connsiteY78" fmla="*/ 1182239 h 2471759"/>
              <a:gd name="connsiteX79" fmla="*/ 259019 w 1116269"/>
              <a:gd name="connsiteY79" fmla="*/ 1188589 h 2471759"/>
              <a:gd name="connsiteX80" fmla="*/ 265369 w 1116269"/>
              <a:gd name="connsiteY80" fmla="*/ 1172714 h 2471759"/>
              <a:gd name="connsiteX81" fmla="*/ 255844 w 1116269"/>
              <a:gd name="connsiteY81" fmla="*/ 1121914 h 2471759"/>
              <a:gd name="connsiteX82" fmla="*/ 252669 w 1116269"/>
              <a:gd name="connsiteY82" fmla="*/ 1112389 h 2471759"/>
              <a:gd name="connsiteX83" fmla="*/ 230444 w 1116269"/>
              <a:gd name="connsiteY83" fmla="*/ 1102864 h 2471759"/>
              <a:gd name="connsiteX84" fmla="*/ 249494 w 1116269"/>
              <a:gd name="connsiteY84" fmla="*/ 1083814 h 2471759"/>
              <a:gd name="connsiteX85" fmla="*/ 249494 w 1116269"/>
              <a:gd name="connsiteY85" fmla="*/ 1067939 h 2471759"/>
              <a:gd name="connsiteX86" fmla="*/ 233619 w 1116269"/>
              <a:gd name="connsiteY86" fmla="*/ 1067939 h 2471759"/>
              <a:gd name="connsiteX87" fmla="*/ 259019 w 1116269"/>
              <a:gd name="connsiteY87" fmla="*/ 1058414 h 2471759"/>
              <a:gd name="connsiteX88" fmla="*/ 281244 w 1116269"/>
              <a:gd name="connsiteY88" fmla="*/ 1042539 h 2471759"/>
              <a:gd name="connsiteX89" fmla="*/ 278069 w 1116269"/>
              <a:gd name="connsiteY89" fmla="*/ 1029839 h 2471759"/>
              <a:gd name="connsiteX90" fmla="*/ 265369 w 1116269"/>
              <a:gd name="connsiteY90" fmla="*/ 1010789 h 2471759"/>
              <a:gd name="connsiteX91" fmla="*/ 246319 w 1116269"/>
              <a:gd name="connsiteY91" fmla="*/ 1010789 h 2471759"/>
              <a:gd name="connsiteX92" fmla="*/ 233619 w 1116269"/>
              <a:gd name="connsiteY92" fmla="*/ 1010789 h 2471759"/>
              <a:gd name="connsiteX93" fmla="*/ 217744 w 1116269"/>
              <a:gd name="connsiteY93" fmla="*/ 1020314 h 2471759"/>
              <a:gd name="connsiteX94" fmla="*/ 205044 w 1116269"/>
              <a:gd name="connsiteY94" fmla="*/ 1017139 h 2471759"/>
              <a:gd name="connsiteX95" fmla="*/ 224094 w 1116269"/>
              <a:gd name="connsiteY95" fmla="*/ 998089 h 2471759"/>
              <a:gd name="connsiteX96" fmla="*/ 236794 w 1116269"/>
              <a:gd name="connsiteY96" fmla="*/ 982214 h 2471759"/>
              <a:gd name="connsiteX97" fmla="*/ 233619 w 1116269"/>
              <a:gd name="connsiteY97" fmla="*/ 963164 h 2471759"/>
              <a:gd name="connsiteX98" fmla="*/ 205044 w 1116269"/>
              <a:gd name="connsiteY98" fmla="*/ 963164 h 2471759"/>
              <a:gd name="connsiteX99" fmla="*/ 179644 w 1116269"/>
              <a:gd name="connsiteY99" fmla="*/ 963164 h 2471759"/>
              <a:gd name="connsiteX100" fmla="*/ 182819 w 1116269"/>
              <a:gd name="connsiteY100" fmla="*/ 937764 h 2471759"/>
              <a:gd name="connsiteX101" fmla="*/ 192344 w 1116269"/>
              <a:gd name="connsiteY101" fmla="*/ 925064 h 2471759"/>
              <a:gd name="connsiteX102" fmla="*/ 182819 w 1116269"/>
              <a:gd name="connsiteY102" fmla="*/ 915539 h 2471759"/>
              <a:gd name="connsiteX103" fmla="*/ 163769 w 1116269"/>
              <a:gd name="connsiteY103" fmla="*/ 915539 h 2471759"/>
              <a:gd name="connsiteX104" fmla="*/ 144719 w 1116269"/>
              <a:gd name="connsiteY104" fmla="*/ 915539 h 2471759"/>
              <a:gd name="connsiteX105" fmla="*/ 132019 w 1116269"/>
              <a:gd name="connsiteY105" fmla="*/ 899664 h 2471759"/>
              <a:gd name="connsiteX106" fmla="*/ 135194 w 1116269"/>
              <a:gd name="connsiteY106" fmla="*/ 880614 h 2471759"/>
              <a:gd name="connsiteX107" fmla="*/ 157419 w 1116269"/>
              <a:gd name="connsiteY107" fmla="*/ 864739 h 2471759"/>
              <a:gd name="connsiteX108" fmla="*/ 182819 w 1116269"/>
              <a:gd name="connsiteY108" fmla="*/ 861564 h 2471759"/>
              <a:gd name="connsiteX109" fmla="*/ 170119 w 1116269"/>
              <a:gd name="connsiteY109" fmla="*/ 848864 h 2471759"/>
              <a:gd name="connsiteX110" fmla="*/ 144719 w 1116269"/>
              <a:gd name="connsiteY110" fmla="*/ 848864 h 2471759"/>
              <a:gd name="connsiteX111" fmla="*/ 122494 w 1116269"/>
              <a:gd name="connsiteY111" fmla="*/ 848864 h 2471759"/>
              <a:gd name="connsiteX112" fmla="*/ 106619 w 1116269"/>
              <a:gd name="connsiteY112" fmla="*/ 823464 h 2471759"/>
              <a:gd name="connsiteX113" fmla="*/ 106619 w 1116269"/>
              <a:gd name="connsiteY113" fmla="*/ 807589 h 2471759"/>
              <a:gd name="connsiteX114" fmla="*/ 97094 w 1116269"/>
              <a:gd name="connsiteY114" fmla="*/ 798064 h 2471759"/>
              <a:gd name="connsiteX115" fmla="*/ 106619 w 1116269"/>
              <a:gd name="connsiteY115" fmla="*/ 779014 h 2471759"/>
              <a:gd name="connsiteX116" fmla="*/ 116144 w 1116269"/>
              <a:gd name="connsiteY116" fmla="*/ 756789 h 2471759"/>
              <a:gd name="connsiteX117" fmla="*/ 135194 w 1116269"/>
              <a:gd name="connsiteY117" fmla="*/ 753614 h 2471759"/>
              <a:gd name="connsiteX118" fmla="*/ 166944 w 1116269"/>
              <a:gd name="connsiteY118" fmla="*/ 750439 h 2471759"/>
              <a:gd name="connsiteX119" fmla="*/ 179644 w 1116269"/>
              <a:gd name="connsiteY119" fmla="*/ 734564 h 2471759"/>
              <a:gd name="connsiteX120" fmla="*/ 176469 w 1116269"/>
              <a:gd name="connsiteY120" fmla="*/ 712339 h 2471759"/>
              <a:gd name="connsiteX121" fmla="*/ 160594 w 1116269"/>
              <a:gd name="connsiteY121" fmla="*/ 690114 h 2471759"/>
              <a:gd name="connsiteX122" fmla="*/ 113764 w 1116269"/>
              <a:gd name="connsiteY122" fmla="*/ 370234 h 2471759"/>
              <a:gd name="connsiteX123" fmla="*/ 125670 w 1116269"/>
              <a:gd name="connsiteY123" fmla="*/ 313084 h 2471759"/>
              <a:gd name="connsiteX124" fmla="*/ 47089 w 1116269"/>
              <a:gd name="connsiteY124" fmla="*/ 191640 h 2471759"/>
              <a:gd name="connsiteX125" fmla="*/ 13750 w 1116269"/>
              <a:gd name="connsiteY125" fmla="*/ 74959 h 2471759"/>
              <a:gd name="connsiteX126" fmla="*/ 5019 w 1116269"/>
              <a:gd name="connsiteY126" fmla="*/ 4314 h 2471759"/>
              <a:gd name="connsiteX0" fmla="*/ 1116269 w 1116269"/>
              <a:gd name="connsiteY0" fmla="*/ 2455414 h 2471759"/>
              <a:gd name="connsiteX1" fmla="*/ 1046419 w 1116269"/>
              <a:gd name="connsiteY1" fmla="*/ 2455414 h 2471759"/>
              <a:gd name="connsiteX2" fmla="*/ 1030544 w 1116269"/>
              <a:gd name="connsiteY2" fmla="*/ 2449064 h 2471759"/>
              <a:gd name="connsiteX3" fmla="*/ 1014669 w 1116269"/>
              <a:gd name="connsiteY3" fmla="*/ 2449064 h 2471759"/>
              <a:gd name="connsiteX4" fmla="*/ 1001969 w 1116269"/>
              <a:gd name="connsiteY4" fmla="*/ 2464939 h 2471759"/>
              <a:gd name="connsiteX5" fmla="*/ 998794 w 1116269"/>
              <a:gd name="connsiteY5" fmla="*/ 2471289 h 2471759"/>
              <a:gd name="connsiteX6" fmla="*/ 982919 w 1116269"/>
              <a:gd name="connsiteY6" fmla="*/ 2471289 h 2471759"/>
              <a:gd name="connsiteX7" fmla="*/ 963869 w 1116269"/>
              <a:gd name="connsiteY7" fmla="*/ 2471289 h 2471759"/>
              <a:gd name="connsiteX8" fmla="*/ 951169 w 1116269"/>
              <a:gd name="connsiteY8" fmla="*/ 2468114 h 2471759"/>
              <a:gd name="connsiteX9" fmla="*/ 932119 w 1116269"/>
              <a:gd name="connsiteY9" fmla="*/ 2455414 h 2471759"/>
              <a:gd name="connsiteX10" fmla="*/ 916244 w 1116269"/>
              <a:gd name="connsiteY10" fmla="*/ 2436364 h 2471759"/>
              <a:gd name="connsiteX11" fmla="*/ 903544 w 1116269"/>
              <a:gd name="connsiteY11" fmla="*/ 2401439 h 2471759"/>
              <a:gd name="connsiteX12" fmla="*/ 897194 w 1116269"/>
              <a:gd name="connsiteY12" fmla="*/ 2341114 h 2471759"/>
              <a:gd name="connsiteX13" fmla="*/ 881319 w 1116269"/>
              <a:gd name="connsiteY13" fmla="*/ 2293489 h 2471759"/>
              <a:gd name="connsiteX14" fmla="*/ 849569 w 1116269"/>
              <a:gd name="connsiteY14" fmla="*/ 2268089 h 2471759"/>
              <a:gd name="connsiteX15" fmla="*/ 836869 w 1116269"/>
              <a:gd name="connsiteY15" fmla="*/ 2249039 h 2471759"/>
              <a:gd name="connsiteX16" fmla="*/ 833694 w 1116269"/>
              <a:gd name="connsiteY16" fmla="*/ 2236339 h 2471759"/>
              <a:gd name="connsiteX17" fmla="*/ 840044 w 1116269"/>
              <a:gd name="connsiteY17" fmla="*/ 2214114 h 2471759"/>
              <a:gd name="connsiteX18" fmla="*/ 836869 w 1116269"/>
              <a:gd name="connsiteY18" fmla="*/ 2188714 h 2471759"/>
              <a:gd name="connsiteX19" fmla="*/ 801944 w 1116269"/>
              <a:gd name="connsiteY19" fmla="*/ 2106164 h 2471759"/>
              <a:gd name="connsiteX20" fmla="*/ 808294 w 1116269"/>
              <a:gd name="connsiteY20" fmla="*/ 2087114 h 2471759"/>
              <a:gd name="connsiteX21" fmla="*/ 805119 w 1116269"/>
              <a:gd name="connsiteY21" fmla="*/ 2058539 h 2471759"/>
              <a:gd name="connsiteX22" fmla="*/ 786069 w 1116269"/>
              <a:gd name="connsiteY22" fmla="*/ 2026789 h 2471759"/>
              <a:gd name="connsiteX23" fmla="*/ 757494 w 1116269"/>
              <a:gd name="connsiteY23" fmla="*/ 1975989 h 2471759"/>
              <a:gd name="connsiteX24" fmla="*/ 716219 w 1116269"/>
              <a:gd name="connsiteY24" fmla="*/ 1944239 h 2471759"/>
              <a:gd name="connsiteX25" fmla="*/ 709869 w 1116269"/>
              <a:gd name="connsiteY25" fmla="*/ 1902964 h 2471759"/>
              <a:gd name="connsiteX26" fmla="*/ 693994 w 1116269"/>
              <a:gd name="connsiteY26" fmla="*/ 1842639 h 2471759"/>
              <a:gd name="connsiteX27" fmla="*/ 668594 w 1116269"/>
              <a:gd name="connsiteY27" fmla="*/ 1788664 h 2471759"/>
              <a:gd name="connsiteX28" fmla="*/ 649544 w 1116269"/>
              <a:gd name="connsiteY28" fmla="*/ 1734689 h 2471759"/>
              <a:gd name="connsiteX29" fmla="*/ 636844 w 1116269"/>
              <a:gd name="connsiteY29" fmla="*/ 1718814 h 2471759"/>
              <a:gd name="connsiteX30" fmla="*/ 614619 w 1116269"/>
              <a:gd name="connsiteY30" fmla="*/ 1715639 h 2471759"/>
              <a:gd name="connsiteX31" fmla="*/ 608269 w 1116269"/>
              <a:gd name="connsiteY31" fmla="*/ 1712464 h 2471759"/>
              <a:gd name="connsiteX32" fmla="*/ 620969 w 1116269"/>
              <a:gd name="connsiteY32" fmla="*/ 1677539 h 2471759"/>
              <a:gd name="connsiteX33" fmla="*/ 620969 w 1116269"/>
              <a:gd name="connsiteY33" fmla="*/ 1655314 h 2471759"/>
              <a:gd name="connsiteX34" fmla="*/ 614619 w 1116269"/>
              <a:gd name="connsiteY34" fmla="*/ 1633089 h 2471759"/>
              <a:gd name="connsiteX35" fmla="*/ 605094 w 1116269"/>
              <a:gd name="connsiteY35" fmla="*/ 1626739 h 2471759"/>
              <a:gd name="connsiteX36" fmla="*/ 579694 w 1116269"/>
              <a:gd name="connsiteY36" fmla="*/ 1620389 h 2471759"/>
              <a:gd name="connsiteX37" fmla="*/ 557469 w 1116269"/>
              <a:gd name="connsiteY37" fmla="*/ 1617214 h 2471759"/>
              <a:gd name="connsiteX38" fmla="*/ 541594 w 1116269"/>
              <a:gd name="connsiteY38" fmla="*/ 1617214 h 2471759"/>
              <a:gd name="connsiteX39" fmla="*/ 538419 w 1116269"/>
              <a:gd name="connsiteY39" fmla="*/ 1623564 h 2471759"/>
              <a:gd name="connsiteX40" fmla="*/ 535244 w 1116269"/>
              <a:gd name="connsiteY40" fmla="*/ 1639439 h 2471759"/>
              <a:gd name="connsiteX41" fmla="*/ 525719 w 1116269"/>
              <a:gd name="connsiteY41" fmla="*/ 1642614 h 2471759"/>
              <a:gd name="connsiteX42" fmla="*/ 509844 w 1116269"/>
              <a:gd name="connsiteY42" fmla="*/ 1652139 h 2471759"/>
              <a:gd name="connsiteX43" fmla="*/ 497144 w 1116269"/>
              <a:gd name="connsiteY43" fmla="*/ 1652139 h 2471759"/>
              <a:gd name="connsiteX44" fmla="*/ 468569 w 1116269"/>
              <a:gd name="connsiteY44" fmla="*/ 1629914 h 2471759"/>
              <a:gd name="connsiteX45" fmla="*/ 455869 w 1116269"/>
              <a:gd name="connsiteY45" fmla="*/ 1629914 h 2471759"/>
              <a:gd name="connsiteX46" fmla="*/ 420944 w 1116269"/>
              <a:gd name="connsiteY46" fmla="*/ 1633089 h 2471759"/>
              <a:gd name="connsiteX47" fmla="*/ 395544 w 1116269"/>
              <a:gd name="connsiteY47" fmla="*/ 1626739 h 2471759"/>
              <a:gd name="connsiteX48" fmla="*/ 366969 w 1116269"/>
              <a:gd name="connsiteY48" fmla="*/ 1626739 h 2471759"/>
              <a:gd name="connsiteX49" fmla="*/ 344744 w 1116269"/>
              <a:gd name="connsiteY49" fmla="*/ 1620389 h 2471759"/>
              <a:gd name="connsiteX50" fmla="*/ 268544 w 1116269"/>
              <a:gd name="connsiteY50" fmla="*/ 1604514 h 2471759"/>
              <a:gd name="connsiteX51" fmla="*/ 255844 w 1116269"/>
              <a:gd name="connsiteY51" fmla="*/ 1588639 h 2471759"/>
              <a:gd name="connsiteX52" fmla="*/ 211394 w 1116269"/>
              <a:gd name="connsiteY52" fmla="*/ 1560064 h 2471759"/>
              <a:gd name="connsiteX53" fmla="*/ 192344 w 1116269"/>
              <a:gd name="connsiteY53" fmla="*/ 1550539 h 2471759"/>
              <a:gd name="connsiteX54" fmla="*/ 182819 w 1116269"/>
              <a:gd name="connsiteY54" fmla="*/ 1528314 h 2471759"/>
              <a:gd name="connsiteX55" fmla="*/ 198694 w 1116269"/>
              <a:gd name="connsiteY55" fmla="*/ 1512439 h 2471759"/>
              <a:gd name="connsiteX56" fmla="*/ 205044 w 1116269"/>
              <a:gd name="connsiteY56" fmla="*/ 1502914 h 2471759"/>
              <a:gd name="connsiteX57" fmla="*/ 217744 w 1116269"/>
              <a:gd name="connsiteY57" fmla="*/ 1480689 h 2471759"/>
              <a:gd name="connsiteX58" fmla="*/ 195519 w 1116269"/>
              <a:gd name="connsiteY58" fmla="*/ 1461639 h 2471759"/>
              <a:gd name="connsiteX59" fmla="*/ 176469 w 1116269"/>
              <a:gd name="connsiteY59" fmla="*/ 1464814 h 2471759"/>
              <a:gd name="connsiteX60" fmla="*/ 160594 w 1116269"/>
              <a:gd name="connsiteY60" fmla="*/ 1464814 h 2471759"/>
              <a:gd name="connsiteX61" fmla="*/ 160594 w 1116269"/>
              <a:gd name="connsiteY61" fmla="*/ 1445764 h 2471759"/>
              <a:gd name="connsiteX62" fmla="*/ 189169 w 1116269"/>
              <a:gd name="connsiteY62" fmla="*/ 1429889 h 2471759"/>
              <a:gd name="connsiteX63" fmla="*/ 211394 w 1116269"/>
              <a:gd name="connsiteY63" fmla="*/ 1423539 h 2471759"/>
              <a:gd name="connsiteX64" fmla="*/ 227269 w 1116269"/>
              <a:gd name="connsiteY64" fmla="*/ 1394964 h 2471759"/>
              <a:gd name="connsiteX65" fmla="*/ 227269 w 1116269"/>
              <a:gd name="connsiteY65" fmla="*/ 1379089 h 2471759"/>
              <a:gd name="connsiteX66" fmla="*/ 205044 w 1116269"/>
              <a:gd name="connsiteY66" fmla="*/ 1353689 h 2471759"/>
              <a:gd name="connsiteX67" fmla="*/ 189169 w 1116269"/>
              <a:gd name="connsiteY67" fmla="*/ 1340989 h 2471759"/>
              <a:gd name="connsiteX68" fmla="*/ 211394 w 1116269"/>
              <a:gd name="connsiteY68" fmla="*/ 1334639 h 2471759"/>
              <a:gd name="connsiteX69" fmla="*/ 246319 w 1116269"/>
              <a:gd name="connsiteY69" fmla="*/ 1334639 h 2471759"/>
              <a:gd name="connsiteX70" fmla="*/ 259019 w 1116269"/>
              <a:gd name="connsiteY70" fmla="*/ 1325114 h 2471759"/>
              <a:gd name="connsiteX71" fmla="*/ 259019 w 1116269"/>
              <a:gd name="connsiteY71" fmla="*/ 1299714 h 2471759"/>
              <a:gd name="connsiteX72" fmla="*/ 239969 w 1116269"/>
              <a:gd name="connsiteY72" fmla="*/ 1271139 h 2471759"/>
              <a:gd name="connsiteX73" fmla="*/ 265369 w 1116269"/>
              <a:gd name="connsiteY73" fmla="*/ 1248914 h 2471759"/>
              <a:gd name="connsiteX74" fmla="*/ 271719 w 1116269"/>
              <a:gd name="connsiteY74" fmla="*/ 1236214 h 2471759"/>
              <a:gd name="connsiteX75" fmla="*/ 259019 w 1116269"/>
              <a:gd name="connsiteY75" fmla="*/ 1229864 h 2471759"/>
              <a:gd name="connsiteX76" fmla="*/ 239969 w 1116269"/>
              <a:gd name="connsiteY76" fmla="*/ 1229864 h 2471759"/>
              <a:gd name="connsiteX77" fmla="*/ 230444 w 1116269"/>
              <a:gd name="connsiteY77" fmla="*/ 1207639 h 2471759"/>
              <a:gd name="connsiteX78" fmla="*/ 230444 w 1116269"/>
              <a:gd name="connsiteY78" fmla="*/ 1182239 h 2471759"/>
              <a:gd name="connsiteX79" fmla="*/ 259019 w 1116269"/>
              <a:gd name="connsiteY79" fmla="*/ 1188589 h 2471759"/>
              <a:gd name="connsiteX80" fmla="*/ 265369 w 1116269"/>
              <a:gd name="connsiteY80" fmla="*/ 1172714 h 2471759"/>
              <a:gd name="connsiteX81" fmla="*/ 255844 w 1116269"/>
              <a:gd name="connsiteY81" fmla="*/ 1121914 h 2471759"/>
              <a:gd name="connsiteX82" fmla="*/ 252669 w 1116269"/>
              <a:gd name="connsiteY82" fmla="*/ 1112389 h 2471759"/>
              <a:gd name="connsiteX83" fmla="*/ 230444 w 1116269"/>
              <a:gd name="connsiteY83" fmla="*/ 1102864 h 2471759"/>
              <a:gd name="connsiteX84" fmla="*/ 249494 w 1116269"/>
              <a:gd name="connsiteY84" fmla="*/ 1083814 h 2471759"/>
              <a:gd name="connsiteX85" fmla="*/ 249494 w 1116269"/>
              <a:gd name="connsiteY85" fmla="*/ 1067939 h 2471759"/>
              <a:gd name="connsiteX86" fmla="*/ 233619 w 1116269"/>
              <a:gd name="connsiteY86" fmla="*/ 1067939 h 2471759"/>
              <a:gd name="connsiteX87" fmla="*/ 259019 w 1116269"/>
              <a:gd name="connsiteY87" fmla="*/ 1058414 h 2471759"/>
              <a:gd name="connsiteX88" fmla="*/ 281244 w 1116269"/>
              <a:gd name="connsiteY88" fmla="*/ 1042539 h 2471759"/>
              <a:gd name="connsiteX89" fmla="*/ 278069 w 1116269"/>
              <a:gd name="connsiteY89" fmla="*/ 1029839 h 2471759"/>
              <a:gd name="connsiteX90" fmla="*/ 265369 w 1116269"/>
              <a:gd name="connsiteY90" fmla="*/ 1010789 h 2471759"/>
              <a:gd name="connsiteX91" fmla="*/ 246319 w 1116269"/>
              <a:gd name="connsiteY91" fmla="*/ 1010789 h 2471759"/>
              <a:gd name="connsiteX92" fmla="*/ 233619 w 1116269"/>
              <a:gd name="connsiteY92" fmla="*/ 1010789 h 2471759"/>
              <a:gd name="connsiteX93" fmla="*/ 217744 w 1116269"/>
              <a:gd name="connsiteY93" fmla="*/ 1020314 h 2471759"/>
              <a:gd name="connsiteX94" fmla="*/ 205044 w 1116269"/>
              <a:gd name="connsiteY94" fmla="*/ 1017139 h 2471759"/>
              <a:gd name="connsiteX95" fmla="*/ 224094 w 1116269"/>
              <a:gd name="connsiteY95" fmla="*/ 998089 h 2471759"/>
              <a:gd name="connsiteX96" fmla="*/ 236794 w 1116269"/>
              <a:gd name="connsiteY96" fmla="*/ 982214 h 2471759"/>
              <a:gd name="connsiteX97" fmla="*/ 233619 w 1116269"/>
              <a:gd name="connsiteY97" fmla="*/ 963164 h 2471759"/>
              <a:gd name="connsiteX98" fmla="*/ 205044 w 1116269"/>
              <a:gd name="connsiteY98" fmla="*/ 963164 h 2471759"/>
              <a:gd name="connsiteX99" fmla="*/ 179644 w 1116269"/>
              <a:gd name="connsiteY99" fmla="*/ 963164 h 2471759"/>
              <a:gd name="connsiteX100" fmla="*/ 182819 w 1116269"/>
              <a:gd name="connsiteY100" fmla="*/ 937764 h 2471759"/>
              <a:gd name="connsiteX101" fmla="*/ 192344 w 1116269"/>
              <a:gd name="connsiteY101" fmla="*/ 925064 h 2471759"/>
              <a:gd name="connsiteX102" fmla="*/ 182819 w 1116269"/>
              <a:gd name="connsiteY102" fmla="*/ 915539 h 2471759"/>
              <a:gd name="connsiteX103" fmla="*/ 163769 w 1116269"/>
              <a:gd name="connsiteY103" fmla="*/ 915539 h 2471759"/>
              <a:gd name="connsiteX104" fmla="*/ 144719 w 1116269"/>
              <a:gd name="connsiteY104" fmla="*/ 915539 h 2471759"/>
              <a:gd name="connsiteX105" fmla="*/ 132019 w 1116269"/>
              <a:gd name="connsiteY105" fmla="*/ 899664 h 2471759"/>
              <a:gd name="connsiteX106" fmla="*/ 135194 w 1116269"/>
              <a:gd name="connsiteY106" fmla="*/ 880614 h 2471759"/>
              <a:gd name="connsiteX107" fmla="*/ 157419 w 1116269"/>
              <a:gd name="connsiteY107" fmla="*/ 864739 h 2471759"/>
              <a:gd name="connsiteX108" fmla="*/ 182819 w 1116269"/>
              <a:gd name="connsiteY108" fmla="*/ 861564 h 2471759"/>
              <a:gd name="connsiteX109" fmla="*/ 170119 w 1116269"/>
              <a:gd name="connsiteY109" fmla="*/ 848864 h 2471759"/>
              <a:gd name="connsiteX110" fmla="*/ 144719 w 1116269"/>
              <a:gd name="connsiteY110" fmla="*/ 848864 h 2471759"/>
              <a:gd name="connsiteX111" fmla="*/ 122494 w 1116269"/>
              <a:gd name="connsiteY111" fmla="*/ 848864 h 2471759"/>
              <a:gd name="connsiteX112" fmla="*/ 106619 w 1116269"/>
              <a:gd name="connsiteY112" fmla="*/ 823464 h 2471759"/>
              <a:gd name="connsiteX113" fmla="*/ 106619 w 1116269"/>
              <a:gd name="connsiteY113" fmla="*/ 807589 h 2471759"/>
              <a:gd name="connsiteX114" fmla="*/ 97094 w 1116269"/>
              <a:gd name="connsiteY114" fmla="*/ 798064 h 2471759"/>
              <a:gd name="connsiteX115" fmla="*/ 106619 w 1116269"/>
              <a:gd name="connsiteY115" fmla="*/ 779014 h 2471759"/>
              <a:gd name="connsiteX116" fmla="*/ 116144 w 1116269"/>
              <a:gd name="connsiteY116" fmla="*/ 756789 h 2471759"/>
              <a:gd name="connsiteX117" fmla="*/ 135194 w 1116269"/>
              <a:gd name="connsiteY117" fmla="*/ 753614 h 2471759"/>
              <a:gd name="connsiteX118" fmla="*/ 166944 w 1116269"/>
              <a:gd name="connsiteY118" fmla="*/ 750439 h 2471759"/>
              <a:gd name="connsiteX119" fmla="*/ 179644 w 1116269"/>
              <a:gd name="connsiteY119" fmla="*/ 734564 h 2471759"/>
              <a:gd name="connsiteX120" fmla="*/ 176469 w 1116269"/>
              <a:gd name="connsiteY120" fmla="*/ 712339 h 2471759"/>
              <a:gd name="connsiteX121" fmla="*/ 160594 w 1116269"/>
              <a:gd name="connsiteY121" fmla="*/ 690114 h 2471759"/>
              <a:gd name="connsiteX122" fmla="*/ 113764 w 1116269"/>
              <a:gd name="connsiteY122" fmla="*/ 370234 h 2471759"/>
              <a:gd name="connsiteX123" fmla="*/ 125670 w 1116269"/>
              <a:gd name="connsiteY123" fmla="*/ 313084 h 2471759"/>
              <a:gd name="connsiteX124" fmla="*/ 47089 w 1116269"/>
              <a:gd name="connsiteY124" fmla="*/ 191640 h 2471759"/>
              <a:gd name="connsiteX125" fmla="*/ 13750 w 1116269"/>
              <a:gd name="connsiteY125" fmla="*/ 74959 h 2471759"/>
              <a:gd name="connsiteX126" fmla="*/ 5019 w 1116269"/>
              <a:gd name="connsiteY126" fmla="*/ 4314 h 2471759"/>
              <a:gd name="connsiteX0" fmla="*/ 1116269 w 1116269"/>
              <a:gd name="connsiteY0" fmla="*/ 2455414 h 2471759"/>
              <a:gd name="connsiteX1" fmla="*/ 1046419 w 1116269"/>
              <a:gd name="connsiteY1" fmla="*/ 2455414 h 2471759"/>
              <a:gd name="connsiteX2" fmla="*/ 1030544 w 1116269"/>
              <a:gd name="connsiteY2" fmla="*/ 2449064 h 2471759"/>
              <a:gd name="connsiteX3" fmla="*/ 1014669 w 1116269"/>
              <a:gd name="connsiteY3" fmla="*/ 2449064 h 2471759"/>
              <a:gd name="connsiteX4" fmla="*/ 1001969 w 1116269"/>
              <a:gd name="connsiteY4" fmla="*/ 2464939 h 2471759"/>
              <a:gd name="connsiteX5" fmla="*/ 998794 w 1116269"/>
              <a:gd name="connsiteY5" fmla="*/ 2471289 h 2471759"/>
              <a:gd name="connsiteX6" fmla="*/ 982919 w 1116269"/>
              <a:gd name="connsiteY6" fmla="*/ 2471289 h 2471759"/>
              <a:gd name="connsiteX7" fmla="*/ 963869 w 1116269"/>
              <a:gd name="connsiteY7" fmla="*/ 2471289 h 2471759"/>
              <a:gd name="connsiteX8" fmla="*/ 951169 w 1116269"/>
              <a:gd name="connsiteY8" fmla="*/ 2468114 h 2471759"/>
              <a:gd name="connsiteX9" fmla="*/ 932119 w 1116269"/>
              <a:gd name="connsiteY9" fmla="*/ 2455414 h 2471759"/>
              <a:gd name="connsiteX10" fmla="*/ 916244 w 1116269"/>
              <a:gd name="connsiteY10" fmla="*/ 2436364 h 2471759"/>
              <a:gd name="connsiteX11" fmla="*/ 903544 w 1116269"/>
              <a:gd name="connsiteY11" fmla="*/ 2401439 h 2471759"/>
              <a:gd name="connsiteX12" fmla="*/ 897194 w 1116269"/>
              <a:gd name="connsiteY12" fmla="*/ 2341114 h 2471759"/>
              <a:gd name="connsiteX13" fmla="*/ 881319 w 1116269"/>
              <a:gd name="connsiteY13" fmla="*/ 2293489 h 2471759"/>
              <a:gd name="connsiteX14" fmla="*/ 849569 w 1116269"/>
              <a:gd name="connsiteY14" fmla="*/ 2268089 h 2471759"/>
              <a:gd name="connsiteX15" fmla="*/ 836869 w 1116269"/>
              <a:gd name="connsiteY15" fmla="*/ 2249039 h 2471759"/>
              <a:gd name="connsiteX16" fmla="*/ 833694 w 1116269"/>
              <a:gd name="connsiteY16" fmla="*/ 2236339 h 2471759"/>
              <a:gd name="connsiteX17" fmla="*/ 840044 w 1116269"/>
              <a:gd name="connsiteY17" fmla="*/ 2214114 h 2471759"/>
              <a:gd name="connsiteX18" fmla="*/ 836869 w 1116269"/>
              <a:gd name="connsiteY18" fmla="*/ 2188714 h 2471759"/>
              <a:gd name="connsiteX19" fmla="*/ 801944 w 1116269"/>
              <a:gd name="connsiteY19" fmla="*/ 2106164 h 2471759"/>
              <a:gd name="connsiteX20" fmla="*/ 808294 w 1116269"/>
              <a:gd name="connsiteY20" fmla="*/ 2087114 h 2471759"/>
              <a:gd name="connsiteX21" fmla="*/ 805119 w 1116269"/>
              <a:gd name="connsiteY21" fmla="*/ 2058539 h 2471759"/>
              <a:gd name="connsiteX22" fmla="*/ 786069 w 1116269"/>
              <a:gd name="connsiteY22" fmla="*/ 2026789 h 2471759"/>
              <a:gd name="connsiteX23" fmla="*/ 757494 w 1116269"/>
              <a:gd name="connsiteY23" fmla="*/ 1975989 h 2471759"/>
              <a:gd name="connsiteX24" fmla="*/ 716219 w 1116269"/>
              <a:gd name="connsiteY24" fmla="*/ 1944239 h 2471759"/>
              <a:gd name="connsiteX25" fmla="*/ 709869 w 1116269"/>
              <a:gd name="connsiteY25" fmla="*/ 1902964 h 2471759"/>
              <a:gd name="connsiteX26" fmla="*/ 693994 w 1116269"/>
              <a:gd name="connsiteY26" fmla="*/ 1842639 h 2471759"/>
              <a:gd name="connsiteX27" fmla="*/ 668594 w 1116269"/>
              <a:gd name="connsiteY27" fmla="*/ 1788664 h 2471759"/>
              <a:gd name="connsiteX28" fmla="*/ 649544 w 1116269"/>
              <a:gd name="connsiteY28" fmla="*/ 1734689 h 2471759"/>
              <a:gd name="connsiteX29" fmla="*/ 636844 w 1116269"/>
              <a:gd name="connsiteY29" fmla="*/ 1718814 h 2471759"/>
              <a:gd name="connsiteX30" fmla="*/ 614619 w 1116269"/>
              <a:gd name="connsiteY30" fmla="*/ 1715639 h 2471759"/>
              <a:gd name="connsiteX31" fmla="*/ 608269 w 1116269"/>
              <a:gd name="connsiteY31" fmla="*/ 1712464 h 2471759"/>
              <a:gd name="connsiteX32" fmla="*/ 620969 w 1116269"/>
              <a:gd name="connsiteY32" fmla="*/ 1677539 h 2471759"/>
              <a:gd name="connsiteX33" fmla="*/ 620969 w 1116269"/>
              <a:gd name="connsiteY33" fmla="*/ 1655314 h 2471759"/>
              <a:gd name="connsiteX34" fmla="*/ 614619 w 1116269"/>
              <a:gd name="connsiteY34" fmla="*/ 1633089 h 2471759"/>
              <a:gd name="connsiteX35" fmla="*/ 605094 w 1116269"/>
              <a:gd name="connsiteY35" fmla="*/ 1626739 h 2471759"/>
              <a:gd name="connsiteX36" fmla="*/ 579694 w 1116269"/>
              <a:gd name="connsiteY36" fmla="*/ 1620389 h 2471759"/>
              <a:gd name="connsiteX37" fmla="*/ 557469 w 1116269"/>
              <a:gd name="connsiteY37" fmla="*/ 1617214 h 2471759"/>
              <a:gd name="connsiteX38" fmla="*/ 541594 w 1116269"/>
              <a:gd name="connsiteY38" fmla="*/ 1617214 h 2471759"/>
              <a:gd name="connsiteX39" fmla="*/ 538419 w 1116269"/>
              <a:gd name="connsiteY39" fmla="*/ 1623564 h 2471759"/>
              <a:gd name="connsiteX40" fmla="*/ 535244 w 1116269"/>
              <a:gd name="connsiteY40" fmla="*/ 1639439 h 2471759"/>
              <a:gd name="connsiteX41" fmla="*/ 525719 w 1116269"/>
              <a:gd name="connsiteY41" fmla="*/ 1642614 h 2471759"/>
              <a:gd name="connsiteX42" fmla="*/ 509844 w 1116269"/>
              <a:gd name="connsiteY42" fmla="*/ 1652139 h 2471759"/>
              <a:gd name="connsiteX43" fmla="*/ 497144 w 1116269"/>
              <a:gd name="connsiteY43" fmla="*/ 1652139 h 2471759"/>
              <a:gd name="connsiteX44" fmla="*/ 468569 w 1116269"/>
              <a:gd name="connsiteY44" fmla="*/ 1629914 h 2471759"/>
              <a:gd name="connsiteX45" fmla="*/ 455869 w 1116269"/>
              <a:gd name="connsiteY45" fmla="*/ 1629914 h 2471759"/>
              <a:gd name="connsiteX46" fmla="*/ 420944 w 1116269"/>
              <a:gd name="connsiteY46" fmla="*/ 1633089 h 2471759"/>
              <a:gd name="connsiteX47" fmla="*/ 395544 w 1116269"/>
              <a:gd name="connsiteY47" fmla="*/ 1626739 h 2471759"/>
              <a:gd name="connsiteX48" fmla="*/ 366969 w 1116269"/>
              <a:gd name="connsiteY48" fmla="*/ 1626739 h 2471759"/>
              <a:gd name="connsiteX49" fmla="*/ 344744 w 1116269"/>
              <a:gd name="connsiteY49" fmla="*/ 1620389 h 2471759"/>
              <a:gd name="connsiteX50" fmla="*/ 268544 w 1116269"/>
              <a:gd name="connsiteY50" fmla="*/ 1604514 h 2471759"/>
              <a:gd name="connsiteX51" fmla="*/ 255844 w 1116269"/>
              <a:gd name="connsiteY51" fmla="*/ 1588639 h 2471759"/>
              <a:gd name="connsiteX52" fmla="*/ 211394 w 1116269"/>
              <a:gd name="connsiteY52" fmla="*/ 1560064 h 2471759"/>
              <a:gd name="connsiteX53" fmla="*/ 192344 w 1116269"/>
              <a:gd name="connsiteY53" fmla="*/ 1550539 h 2471759"/>
              <a:gd name="connsiteX54" fmla="*/ 182819 w 1116269"/>
              <a:gd name="connsiteY54" fmla="*/ 1528314 h 2471759"/>
              <a:gd name="connsiteX55" fmla="*/ 198694 w 1116269"/>
              <a:gd name="connsiteY55" fmla="*/ 1512439 h 2471759"/>
              <a:gd name="connsiteX56" fmla="*/ 205044 w 1116269"/>
              <a:gd name="connsiteY56" fmla="*/ 1502914 h 2471759"/>
              <a:gd name="connsiteX57" fmla="*/ 217744 w 1116269"/>
              <a:gd name="connsiteY57" fmla="*/ 1480689 h 2471759"/>
              <a:gd name="connsiteX58" fmla="*/ 195519 w 1116269"/>
              <a:gd name="connsiteY58" fmla="*/ 1461639 h 2471759"/>
              <a:gd name="connsiteX59" fmla="*/ 176469 w 1116269"/>
              <a:gd name="connsiteY59" fmla="*/ 1464814 h 2471759"/>
              <a:gd name="connsiteX60" fmla="*/ 160594 w 1116269"/>
              <a:gd name="connsiteY60" fmla="*/ 1464814 h 2471759"/>
              <a:gd name="connsiteX61" fmla="*/ 160594 w 1116269"/>
              <a:gd name="connsiteY61" fmla="*/ 1445764 h 2471759"/>
              <a:gd name="connsiteX62" fmla="*/ 189169 w 1116269"/>
              <a:gd name="connsiteY62" fmla="*/ 1429889 h 2471759"/>
              <a:gd name="connsiteX63" fmla="*/ 211394 w 1116269"/>
              <a:gd name="connsiteY63" fmla="*/ 1423539 h 2471759"/>
              <a:gd name="connsiteX64" fmla="*/ 227269 w 1116269"/>
              <a:gd name="connsiteY64" fmla="*/ 1394964 h 2471759"/>
              <a:gd name="connsiteX65" fmla="*/ 227269 w 1116269"/>
              <a:gd name="connsiteY65" fmla="*/ 1379089 h 2471759"/>
              <a:gd name="connsiteX66" fmla="*/ 205044 w 1116269"/>
              <a:gd name="connsiteY66" fmla="*/ 1353689 h 2471759"/>
              <a:gd name="connsiteX67" fmla="*/ 189169 w 1116269"/>
              <a:gd name="connsiteY67" fmla="*/ 1340989 h 2471759"/>
              <a:gd name="connsiteX68" fmla="*/ 211394 w 1116269"/>
              <a:gd name="connsiteY68" fmla="*/ 1334639 h 2471759"/>
              <a:gd name="connsiteX69" fmla="*/ 246319 w 1116269"/>
              <a:gd name="connsiteY69" fmla="*/ 1334639 h 2471759"/>
              <a:gd name="connsiteX70" fmla="*/ 259019 w 1116269"/>
              <a:gd name="connsiteY70" fmla="*/ 1325114 h 2471759"/>
              <a:gd name="connsiteX71" fmla="*/ 259019 w 1116269"/>
              <a:gd name="connsiteY71" fmla="*/ 1299714 h 2471759"/>
              <a:gd name="connsiteX72" fmla="*/ 239969 w 1116269"/>
              <a:gd name="connsiteY72" fmla="*/ 1271139 h 2471759"/>
              <a:gd name="connsiteX73" fmla="*/ 265369 w 1116269"/>
              <a:gd name="connsiteY73" fmla="*/ 1248914 h 2471759"/>
              <a:gd name="connsiteX74" fmla="*/ 271719 w 1116269"/>
              <a:gd name="connsiteY74" fmla="*/ 1236214 h 2471759"/>
              <a:gd name="connsiteX75" fmla="*/ 259019 w 1116269"/>
              <a:gd name="connsiteY75" fmla="*/ 1229864 h 2471759"/>
              <a:gd name="connsiteX76" fmla="*/ 239969 w 1116269"/>
              <a:gd name="connsiteY76" fmla="*/ 1229864 h 2471759"/>
              <a:gd name="connsiteX77" fmla="*/ 230444 w 1116269"/>
              <a:gd name="connsiteY77" fmla="*/ 1207639 h 2471759"/>
              <a:gd name="connsiteX78" fmla="*/ 230444 w 1116269"/>
              <a:gd name="connsiteY78" fmla="*/ 1182239 h 2471759"/>
              <a:gd name="connsiteX79" fmla="*/ 259019 w 1116269"/>
              <a:gd name="connsiteY79" fmla="*/ 1188589 h 2471759"/>
              <a:gd name="connsiteX80" fmla="*/ 265369 w 1116269"/>
              <a:gd name="connsiteY80" fmla="*/ 1172714 h 2471759"/>
              <a:gd name="connsiteX81" fmla="*/ 255844 w 1116269"/>
              <a:gd name="connsiteY81" fmla="*/ 1121914 h 2471759"/>
              <a:gd name="connsiteX82" fmla="*/ 252669 w 1116269"/>
              <a:gd name="connsiteY82" fmla="*/ 1112389 h 2471759"/>
              <a:gd name="connsiteX83" fmla="*/ 230444 w 1116269"/>
              <a:gd name="connsiteY83" fmla="*/ 1102864 h 2471759"/>
              <a:gd name="connsiteX84" fmla="*/ 249494 w 1116269"/>
              <a:gd name="connsiteY84" fmla="*/ 1083814 h 2471759"/>
              <a:gd name="connsiteX85" fmla="*/ 249494 w 1116269"/>
              <a:gd name="connsiteY85" fmla="*/ 1067939 h 2471759"/>
              <a:gd name="connsiteX86" fmla="*/ 233619 w 1116269"/>
              <a:gd name="connsiteY86" fmla="*/ 1067939 h 2471759"/>
              <a:gd name="connsiteX87" fmla="*/ 259019 w 1116269"/>
              <a:gd name="connsiteY87" fmla="*/ 1058414 h 2471759"/>
              <a:gd name="connsiteX88" fmla="*/ 281244 w 1116269"/>
              <a:gd name="connsiteY88" fmla="*/ 1042539 h 2471759"/>
              <a:gd name="connsiteX89" fmla="*/ 278069 w 1116269"/>
              <a:gd name="connsiteY89" fmla="*/ 1029839 h 2471759"/>
              <a:gd name="connsiteX90" fmla="*/ 265369 w 1116269"/>
              <a:gd name="connsiteY90" fmla="*/ 1010789 h 2471759"/>
              <a:gd name="connsiteX91" fmla="*/ 246319 w 1116269"/>
              <a:gd name="connsiteY91" fmla="*/ 1010789 h 2471759"/>
              <a:gd name="connsiteX92" fmla="*/ 233619 w 1116269"/>
              <a:gd name="connsiteY92" fmla="*/ 1010789 h 2471759"/>
              <a:gd name="connsiteX93" fmla="*/ 217744 w 1116269"/>
              <a:gd name="connsiteY93" fmla="*/ 1020314 h 2471759"/>
              <a:gd name="connsiteX94" fmla="*/ 205044 w 1116269"/>
              <a:gd name="connsiteY94" fmla="*/ 1017139 h 2471759"/>
              <a:gd name="connsiteX95" fmla="*/ 224094 w 1116269"/>
              <a:gd name="connsiteY95" fmla="*/ 998089 h 2471759"/>
              <a:gd name="connsiteX96" fmla="*/ 236794 w 1116269"/>
              <a:gd name="connsiteY96" fmla="*/ 982214 h 2471759"/>
              <a:gd name="connsiteX97" fmla="*/ 233619 w 1116269"/>
              <a:gd name="connsiteY97" fmla="*/ 963164 h 2471759"/>
              <a:gd name="connsiteX98" fmla="*/ 205044 w 1116269"/>
              <a:gd name="connsiteY98" fmla="*/ 963164 h 2471759"/>
              <a:gd name="connsiteX99" fmla="*/ 179644 w 1116269"/>
              <a:gd name="connsiteY99" fmla="*/ 963164 h 2471759"/>
              <a:gd name="connsiteX100" fmla="*/ 182819 w 1116269"/>
              <a:gd name="connsiteY100" fmla="*/ 937764 h 2471759"/>
              <a:gd name="connsiteX101" fmla="*/ 192344 w 1116269"/>
              <a:gd name="connsiteY101" fmla="*/ 925064 h 2471759"/>
              <a:gd name="connsiteX102" fmla="*/ 182819 w 1116269"/>
              <a:gd name="connsiteY102" fmla="*/ 915539 h 2471759"/>
              <a:gd name="connsiteX103" fmla="*/ 163769 w 1116269"/>
              <a:gd name="connsiteY103" fmla="*/ 915539 h 2471759"/>
              <a:gd name="connsiteX104" fmla="*/ 144719 w 1116269"/>
              <a:gd name="connsiteY104" fmla="*/ 915539 h 2471759"/>
              <a:gd name="connsiteX105" fmla="*/ 132019 w 1116269"/>
              <a:gd name="connsiteY105" fmla="*/ 899664 h 2471759"/>
              <a:gd name="connsiteX106" fmla="*/ 135194 w 1116269"/>
              <a:gd name="connsiteY106" fmla="*/ 880614 h 2471759"/>
              <a:gd name="connsiteX107" fmla="*/ 157419 w 1116269"/>
              <a:gd name="connsiteY107" fmla="*/ 864739 h 2471759"/>
              <a:gd name="connsiteX108" fmla="*/ 182819 w 1116269"/>
              <a:gd name="connsiteY108" fmla="*/ 861564 h 2471759"/>
              <a:gd name="connsiteX109" fmla="*/ 170119 w 1116269"/>
              <a:gd name="connsiteY109" fmla="*/ 848864 h 2471759"/>
              <a:gd name="connsiteX110" fmla="*/ 144719 w 1116269"/>
              <a:gd name="connsiteY110" fmla="*/ 848864 h 2471759"/>
              <a:gd name="connsiteX111" fmla="*/ 122494 w 1116269"/>
              <a:gd name="connsiteY111" fmla="*/ 848864 h 2471759"/>
              <a:gd name="connsiteX112" fmla="*/ 106619 w 1116269"/>
              <a:gd name="connsiteY112" fmla="*/ 823464 h 2471759"/>
              <a:gd name="connsiteX113" fmla="*/ 106619 w 1116269"/>
              <a:gd name="connsiteY113" fmla="*/ 807589 h 2471759"/>
              <a:gd name="connsiteX114" fmla="*/ 97094 w 1116269"/>
              <a:gd name="connsiteY114" fmla="*/ 798064 h 2471759"/>
              <a:gd name="connsiteX115" fmla="*/ 106619 w 1116269"/>
              <a:gd name="connsiteY115" fmla="*/ 779014 h 2471759"/>
              <a:gd name="connsiteX116" fmla="*/ 116144 w 1116269"/>
              <a:gd name="connsiteY116" fmla="*/ 756789 h 2471759"/>
              <a:gd name="connsiteX117" fmla="*/ 135194 w 1116269"/>
              <a:gd name="connsiteY117" fmla="*/ 753614 h 2471759"/>
              <a:gd name="connsiteX118" fmla="*/ 166944 w 1116269"/>
              <a:gd name="connsiteY118" fmla="*/ 750439 h 2471759"/>
              <a:gd name="connsiteX119" fmla="*/ 179644 w 1116269"/>
              <a:gd name="connsiteY119" fmla="*/ 734564 h 2471759"/>
              <a:gd name="connsiteX120" fmla="*/ 176469 w 1116269"/>
              <a:gd name="connsiteY120" fmla="*/ 712339 h 2471759"/>
              <a:gd name="connsiteX121" fmla="*/ 160594 w 1116269"/>
              <a:gd name="connsiteY121" fmla="*/ 690114 h 2471759"/>
              <a:gd name="connsiteX122" fmla="*/ 113764 w 1116269"/>
              <a:gd name="connsiteY122" fmla="*/ 370234 h 2471759"/>
              <a:gd name="connsiteX123" fmla="*/ 125670 w 1116269"/>
              <a:gd name="connsiteY123" fmla="*/ 313084 h 2471759"/>
              <a:gd name="connsiteX124" fmla="*/ 73283 w 1116269"/>
              <a:gd name="connsiteY124" fmla="*/ 217834 h 2471759"/>
              <a:gd name="connsiteX125" fmla="*/ 47089 w 1116269"/>
              <a:gd name="connsiteY125" fmla="*/ 191640 h 2471759"/>
              <a:gd name="connsiteX126" fmla="*/ 13750 w 1116269"/>
              <a:gd name="connsiteY126" fmla="*/ 74959 h 2471759"/>
              <a:gd name="connsiteX127" fmla="*/ 5019 w 1116269"/>
              <a:gd name="connsiteY127" fmla="*/ 4314 h 2471759"/>
              <a:gd name="connsiteX0" fmla="*/ 1117820 w 1117820"/>
              <a:gd name="connsiteY0" fmla="*/ 2455414 h 2471759"/>
              <a:gd name="connsiteX1" fmla="*/ 1047970 w 1117820"/>
              <a:gd name="connsiteY1" fmla="*/ 2455414 h 2471759"/>
              <a:gd name="connsiteX2" fmla="*/ 1032095 w 1117820"/>
              <a:gd name="connsiteY2" fmla="*/ 2449064 h 2471759"/>
              <a:gd name="connsiteX3" fmla="*/ 1016220 w 1117820"/>
              <a:gd name="connsiteY3" fmla="*/ 2449064 h 2471759"/>
              <a:gd name="connsiteX4" fmla="*/ 1003520 w 1117820"/>
              <a:gd name="connsiteY4" fmla="*/ 2464939 h 2471759"/>
              <a:gd name="connsiteX5" fmla="*/ 1000345 w 1117820"/>
              <a:gd name="connsiteY5" fmla="*/ 2471289 h 2471759"/>
              <a:gd name="connsiteX6" fmla="*/ 984470 w 1117820"/>
              <a:gd name="connsiteY6" fmla="*/ 2471289 h 2471759"/>
              <a:gd name="connsiteX7" fmla="*/ 965420 w 1117820"/>
              <a:gd name="connsiteY7" fmla="*/ 2471289 h 2471759"/>
              <a:gd name="connsiteX8" fmla="*/ 952720 w 1117820"/>
              <a:gd name="connsiteY8" fmla="*/ 2468114 h 2471759"/>
              <a:gd name="connsiteX9" fmla="*/ 933670 w 1117820"/>
              <a:gd name="connsiteY9" fmla="*/ 2455414 h 2471759"/>
              <a:gd name="connsiteX10" fmla="*/ 917795 w 1117820"/>
              <a:gd name="connsiteY10" fmla="*/ 2436364 h 2471759"/>
              <a:gd name="connsiteX11" fmla="*/ 905095 w 1117820"/>
              <a:gd name="connsiteY11" fmla="*/ 2401439 h 2471759"/>
              <a:gd name="connsiteX12" fmla="*/ 898745 w 1117820"/>
              <a:gd name="connsiteY12" fmla="*/ 2341114 h 2471759"/>
              <a:gd name="connsiteX13" fmla="*/ 882870 w 1117820"/>
              <a:gd name="connsiteY13" fmla="*/ 2293489 h 2471759"/>
              <a:gd name="connsiteX14" fmla="*/ 851120 w 1117820"/>
              <a:gd name="connsiteY14" fmla="*/ 2268089 h 2471759"/>
              <a:gd name="connsiteX15" fmla="*/ 838420 w 1117820"/>
              <a:gd name="connsiteY15" fmla="*/ 2249039 h 2471759"/>
              <a:gd name="connsiteX16" fmla="*/ 835245 w 1117820"/>
              <a:gd name="connsiteY16" fmla="*/ 2236339 h 2471759"/>
              <a:gd name="connsiteX17" fmla="*/ 841595 w 1117820"/>
              <a:gd name="connsiteY17" fmla="*/ 2214114 h 2471759"/>
              <a:gd name="connsiteX18" fmla="*/ 838420 w 1117820"/>
              <a:gd name="connsiteY18" fmla="*/ 2188714 h 2471759"/>
              <a:gd name="connsiteX19" fmla="*/ 803495 w 1117820"/>
              <a:gd name="connsiteY19" fmla="*/ 2106164 h 2471759"/>
              <a:gd name="connsiteX20" fmla="*/ 809845 w 1117820"/>
              <a:gd name="connsiteY20" fmla="*/ 2087114 h 2471759"/>
              <a:gd name="connsiteX21" fmla="*/ 806670 w 1117820"/>
              <a:gd name="connsiteY21" fmla="*/ 2058539 h 2471759"/>
              <a:gd name="connsiteX22" fmla="*/ 787620 w 1117820"/>
              <a:gd name="connsiteY22" fmla="*/ 2026789 h 2471759"/>
              <a:gd name="connsiteX23" fmla="*/ 759045 w 1117820"/>
              <a:gd name="connsiteY23" fmla="*/ 1975989 h 2471759"/>
              <a:gd name="connsiteX24" fmla="*/ 717770 w 1117820"/>
              <a:gd name="connsiteY24" fmla="*/ 1944239 h 2471759"/>
              <a:gd name="connsiteX25" fmla="*/ 711420 w 1117820"/>
              <a:gd name="connsiteY25" fmla="*/ 1902964 h 2471759"/>
              <a:gd name="connsiteX26" fmla="*/ 695545 w 1117820"/>
              <a:gd name="connsiteY26" fmla="*/ 1842639 h 2471759"/>
              <a:gd name="connsiteX27" fmla="*/ 670145 w 1117820"/>
              <a:gd name="connsiteY27" fmla="*/ 1788664 h 2471759"/>
              <a:gd name="connsiteX28" fmla="*/ 651095 w 1117820"/>
              <a:gd name="connsiteY28" fmla="*/ 1734689 h 2471759"/>
              <a:gd name="connsiteX29" fmla="*/ 638395 w 1117820"/>
              <a:gd name="connsiteY29" fmla="*/ 1718814 h 2471759"/>
              <a:gd name="connsiteX30" fmla="*/ 616170 w 1117820"/>
              <a:gd name="connsiteY30" fmla="*/ 1715639 h 2471759"/>
              <a:gd name="connsiteX31" fmla="*/ 609820 w 1117820"/>
              <a:gd name="connsiteY31" fmla="*/ 1712464 h 2471759"/>
              <a:gd name="connsiteX32" fmla="*/ 622520 w 1117820"/>
              <a:gd name="connsiteY32" fmla="*/ 1677539 h 2471759"/>
              <a:gd name="connsiteX33" fmla="*/ 622520 w 1117820"/>
              <a:gd name="connsiteY33" fmla="*/ 1655314 h 2471759"/>
              <a:gd name="connsiteX34" fmla="*/ 616170 w 1117820"/>
              <a:gd name="connsiteY34" fmla="*/ 1633089 h 2471759"/>
              <a:gd name="connsiteX35" fmla="*/ 606645 w 1117820"/>
              <a:gd name="connsiteY35" fmla="*/ 1626739 h 2471759"/>
              <a:gd name="connsiteX36" fmla="*/ 581245 w 1117820"/>
              <a:gd name="connsiteY36" fmla="*/ 1620389 h 2471759"/>
              <a:gd name="connsiteX37" fmla="*/ 559020 w 1117820"/>
              <a:gd name="connsiteY37" fmla="*/ 1617214 h 2471759"/>
              <a:gd name="connsiteX38" fmla="*/ 543145 w 1117820"/>
              <a:gd name="connsiteY38" fmla="*/ 1617214 h 2471759"/>
              <a:gd name="connsiteX39" fmla="*/ 539970 w 1117820"/>
              <a:gd name="connsiteY39" fmla="*/ 1623564 h 2471759"/>
              <a:gd name="connsiteX40" fmla="*/ 536795 w 1117820"/>
              <a:gd name="connsiteY40" fmla="*/ 1639439 h 2471759"/>
              <a:gd name="connsiteX41" fmla="*/ 527270 w 1117820"/>
              <a:gd name="connsiteY41" fmla="*/ 1642614 h 2471759"/>
              <a:gd name="connsiteX42" fmla="*/ 511395 w 1117820"/>
              <a:gd name="connsiteY42" fmla="*/ 1652139 h 2471759"/>
              <a:gd name="connsiteX43" fmla="*/ 498695 w 1117820"/>
              <a:gd name="connsiteY43" fmla="*/ 1652139 h 2471759"/>
              <a:gd name="connsiteX44" fmla="*/ 470120 w 1117820"/>
              <a:gd name="connsiteY44" fmla="*/ 1629914 h 2471759"/>
              <a:gd name="connsiteX45" fmla="*/ 457420 w 1117820"/>
              <a:gd name="connsiteY45" fmla="*/ 1629914 h 2471759"/>
              <a:gd name="connsiteX46" fmla="*/ 422495 w 1117820"/>
              <a:gd name="connsiteY46" fmla="*/ 1633089 h 2471759"/>
              <a:gd name="connsiteX47" fmla="*/ 397095 w 1117820"/>
              <a:gd name="connsiteY47" fmla="*/ 1626739 h 2471759"/>
              <a:gd name="connsiteX48" fmla="*/ 368520 w 1117820"/>
              <a:gd name="connsiteY48" fmla="*/ 1626739 h 2471759"/>
              <a:gd name="connsiteX49" fmla="*/ 346295 w 1117820"/>
              <a:gd name="connsiteY49" fmla="*/ 1620389 h 2471759"/>
              <a:gd name="connsiteX50" fmla="*/ 270095 w 1117820"/>
              <a:gd name="connsiteY50" fmla="*/ 1604514 h 2471759"/>
              <a:gd name="connsiteX51" fmla="*/ 257395 w 1117820"/>
              <a:gd name="connsiteY51" fmla="*/ 1588639 h 2471759"/>
              <a:gd name="connsiteX52" fmla="*/ 212945 w 1117820"/>
              <a:gd name="connsiteY52" fmla="*/ 1560064 h 2471759"/>
              <a:gd name="connsiteX53" fmla="*/ 193895 w 1117820"/>
              <a:gd name="connsiteY53" fmla="*/ 1550539 h 2471759"/>
              <a:gd name="connsiteX54" fmla="*/ 184370 w 1117820"/>
              <a:gd name="connsiteY54" fmla="*/ 1528314 h 2471759"/>
              <a:gd name="connsiteX55" fmla="*/ 200245 w 1117820"/>
              <a:gd name="connsiteY55" fmla="*/ 1512439 h 2471759"/>
              <a:gd name="connsiteX56" fmla="*/ 206595 w 1117820"/>
              <a:gd name="connsiteY56" fmla="*/ 1502914 h 2471759"/>
              <a:gd name="connsiteX57" fmla="*/ 219295 w 1117820"/>
              <a:gd name="connsiteY57" fmla="*/ 1480689 h 2471759"/>
              <a:gd name="connsiteX58" fmla="*/ 197070 w 1117820"/>
              <a:gd name="connsiteY58" fmla="*/ 1461639 h 2471759"/>
              <a:gd name="connsiteX59" fmla="*/ 178020 w 1117820"/>
              <a:gd name="connsiteY59" fmla="*/ 1464814 h 2471759"/>
              <a:gd name="connsiteX60" fmla="*/ 162145 w 1117820"/>
              <a:gd name="connsiteY60" fmla="*/ 1464814 h 2471759"/>
              <a:gd name="connsiteX61" fmla="*/ 162145 w 1117820"/>
              <a:gd name="connsiteY61" fmla="*/ 1445764 h 2471759"/>
              <a:gd name="connsiteX62" fmla="*/ 190720 w 1117820"/>
              <a:gd name="connsiteY62" fmla="*/ 1429889 h 2471759"/>
              <a:gd name="connsiteX63" fmla="*/ 212945 w 1117820"/>
              <a:gd name="connsiteY63" fmla="*/ 1423539 h 2471759"/>
              <a:gd name="connsiteX64" fmla="*/ 228820 w 1117820"/>
              <a:gd name="connsiteY64" fmla="*/ 1394964 h 2471759"/>
              <a:gd name="connsiteX65" fmla="*/ 228820 w 1117820"/>
              <a:gd name="connsiteY65" fmla="*/ 1379089 h 2471759"/>
              <a:gd name="connsiteX66" fmla="*/ 206595 w 1117820"/>
              <a:gd name="connsiteY66" fmla="*/ 1353689 h 2471759"/>
              <a:gd name="connsiteX67" fmla="*/ 190720 w 1117820"/>
              <a:gd name="connsiteY67" fmla="*/ 1340989 h 2471759"/>
              <a:gd name="connsiteX68" fmla="*/ 212945 w 1117820"/>
              <a:gd name="connsiteY68" fmla="*/ 1334639 h 2471759"/>
              <a:gd name="connsiteX69" fmla="*/ 247870 w 1117820"/>
              <a:gd name="connsiteY69" fmla="*/ 1334639 h 2471759"/>
              <a:gd name="connsiteX70" fmla="*/ 260570 w 1117820"/>
              <a:gd name="connsiteY70" fmla="*/ 1325114 h 2471759"/>
              <a:gd name="connsiteX71" fmla="*/ 260570 w 1117820"/>
              <a:gd name="connsiteY71" fmla="*/ 1299714 h 2471759"/>
              <a:gd name="connsiteX72" fmla="*/ 241520 w 1117820"/>
              <a:gd name="connsiteY72" fmla="*/ 1271139 h 2471759"/>
              <a:gd name="connsiteX73" fmla="*/ 266920 w 1117820"/>
              <a:gd name="connsiteY73" fmla="*/ 1248914 h 2471759"/>
              <a:gd name="connsiteX74" fmla="*/ 273270 w 1117820"/>
              <a:gd name="connsiteY74" fmla="*/ 1236214 h 2471759"/>
              <a:gd name="connsiteX75" fmla="*/ 260570 w 1117820"/>
              <a:gd name="connsiteY75" fmla="*/ 1229864 h 2471759"/>
              <a:gd name="connsiteX76" fmla="*/ 241520 w 1117820"/>
              <a:gd name="connsiteY76" fmla="*/ 1229864 h 2471759"/>
              <a:gd name="connsiteX77" fmla="*/ 231995 w 1117820"/>
              <a:gd name="connsiteY77" fmla="*/ 1207639 h 2471759"/>
              <a:gd name="connsiteX78" fmla="*/ 231995 w 1117820"/>
              <a:gd name="connsiteY78" fmla="*/ 1182239 h 2471759"/>
              <a:gd name="connsiteX79" fmla="*/ 260570 w 1117820"/>
              <a:gd name="connsiteY79" fmla="*/ 1188589 h 2471759"/>
              <a:gd name="connsiteX80" fmla="*/ 266920 w 1117820"/>
              <a:gd name="connsiteY80" fmla="*/ 1172714 h 2471759"/>
              <a:gd name="connsiteX81" fmla="*/ 257395 w 1117820"/>
              <a:gd name="connsiteY81" fmla="*/ 1121914 h 2471759"/>
              <a:gd name="connsiteX82" fmla="*/ 254220 w 1117820"/>
              <a:gd name="connsiteY82" fmla="*/ 1112389 h 2471759"/>
              <a:gd name="connsiteX83" fmla="*/ 231995 w 1117820"/>
              <a:gd name="connsiteY83" fmla="*/ 1102864 h 2471759"/>
              <a:gd name="connsiteX84" fmla="*/ 251045 w 1117820"/>
              <a:gd name="connsiteY84" fmla="*/ 1083814 h 2471759"/>
              <a:gd name="connsiteX85" fmla="*/ 251045 w 1117820"/>
              <a:gd name="connsiteY85" fmla="*/ 1067939 h 2471759"/>
              <a:gd name="connsiteX86" fmla="*/ 235170 w 1117820"/>
              <a:gd name="connsiteY86" fmla="*/ 1067939 h 2471759"/>
              <a:gd name="connsiteX87" fmla="*/ 260570 w 1117820"/>
              <a:gd name="connsiteY87" fmla="*/ 1058414 h 2471759"/>
              <a:gd name="connsiteX88" fmla="*/ 282795 w 1117820"/>
              <a:gd name="connsiteY88" fmla="*/ 1042539 h 2471759"/>
              <a:gd name="connsiteX89" fmla="*/ 279620 w 1117820"/>
              <a:gd name="connsiteY89" fmla="*/ 1029839 h 2471759"/>
              <a:gd name="connsiteX90" fmla="*/ 266920 w 1117820"/>
              <a:gd name="connsiteY90" fmla="*/ 1010789 h 2471759"/>
              <a:gd name="connsiteX91" fmla="*/ 247870 w 1117820"/>
              <a:gd name="connsiteY91" fmla="*/ 1010789 h 2471759"/>
              <a:gd name="connsiteX92" fmla="*/ 235170 w 1117820"/>
              <a:gd name="connsiteY92" fmla="*/ 1010789 h 2471759"/>
              <a:gd name="connsiteX93" fmla="*/ 219295 w 1117820"/>
              <a:gd name="connsiteY93" fmla="*/ 1020314 h 2471759"/>
              <a:gd name="connsiteX94" fmla="*/ 206595 w 1117820"/>
              <a:gd name="connsiteY94" fmla="*/ 1017139 h 2471759"/>
              <a:gd name="connsiteX95" fmla="*/ 225645 w 1117820"/>
              <a:gd name="connsiteY95" fmla="*/ 998089 h 2471759"/>
              <a:gd name="connsiteX96" fmla="*/ 238345 w 1117820"/>
              <a:gd name="connsiteY96" fmla="*/ 982214 h 2471759"/>
              <a:gd name="connsiteX97" fmla="*/ 235170 w 1117820"/>
              <a:gd name="connsiteY97" fmla="*/ 963164 h 2471759"/>
              <a:gd name="connsiteX98" fmla="*/ 206595 w 1117820"/>
              <a:gd name="connsiteY98" fmla="*/ 963164 h 2471759"/>
              <a:gd name="connsiteX99" fmla="*/ 181195 w 1117820"/>
              <a:gd name="connsiteY99" fmla="*/ 963164 h 2471759"/>
              <a:gd name="connsiteX100" fmla="*/ 184370 w 1117820"/>
              <a:gd name="connsiteY100" fmla="*/ 937764 h 2471759"/>
              <a:gd name="connsiteX101" fmla="*/ 193895 w 1117820"/>
              <a:gd name="connsiteY101" fmla="*/ 925064 h 2471759"/>
              <a:gd name="connsiteX102" fmla="*/ 184370 w 1117820"/>
              <a:gd name="connsiteY102" fmla="*/ 915539 h 2471759"/>
              <a:gd name="connsiteX103" fmla="*/ 165320 w 1117820"/>
              <a:gd name="connsiteY103" fmla="*/ 915539 h 2471759"/>
              <a:gd name="connsiteX104" fmla="*/ 146270 w 1117820"/>
              <a:gd name="connsiteY104" fmla="*/ 915539 h 2471759"/>
              <a:gd name="connsiteX105" fmla="*/ 133570 w 1117820"/>
              <a:gd name="connsiteY105" fmla="*/ 899664 h 2471759"/>
              <a:gd name="connsiteX106" fmla="*/ 136745 w 1117820"/>
              <a:gd name="connsiteY106" fmla="*/ 880614 h 2471759"/>
              <a:gd name="connsiteX107" fmla="*/ 158970 w 1117820"/>
              <a:gd name="connsiteY107" fmla="*/ 864739 h 2471759"/>
              <a:gd name="connsiteX108" fmla="*/ 184370 w 1117820"/>
              <a:gd name="connsiteY108" fmla="*/ 861564 h 2471759"/>
              <a:gd name="connsiteX109" fmla="*/ 171670 w 1117820"/>
              <a:gd name="connsiteY109" fmla="*/ 848864 h 2471759"/>
              <a:gd name="connsiteX110" fmla="*/ 146270 w 1117820"/>
              <a:gd name="connsiteY110" fmla="*/ 848864 h 2471759"/>
              <a:gd name="connsiteX111" fmla="*/ 124045 w 1117820"/>
              <a:gd name="connsiteY111" fmla="*/ 848864 h 2471759"/>
              <a:gd name="connsiteX112" fmla="*/ 108170 w 1117820"/>
              <a:gd name="connsiteY112" fmla="*/ 823464 h 2471759"/>
              <a:gd name="connsiteX113" fmla="*/ 108170 w 1117820"/>
              <a:gd name="connsiteY113" fmla="*/ 807589 h 2471759"/>
              <a:gd name="connsiteX114" fmla="*/ 98645 w 1117820"/>
              <a:gd name="connsiteY114" fmla="*/ 798064 h 2471759"/>
              <a:gd name="connsiteX115" fmla="*/ 108170 w 1117820"/>
              <a:gd name="connsiteY115" fmla="*/ 779014 h 2471759"/>
              <a:gd name="connsiteX116" fmla="*/ 117695 w 1117820"/>
              <a:gd name="connsiteY116" fmla="*/ 756789 h 2471759"/>
              <a:gd name="connsiteX117" fmla="*/ 136745 w 1117820"/>
              <a:gd name="connsiteY117" fmla="*/ 753614 h 2471759"/>
              <a:gd name="connsiteX118" fmla="*/ 168495 w 1117820"/>
              <a:gd name="connsiteY118" fmla="*/ 750439 h 2471759"/>
              <a:gd name="connsiteX119" fmla="*/ 181195 w 1117820"/>
              <a:gd name="connsiteY119" fmla="*/ 734564 h 2471759"/>
              <a:gd name="connsiteX120" fmla="*/ 178020 w 1117820"/>
              <a:gd name="connsiteY120" fmla="*/ 712339 h 2471759"/>
              <a:gd name="connsiteX121" fmla="*/ 162145 w 1117820"/>
              <a:gd name="connsiteY121" fmla="*/ 690114 h 2471759"/>
              <a:gd name="connsiteX122" fmla="*/ 115315 w 1117820"/>
              <a:gd name="connsiteY122" fmla="*/ 370234 h 2471759"/>
              <a:gd name="connsiteX123" fmla="*/ 127221 w 1117820"/>
              <a:gd name="connsiteY123" fmla="*/ 313084 h 2471759"/>
              <a:gd name="connsiteX124" fmla="*/ 74834 w 1117820"/>
              <a:gd name="connsiteY124" fmla="*/ 217834 h 2471759"/>
              <a:gd name="connsiteX125" fmla="*/ 48640 w 1117820"/>
              <a:gd name="connsiteY125" fmla="*/ 191640 h 2471759"/>
              <a:gd name="connsiteX126" fmla="*/ 12919 w 1117820"/>
              <a:gd name="connsiteY126" fmla="*/ 74959 h 2471759"/>
              <a:gd name="connsiteX127" fmla="*/ 6570 w 1117820"/>
              <a:gd name="connsiteY127" fmla="*/ 4314 h 2471759"/>
              <a:gd name="connsiteX0" fmla="*/ 1111250 w 1111250"/>
              <a:gd name="connsiteY0" fmla="*/ 2451100 h 2467445"/>
              <a:gd name="connsiteX1" fmla="*/ 1041400 w 1111250"/>
              <a:gd name="connsiteY1" fmla="*/ 2451100 h 2467445"/>
              <a:gd name="connsiteX2" fmla="*/ 1025525 w 1111250"/>
              <a:gd name="connsiteY2" fmla="*/ 2444750 h 2467445"/>
              <a:gd name="connsiteX3" fmla="*/ 1009650 w 1111250"/>
              <a:gd name="connsiteY3" fmla="*/ 2444750 h 2467445"/>
              <a:gd name="connsiteX4" fmla="*/ 996950 w 1111250"/>
              <a:gd name="connsiteY4" fmla="*/ 2460625 h 2467445"/>
              <a:gd name="connsiteX5" fmla="*/ 993775 w 1111250"/>
              <a:gd name="connsiteY5" fmla="*/ 2466975 h 2467445"/>
              <a:gd name="connsiteX6" fmla="*/ 977900 w 1111250"/>
              <a:gd name="connsiteY6" fmla="*/ 2466975 h 2467445"/>
              <a:gd name="connsiteX7" fmla="*/ 958850 w 1111250"/>
              <a:gd name="connsiteY7" fmla="*/ 2466975 h 2467445"/>
              <a:gd name="connsiteX8" fmla="*/ 946150 w 1111250"/>
              <a:gd name="connsiteY8" fmla="*/ 2463800 h 2467445"/>
              <a:gd name="connsiteX9" fmla="*/ 927100 w 1111250"/>
              <a:gd name="connsiteY9" fmla="*/ 2451100 h 2467445"/>
              <a:gd name="connsiteX10" fmla="*/ 911225 w 1111250"/>
              <a:gd name="connsiteY10" fmla="*/ 2432050 h 2467445"/>
              <a:gd name="connsiteX11" fmla="*/ 898525 w 1111250"/>
              <a:gd name="connsiteY11" fmla="*/ 2397125 h 2467445"/>
              <a:gd name="connsiteX12" fmla="*/ 892175 w 1111250"/>
              <a:gd name="connsiteY12" fmla="*/ 2336800 h 2467445"/>
              <a:gd name="connsiteX13" fmla="*/ 876300 w 1111250"/>
              <a:gd name="connsiteY13" fmla="*/ 2289175 h 2467445"/>
              <a:gd name="connsiteX14" fmla="*/ 844550 w 1111250"/>
              <a:gd name="connsiteY14" fmla="*/ 2263775 h 2467445"/>
              <a:gd name="connsiteX15" fmla="*/ 831850 w 1111250"/>
              <a:gd name="connsiteY15" fmla="*/ 2244725 h 2467445"/>
              <a:gd name="connsiteX16" fmla="*/ 828675 w 1111250"/>
              <a:gd name="connsiteY16" fmla="*/ 2232025 h 2467445"/>
              <a:gd name="connsiteX17" fmla="*/ 835025 w 1111250"/>
              <a:gd name="connsiteY17" fmla="*/ 2209800 h 2467445"/>
              <a:gd name="connsiteX18" fmla="*/ 831850 w 1111250"/>
              <a:gd name="connsiteY18" fmla="*/ 2184400 h 2467445"/>
              <a:gd name="connsiteX19" fmla="*/ 796925 w 1111250"/>
              <a:gd name="connsiteY19" fmla="*/ 2101850 h 2467445"/>
              <a:gd name="connsiteX20" fmla="*/ 803275 w 1111250"/>
              <a:gd name="connsiteY20" fmla="*/ 2082800 h 2467445"/>
              <a:gd name="connsiteX21" fmla="*/ 800100 w 1111250"/>
              <a:gd name="connsiteY21" fmla="*/ 2054225 h 2467445"/>
              <a:gd name="connsiteX22" fmla="*/ 781050 w 1111250"/>
              <a:gd name="connsiteY22" fmla="*/ 2022475 h 2467445"/>
              <a:gd name="connsiteX23" fmla="*/ 752475 w 1111250"/>
              <a:gd name="connsiteY23" fmla="*/ 1971675 h 2467445"/>
              <a:gd name="connsiteX24" fmla="*/ 711200 w 1111250"/>
              <a:gd name="connsiteY24" fmla="*/ 1939925 h 2467445"/>
              <a:gd name="connsiteX25" fmla="*/ 704850 w 1111250"/>
              <a:gd name="connsiteY25" fmla="*/ 1898650 h 2467445"/>
              <a:gd name="connsiteX26" fmla="*/ 688975 w 1111250"/>
              <a:gd name="connsiteY26" fmla="*/ 1838325 h 2467445"/>
              <a:gd name="connsiteX27" fmla="*/ 663575 w 1111250"/>
              <a:gd name="connsiteY27" fmla="*/ 1784350 h 2467445"/>
              <a:gd name="connsiteX28" fmla="*/ 644525 w 1111250"/>
              <a:gd name="connsiteY28" fmla="*/ 1730375 h 2467445"/>
              <a:gd name="connsiteX29" fmla="*/ 631825 w 1111250"/>
              <a:gd name="connsiteY29" fmla="*/ 1714500 h 2467445"/>
              <a:gd name="connsiteX30" fmla="*/ 609600 w 1111250"/>
              <a:gd name="connsiteY30" fmla="*/ 1711325 h 2467445"/>
              <a:gd name="connsiteX31" fmla="*/ 603250 w 1111250"/>
              <a:gd name="connsiteY31" fmla="*/ 1708150 h 2467445"/>
              <a:gd name="connsiteX32" fmla="*/ 615950 w 1111250"/>
              <a:gd name="connsiteY32" fmla="*/ 1673225 h 2467445"/>
              <a:gd name="connsiteX33" fmla="*/ 615950 w 1111250"/>
              <a:gd name="connsiteY33" fmla="*/ 1651000 h 2467445"/>
              <a:gd name="connsiteX34" fmla="*/ 609600 w 1111250"/>
              <a:gd name="connsiteY34" fmla="*/ 1628775 h 2467445"/>
              <a:gd name="connsiteX35" fmla="*/ 600075 w 1111250"/>
              <a:gd name="connsiteY35" fmla="*/ 1622425 h 2467445"/>
              <a:gd name="connsiteX36" fmla="*/ 574675 w 1111250"/>
              <a:gd name="connsiteY36" fmla="*/ 1616075 h 2467445"/>
              <a:gd name="connsiteX37" fmla="*/ 552450 w 1111250"/>
              <a:gd name="connsiteY37" fmla="*/ 1612900 h 2467445"/>
              <a:gd name="connsiteX38" fmla="*/ 536575 w 1111250"/>
              <a:gd name="connsiteY38" fmla="*/ 1612900 h 2467445"/>
              <a:gd name="connsiteX39" fmla="*/ 533400 w 1111250"/>
              <a:gd name="connsiteY39" fmla="*/ 1619250 h 2467445"/>
              <a:gd name="connsiteX40" fmla="*/ 530225 w 1111250"/>
              <a:gd name="connsiteY40" fmla="*/ 1635125 h 2467445"/>
              <a:gd name="connsiteX41" fmla="*/ 520700 w 1111250"/>
              <a:gd name="connsiteY41" fmla="*/ 1638300 h 2467445"/>
              <a:gd name="connsiteX42" fmla="*/ 504825 w 1111250"/>
              <a:gd name="connsiteY42" fmla="*/ 1647825 h 2467445"/>
              <a:gd name="connsiteX43" fmla="*/ 492125 w 1111250"/>
              <a:gd name="connsiteY43" fmla="*/ 1647825 h 2467445"/>
              <a:gd name="connsiteX44" fmla="*/ 463550 w 1111250"/>
              <a:gd name="connsiteY44" fmla="*/ 1625600 h 2467445"/>
              <a:gd name="connsiteX45" fmla="*/ 450850 w 1111250"/>
              <a:gd name="connsiteY45" fmla="*/ 1625600 h 2467445"/>
              <a:gd name="connsiteX46" fmla="*/ 415925 w 1111250"/>
              <a:gd name="connsiteY46" fmla="*/ 1628775 h 2467445"/>
              <a:gd name="connsiteX47" fmla="*/ 390525 w 1111250"/>
              <a:gd name="connsiteY47" fmla="*/ 1622425 h 2467445"/>
              <a:gd name="connsiteX48" fmla="*/ 361950 w 1111250"/>
              <a:gd name="connsiteY48" fmla="*/ 1622425 h 2467445"/>
              <a:gd name="connsiteX49" fmla="*/ 339725 w 1111250"/>
              <a:gd name="connsiteY49" fmla="*/ 1616075 h 2467445"/>
              <a:gd name="connsiteX50" fmla="*/ 263525 w 1111250"/>
              <a:gd name="connsiteY50" fmla="*/ 1600200 h 2467445"/>
              <a:gd name="connsiteX51" fmla="*/ 250825 w 1111250"/>
              <a:gd name="connsiteY51" fmla="*/ 1584325 h 2467445"/>
              <a:gd name="connsiteX52" fmla="*/ 206375 w 1111250"/>
              <a:gd name="connsiteY52" fmla="*/ 1555750 h 2467445"/>
              <a:gd name="connsiteX53" fmla="*/ 187325 w 1111250"/>
              <a:gd name="connsiteY53" fmla="*/ 1546225 h 2467445"/>
              <a:gd name="connsiteX54" fmla="*/ 177800 w 1111250"/>
              <a:gd name="connsiteY54" fmla="*/ 1524000 h 2467445"/>
              <a:gd name="connsiteX55" fmla="*/ 193675 w 1111250"/>
              <a:gd name="connsiteY55" fmla="*/ 1508125 h 2467445"/>
              <a:gd name="connsiteX56" fmla="*/ 200025 w 1111250"/>
              <a:gd name="connsiteY56" fmla="*/ 1498600 h 2467445"/>
              <a:gd name="connsiteX57" fmla="*/ 212725 w 1111250"/>
              <a:gd name="connsiteY57" fmla="*/ 1476375 h 2467445"/>
              <a:gd name="connsiteX58" fmla="*/ 190500 w 1111250"/>
              <a:gd name="connsiteY58" fmla="*/ 1457325 h 2467445"/>
              <a:gd name="connsiteX59" fmla="*/ 171450 w 1111250"/>
              <a:gd name="connsiteY59" fmla="*/ 1460500 h 2467445"/>
              <a:gd name="connsiteX60" fmla="*/ 155575 w 1111250"/>
              <a:gd name="connsiteY60" fmla="*/ 1460500 h 2467445"/>
              <a:gd name="connsiteX61" fmla="*/ 155575 w 1111250"/>
              <a:gd name="connsiteY61" fmla="*/ 1441450 h 2467445"/>
              <a:gd name="connsiteX62" fmla="*/ 184150 w 1111250"/>
              <a:gd name="connsiteY62" fmla="*/ 1425575 h 2467445"/>
              <a:gd name="connsiteX63" fmla="*/ 206375 w 1111250"/>
              <a:gd name="connsiteY63" fmla="*/ 1419225 h 2467445"/>
              <a:gd name="connsiteX64" fmla="*/ 222250 w 1111250"/>
              <a:gd name="connsiteY64" fmla="*/ 1390650 h 2467445"/>
              <a:gd name="connsiteX65" fmla="*/ 222250 w 1111250"/>
              <a:gd name="connsiteY65" fmla="*/ 1374775 h 2467445"/>
              <a:gd name="connsiteX66" fmla="*/ 200025 w 1111250"/>
              <a:gd name="connsiteY66" fmla="*/ 1349375 h 2467445"/>
              <a:gd name="connsiteX67" fmla="*/ 184150 w 1111250"/>
              <a:gd name="connsiteY67" fmla="*/ 1336675 h 2467445"/>
              <a:gd name="connsiteX68" fmla="*/ 206375 w 1111250"/>
              <a:gd name="connsiteY68" fmla="*/ 1330325 h 2467445"/>
              <a:gd name="connsiteX69" fmla="*/ 241300 w 1111250"/>
              <a:gd name="connsiteY69" fmla="*/ 1330325 h 2467445"/>
              <a:gd name="connsiteX70" fmla="*/ 254000 w 1111250"/>
              <a:gd name="connsiteY70" fmla="*/ 1320800 h 2467445"/>
              <a:gd name="connsiteX71" fmla="*/ 254000 w 1111250"/>
              <a:gd name="connsiteY71" fmla="*/ 1295400 h 2467445"/>
              <a:gd name="connsiteX72" fmla="*/ 234950 w 1111250"/>
              <a:gd name="connsiteY72" fmla="*/ 1266825 h 2467445"/>
              <a:gd name="connsiteX73" fmla="*/ 260350 w 1111250"/>
              <a:gd name="connsiteY73" fmla="*/ 1244600 h 2467445"/>
              <a:gd name="connsiteX74" fmla="*/ 266700 w 1111250"/>
              <a:gd name="connsiteY74" fmla="*/ 1231900 h 2467445"/>
              <a:gd name="connsiteX75" fmla="*/ 254000 w 1111250"/>
              <a:gd name="connsiteY75" fmla="*/ 1225550 h 2467445"/>
              <a:gd name="connsiteX76" fmla="*/ 234950 w 1111250"/>
              <a:gd name="connsiteY76" fmla="*/ 1225550 h 2467445"/>
              <a:gd name="connsiteX77" fmla="*/ 225425 w 1111250"/>
              <a:gd name="connsiteY77" fmla="*/ 1203325 h 2467445"/>
              <a:gd name="connsiteX78" fmla="*/ 225425 w 1111250"/>
              <a:gd name="connsiteY78" fmla="*/ 1177925 h 2467445"/>
              <a:gd name="connsiteX79" fmla="*/ 254000 w 1111250"/>
              <a:gd name="connsiteY79" fmla="*/ 1184275 h 2467445"/>
              <a:gd name="connsiteX80" fmla="*/ 260350 w 1111250"/>
              <a:gd name="connsiteY80" fmla="*/ 1168400 h 2467445"/>
              <a:gd name="connsiteX81" fmla="*/ 250825 w 1111250"/>
              <a:gd name="connsiteY81" fmla="*/ 1117600 h 2467445"/>
              <a:gd name="connsiteX82" fmla="*/ 247650 w 1111250"/>
              <a:gd name="connsiteY82" fmla="*/ 1108075 h 2467445"/>
              <a:gd name="connsiteX83" fmla="*/ 225425 w 1111250"/>
              <a:gd name="connsiteY83" fmla="*/ 1098550 h 2467445"/>
              <a:gd name="connsiteX84" fmla="*/ 244475 w 1111250"/>
              <a:gd name="connsiteY84" fmla="*/ 1079500 h 2467445"/>
              <a:gd name="connsiteX85" fmla="*/ 244475 w 1111250"/>
              <a:gd name="connsiteY85" fmla="*/ 1063625 h 2467445"/>
              <a:gd name="connsiteX86" fmla="*/ 228600 w 1111250"/>
              <a:gd name="connsiteY86" fmla="*/ 1063625 h 2467445"/>
              <a:gd name="connsiteX87" fmla="*/ 254000 w 1111250"/>
              <a:gd name="connsiteY87" fmla="*/ 1054100 h 2467445"/>
              <a:gd name="connsiteX88" fmla="*/ 276225 w 1111250"/>
              <a:gd name="connsiteY88" fmla="*/ 1038225 h 2467445"/>
              <a:gd name="connsiteX89" fmla="*/ 273050 w 1111250"/>
              <a:gd name="connsiteY89" fmla="*/ 1025525 h 2467445"/>
              <a:gd name="connsiteX90" fmla="*/ 260350 w 1111250"/>
              <a:gd name="connsiteY90" fmla="*/ 1006475 h 2467445"/>
              <a:gd name="connsiteX91" fmla="*/ 241300 w 1111250"/>
              <a:gd name="connsiteY91" fmla="*/ 1006475 h 2467445"/>
              <a:gd name="connsiteX92" fmla="*/ 228600 w 1111250"/>
              <a:gd name="connsiteY92" fmla="*/ 1006475 h 2467445"/>
              <a:gd name="connsiteX93" fmla="*/ 212725 w 1111250"/>
              <a:gd name="connsiteY93" fmla="*/ 1016000 h 2467445"/>
              <a:gd name="connsiteX94" fmla="*/ 200025 w 1111250"/>
              <a:gd name="connsiteY94" fmla="*/ 1012825 h 2467445"/>
              <a:gd name="connsiteX95" fmla="*/ 219075 w 1111250"/>
              <a:gd name="connsiteY95" fmla="*/ 993775 h 2467445"/>
              <a:gd name="connsiteX96" fmla="*/ 231775 w 1111250"/>
              <a:gd name="connsiteY96" fmla="*/ 977900 h 2467445"/>
              <a:gd name="connsiteX97" fmla="*/ 228600 w 1111250"/>
              <a:gd name="connsiteY97" fmla="*/ 958850 h 2467445"/>
              <a:gd name="connsiteX98" fmla="*/ 200025 w 1111250"/>
              <a:gd name="connsiteY98" fmla="*/ 958850 h 2467445"/>
              <a:gd name="connsiteX99" fmla="*/ 174625 w 1111250"/>
              <a:gd name="connsiteY99" fmla="*/ 958850 h 2467445"/>
              <a:gd name="connsiteX100" fmla="*/ 177800 w 1111250"/>
              <a:gd name="connsiteY100" fmla="*/ 933450 h 2467445"/>
              <a:gd name="connsiteX101" fmla="*/ 187325 w 1111250"/>
              <a:gd name="connsiteY101" fmla="*/ 920750 h 2467445"/>
              <a:gd name="connsiteX102" fmla="*/ 177800 w 1111250"/>
              <a:gd name="connsiteY102" fmla="*/ 911225 h 2467445"/>
              <a:gd name="connsiteX103" fmla="*/ 158750 w 1111250"/>
              <a:gd name="connsiteY103" fmla="*/ 911225 h 2467445"/>
              <a:gd name="connsiteX104" fmla="*/ 139700 w 1111250"/>
              <a:gd name="connsiteY104" fmla="*/ 911225 h 2467445"/>
              <a:gd name="connsiteX105" fmla="*/ 127000 w 1111250"/>
              <a:gd name="connsiteY105" fmla="*/ 895350 h 2467445"/>
              <a:gd name="connsiteX106" fmla="*/ 130175 w 1111250"/>
              <a:gd name="connsiteY106" fmla="*/ 876300 h 2467445"/>
              <a:gd name="connsiteX107" fmla="*/ 152400 w 1111250"/>
              <a:gd name="connsiteY107" fmla="*/ 860425 h 2467445"/>
              <a:gd name="connsiteX108" fmla="*/ 177800 w 1111250"/>
              <a:gd name="connsiteY108" fmla="*/ 857250 h 2467445"/>
              <a:gd name="connsiteX109" fmla="*/ 165100 w 1111250"/>
              <a:gd name="connsiteY109" fmla="*/ 844550 h 2467445"/>
              <a:gd name="connsiteX110" fmla="*/ 139700 w 1111250"/>
              <a:gd name="connsiteY110" fmla="*/ 844550 h 2467445"/>
              <a:gd name="connsiteX111" fmla="*/ 117475 w 1111250"/>
              <a:gd name="connsiteY111" fmla="*/ 844550 h 2467445"/>
              <a:gd name="connsiteX112" fmla="*/ 101600 w 1111250"/>
              <a:gd name="connsiteY112" fmla="*/ 819150 h 2467445"/>
              <a:gd name="connsiteX113" fmla="*/ 101600 w 1111250"/>
              <a:gd name="connsiteY113" fmla="*/ 803275 h 2467445"/>
              <a:gd name="connsiteX114" fmla="*/ 92075 w 1111250"/>
              <a:gd name="connsiteY114" fmla="*/ 793750 h 2467445"/>
              <a:gd name="connsiteX115" fmla="*/ 101600 w 1111250"/>
              <a:gd name="connsiteY115" fmla="*/ 774700 h 2467445"/>
              <a:gd name="connsiteX116" fmla="*/ 111125 w 1111250"/>
              <a:gd name="connsiteY116" fmla="*/ 752475 h 2467445"/>
              <a:gd name="connsiteX117" fmla="*/ 130175 w 1111250"/>
              <a:gd name="connsiteY117" fmla="*/ 749300 h 2467445"/>
              <a:gd name="connsiteX118" fmla="*/ 161925 w 1111250"/>
              <a:gd name="connsiteY118" fmla="*/ 746125 h 2467445"/>
              <a:gd name="connsiteX119" fmla="*/ 174625 w 1111250"/>
              <a:gd name="connsiteY119" fmla="*/ 730250 h 2467445"/>
              <a:gd name="connsiteX120" fmla="*/ 171450 w 1111250"/>
              <a:gd name="connsiteY120" fmla="*/ 708025 h 2467445"/>
              <a:gd name="connsiteX121" fmla="*/ 155575 w 1111250"/>
              <a:gd name="connsiteY121" fmla="*/ 685800 h 2467445"/>
              <a:gd name="connsiteX122" fmla="*/ 108745 w 1111250"/>
              <a:gd name="connsiteY122" fmla="*/ 365920 h 2467445"/>
              <a:gd name="connsiteX123" fmla="*/ 120651 w 1111250"/>
              <a:gd name="connsiteY123" fmla="*/ 308770 h 2467445"/>
              <a:gd name="connsiteX124" fmla="*/ 68264 w 1111250"/>
              <a:gd name="connsiteY124" fmla="*/ 213520 h 2467445"/>
              <a:gd name="connsiteX125" fmla="*/ 42070 w 1111250"/>
              <a:gd name="connsiteY125" fmla="*/ 187326 h 2467445"/>
              <a:gd name="connsiteX126" fmla="*/ 6349 w 1111250"/>
              <a:gd name="connsiteY126" fmla="*/ 70645 h 2467445"/>
              <a:gd name="connsiteX127" fmla="*/ 0 w 1111250"/>
              <a:gd name="connsiteY127" fmla="*/ 0 h 2467445"/>
              <a:gd name="connsiteX0" fmla="*/ 1111250 w 1111250"/>
              <a:gd name="connsiteY0" fmla="*/ 2451100 h 2467445"/>
              <a:gd name="connsiteX1" fmla="*/ 1041400 w 1111250"/>
              <a:gd name="connsiteY1" fmla="*/ 2451100 h 2467445"/>
              <a:gd name="connsiteX2" fmla="*/ 1025525 w 1111250"/>
              <a:gd name="connsiteY2" fmla="*/ 2444750 h 2467445"/>
              <a:gd name="connsiteX3" fmla="*/ 1009650 w 1111250"/>
              <a:gd name="connsiteY3" fmla="*/ 2444750 h 2467445"/>
              <a:gd name="connsiteX4" fmla="*/ 996950 w 1111250"/>
              <a:gd name="connsiteY4" fmla="*/ 2460625 h 2467445"/>
              <a:gd name="connsiteX5" fmla="*/ 993775 w 1111250"/>
              <a:gd name="connsiteY5" fmla="*/ 2466975 h 2467445"/>
              <a:gd name="connsiteX6" fmla="*/ 977900 w 1111250"/>
              <a:gd name="connsiteY6" fmla="*/ 2466975 h 2467445"/>
              <a:gd name="connsiteX7" fmla="*/ 958850 w 1111250"/>
              <a:gd name="connsiteY7" fmla="*/ 2466975 h 2467445"/>
              <a:gd name="connsiteX8" fmla="*/ 946150 w 1111250"/>
              <a:gd name="connsiteY8" fmla="*/ 2463800 h 2467445"/>
              <a:gd name="connsiteX9" fmla="*/ 927100 w 1111250"/>
              <a:gd name="connsiteY9" fmla="*/ 2451100 h 2467445"/>
              <a:gd name="connsiteX10" fmla="*/ 911225 w 1111250"/>
              <a:gd name="connsiteY10" fmla="*/ 2432050 h 2467445"/>
              <a:gd name="connsiteX11" fmla="*/ 898525 w 1111250"/>
              <a:gd name="connsiteY11" fmla="*/ 2397125 h 2467445"/>
              <a:gd name="connsiteX12" fmla="*/ 892175 w 1111250"/>
              <a:gd name="connsiteY12" fmla="*/ 2336800 h 2467445"/>
              <a:gd name="connsiteX13" fmla="*/ 876300 w 1111250"/>
              <a:gd name="connsiteY13" fmla="*/ 2289175 h 2467445"/>
              <a:gd name="connsiteX14" fmla="*/ 844550 w 1111250"/>
              <a:gd name="connsiteY14" fmla="*/ 2263775 h 2467445"/>
              <a:gd name="connsiteX15" fmla="*/ 831850 w 1111250"/>
              <a:gd name="connsiteY15" fmla="*/ 2244725 h 2467445"/>
              <a:gd name="connsiteX16" fmla="*/ 828675 w 1111250"/>
              <a:gd name="connsiteY16" fmla="*/ 2232025 h 2467445"/>
              <a:gd name="connsiteX17" fmla="*/ 835025 w 1111250"/>
              <a:gd name="connsiteY17" fmla="*/ 2209800 h 2467445"/>
              <a:gd name="connsiteX18" fmla="*/ 831850 w 1111250"/>
              <a:gd name="connsiteY18" fmla="*/ 2184400 h 2467445"/>
              <a:gd name="connsiteX19" fmla="*/ 796925 w 1111250"/>
              <a:gd name="connsiteY19" fmla="*/ 2101850 h 2467445"/>
              <a:gd name="connsiteX20" fmla="*/ 803275 w 1111250"/>
              <a:gd name="connsiteY20" fmla="*/ 2082800 h 2467445"/>
              <a:gd name="connsiteX21" fmla="*/ 800100 w 1111250"/>
              <a:gd name="connsiteY21" fmla="*/ 2054225 h 2467445"/>
              <a:gd name="connsiteX22" fmla="*/ 781050 w 1111250"/>
              <a:gd name="connsiteY22" fmla="*/ 2022475 h 2467445"/>
              <a:gd name="connsiteX23" fmla="*/ 752475 w 1111250"/>
              <a:gd name="connsiteY23" fmla="*/ 1971675 h 2467445"/>
              <a:gd name="connsiteX24" fmla="*/ 711200 w 1111250"/>
              <a:gd name="connsiteY24" fmla="*/ 1939925 h 2467445"/>
              <a:gd name="connsiteX25" fmla="*/ 704850 w 1111250"/>
              <a:gd name="connsiteY25" fmla="*/ 1898650 h 2467445"/>
              <a:gd name="connsiteX26" fmla="*/ 688975 w 1111250"/>
              <a:gd name="connsiteY26" fmla="*/ 1838325 h 2467445"/>
              <a:gd name="connsiteX27" fmla="*/ 663575 w 1111250"/>
              <a:gd name="connsiteY27" fmla="*/ 1784350 h 2467445"/>
              <a:gd name="connsiteX28" fmla="*/ 644525 w 1111250"/>
              <a:gd name="connsiteY28" fmla="*/ 1730375 h 2467445"/>
              <a:gd name="connsiteX29" fmla="*/ 631825 w 1111250"/>
              <a:gd name="connsiteY29" fmla="*/ 1714500 h 2467445"/>
              <a:gd name="connsiteX30" fmla="*/ 609600 w 1111250"/>
              <a:gd name="connsiteY30" fmla="*/ 1711325 h 2467445"/>
              <a:gd name="connsiteX31" fmla="*/ 603250 w 1111250"/>
              <a:gd name="connsiteY31" fmla="*/ 1708150 h 2467445"/>
              <a:gd name="connsiteX32" fmla="*/ 615950 w 1111250"/>
              <a:gd name="connsiteY32" fmla="*/ 1673225 h 2467445"/>
              <a:gd name="connsiteX33" fmla="*/ 615950 w 1111250"/>
              <a:gd name="connsiteY33" fmla="*/ 1651000 h 2467445"/>
              <a:gd name="connsiteX34" fmla="*/ 609600 w 1111250"/>
              <a:gd name="connsiteY34" fmla="*/ 1628775 h 2467445"/>
              <a:gd name="connsiteX35" fmla="*/ 600075 w 1111250"/>
              <a:gd name="connsiteY35" fmla="*/ 1622425 h 2467445"/>
              <a:gd name="connsiteX36" fmla="*/ 574675 w 1111250"/>
              <a:gd name="connsiteY36" fmla="*/ 1616075 h 2467445"/>
              <a:gd name="connsiteX37" fmla="*/ 552450 w 1111250"/>
              <a:gd name="connsiteY37" fmla="*/ 1612900 h 2467445"/>
              <a:gd name="connsiteX38" fmla="*/ 536575 w 1111250"/>
              <a:gd name="connsiteY38" fmla="*/ 1612900 h 2467445"/>
              <a:gd name="connsiteX39" fmla="*/ 533400 w 1111250"/>
              <a:gd name="connsiteY39" fmla="*/ 1619250 h 2467445"/>
              <a:gd name="connsiteX40" fmla="*/ 530225 w 1111250"/>
              <a:gd name="connsiteY40" fmla="*/ 1635125 h 2467445"/>
              <a:gd name="connsiteX41" fmla="*/ 520700 w 1111250"/>
              <a:gd name="connsiteY41" fmla="*/ 1638300 h 2467445"/>
              <a:gd name="connsiteX42" fmla="*/ 504825 w 1111250"/>
              <a:gd name="connsiteY42" fmla="*/ 1647825 h 2467445"/>
              <a:gd name="connsiteX43" fmla="*/ 492125 w 1111250"/>
              <a:gd name="connsiteY43" fmla="*/ 1647825 h 2467445"/>
              <a:gd name="connsiteX44" fmla="*/ 463550 w 1111250"/>
              <a:gd name="connsiteY44" fmla="*/ 1625600 h 2467445"/>
              <a:gd name="connsiteX45" fmla="*/ 450850 w 1111250"/>
              <a:gd name="connsiteY45" fmla="*/ 1625600 h 2467445"/>
              <a:gd name="connsiteX46" fmla="*/ 415925 w 1111250"/>
              <a:gd name="connsiteY46" fmla="*/ 1628775 h 2467445"/>
              <a:gd name="connsiteX47" fmla="*/ 390525 w 1111250"/>
              <a:gd name="connsiteY47" fmla="*/ 1622425 h 2467445"/>
              <a:gd name="connsiteX48" fmla="*/ 361950 w 1111250"/>
              <a:gd name="connsiteY48" fmla="*/ 1622425 h 2467445"/>
              <a:gd name="connsiteX49" fmla="*/ 339725 w 1111250"/>
              <a:gd name="connsiteY49" fmla="*/ 1616075 h 2467445"/>
              <a:gd name="connsiteX50" fmla="*/ 263525 w 1111250"/>
              <a:gd name="connsiteY50" fmla="*/ 1600200 h 2467445"/>
              <a:gd name="connsiteX51" fmla="*/ 250825 w 1111250"/>
              <a:gd name="connsiteY51" fmla="*/ 1584325 h 2467445"/>
              <a:gd name="connsiteX52" fmla="*/ 206375 w 1111250"/>
              <a:gd name="connsiteY52" fmla="*/ 1555750 h 2467445"/>
              <a:gd name="connsiteX53" fmla="*/ 187325 w 1111250"/>
              <a:gd name="connsiteY53" fmla="*/ 1546225 h 2467445"/>
              <a:gd name="connsiteX54" fmla="*/ 177800 w 1111250"/>
              <a:gd name="connsiteY54" fmla="*/ 1524000 h 2467445"/>
              <a:gd name="connsiteX55" fmla="*/ 193675 w 1111250"/>
              <a:gd name="connsiteY55" fmla="*/ 1508125 h 2467445"/>
              <a:gd name="connsiteX56" fmla="*/ 200025 w 1111250"/>
              <a:gd name="connsiteY56" fmla="*/ 1498600 h 2467445"/>
              <a:gd name="connsiteX57" fmla="*/ 212725 w 1111250"/>
              <a:gd name="connsiteY57" fmla="*/ 1476375 h 2467445"/>
              <a:gd name="connsiteX58" fmla="*/ 190500 w 1111250"/>
              <a:gd name="connsiteY58" fmla="*/ 1457325 h 2467445"/>
              <a:gd name="connsiteX59" fmla="*/ 171450 w 1111250"/>
              <a:gd name="connsiteY59" fmla="*/ 1460500 h 2467445"/>
              <a:gd name="connsiteX60" fmla="*/ 155575 w 1111250"/>
              <a:gd name="connsiteY60" fmla="*/ 1460500 h 2467445"/>
              <a:gd name="connsiteX61" fmla="*/ 155575 w 1111250"/>
              <a:gd name="connsiteY61" fmla="*/ 1441450 h 2467445"/>
              <a:gd name="connsiteX62" fmla="*/ 184150 w 1111250"/>
              <a:gd name="connsiteY62" fmla="*/ 1425575 h 2467445"/>
              <a:gd name="connsiteX63" fmla="*/ 206375 w 1111250"/>
              <a:gd name="connsiteY63" fmla="*/ 1419225 h 2467445"/>
              <a:gd name="connsiteX64" fmla="*/ 222250 w 1111250"/>
              <a:gd name="connsiteY64" fmla="*/ 1390650 h 2467445"/>
              <a:gd name="connsiteX65" fmla="*/ 222250 w 1111250"/>
              <a:gd name="connsiteY65" fmla="*/ 1374775 h 2467445"/>
              <a:gd name="connsiteX66" fmla="*/ 200025 w 1111250"/>
              <a:gd name="connsiteY66" fmla="*/ 1349375 h 2467445"/>
              <a:gd name="connsiteX67" fmla="*/ 184150 w 1111250"/>
              <a:gd name="connsiteY67" fmla="*/ 1336675 h 2467445"/>
              <a:gd name="connsiteX68" fmla="*/ 206375 w 1111250"/>
              <a:gd name="connsiteY68" fmla="*/ 1330325 h 2467445"/>
              <a:gd name="connsiteX69" fmla="*/ 241300 w 1111250"/>
              <a:gd name="connsiteY69" fmla="*/ 1330325 h 2467445"/>
              <a:gd name="connsiteX70" fmla="*/ 254000 w 1111250"/>
              <a:gd name="connsiteY70" fmla="*/ 1320800 h 2467445"/>
              <a:gd name="connsiteX71" fmla="*/ 254000 w 1111250"/>
              <a:gd name="connsiteY71" fmla="*/ 1295400 h 2467445"/>
              <a:gd name="connsiteX72" fmla="*/ 234950 w 1111250"/>
              <a:gd name="connsiteY72" fmla="*/ 1266825 h 2467445"/>
              <a:gd name="connsiteX73" fmla="*/ 260350 w 1111250"/>
              <a:gd name="connsiteY73" fmla="*/ 1244600 h 2467445"/>
              <a:gd name="connsiteX74" fmla="*/ 266700 w 1111250"/>
              <a:gd name="connsiteY74" fmla="*/ 1231900 h 2467445"/>
              <a:gd name="connsiteX75" fmla="*/ 254000 w 1111250"/>
              <a:gd name="connsiteY75" fmla="*/ 1225550 h 2467445"/>
              <a:gd name="connsiteX76" fmla="*/ 234950 w 1111250"/>
              <a:gd name="connsiteY76" fmla="*/ 1225550 h 2467445"/>
              <a:gd name="connsiteX77" fmla="*/ 225425 w 1111250"/>
              <a:gd name="connsiteY77" fmla="*/ 1203325 h 2467445"/>
              <a:gd name="connsiteX78" fmla="*/ 225425 w 1111250"/>
              <a:gd name="connsiteY78" fmla="*/ 1177925 h 2467445"/>
              <a:gd name="connsiteX79" fmla="*/ 254000 w 1111250"/>
              <a:gd name="connsiteY79" fmla="*/ 1184275 h 2467445"/>
              <a:gd name="connsiteX80" fmla="*/ 260350 w 1111250"/>
              <a:gd name="connsiteY80" fmla="*/ 1168400 h 2467445"/>
              <a:gd name="connsiteX81" fmla="*/ 250825 w 1111250"/>
              <a:gd name="connsiteY81" fmla="*/ 1117600 h 2467445"/>
              <a:gd name="connsiteX82" fmla="*/ 247650 w 1111250"/>
              <a:gd name="connsiteY82" fmla="*/ 1108075 h 2467445"/>
              <a:gd name="connsiteX83" fmla="*/ 225425 w 1111250"/>
              <a:gd name="connsiteY83" fmla="*/ 1098550 h 2467445"/>
              <a:gd name="connsiteX84" fmla="*/ 244475 w 1111250"/>
              <a:gd name="connsiteY84" fmla="*/ 1079500 h 2467445"/>
              <a:gd name="connsiteX85" fmla="*/ 244475 w 1111250"/>
              <a:gd name="connsiteY85" fmla="*/ 1063625 h 2467445"/>
              <a:gd name="connsiteX86" fmla="*/ 228600 w 1111250"/>
              <a:gd name="connsiteY86" fmla="*/ 1063625 h 2467445"/>
              <a:gd name="connsiteX87" fmla="*/ 254000 w 1111250"/>
              <a:gd name="connsiteY87" fmla="*/ 1054100 h 2467445"/>
              <a:gd name="connsiteX88" fmla="*/ 276225 w 1111250"/>
              <a:gd name="connsiteY88" fmla="*/ 1038225 h 2467445"/>
              <a:gd name="connsiteX89" fmla="*/ 273050 w 1111250"/>
              <a:gd name="connsiteY89" fmla="*/ 1025525 h 2467445"/>
              <a:gd name="connsiteX90" fmla="*/ 260350 w 1111250"/>
              <a:gd name="connsiteY90" fmla="*/ 1006475 h 2467445"/>
              <a:gd name="connsiteX91" fmla="*/ 241300 w 1111250"/>
              <a:gd name="connsiteY91" fmla="*/ 1006475 h 2467445"/>
              <a:gd name="connsiteX92" fmla="*/ 228600 w 1111250"/>
              <a:gd name="connsiteY92" fmla="*/ 1006475 h 2467445"/>
              <a:gd name="connsiteX93" fmla="*/ 212725 w 1111250"/>
              <a:gd name="connsiteY93" fmla="*/ 1016000 h 2467445"/>
              <a:gd name="connsiteX94" fmla="*/ 200025 w 1111250"/>
              <a:gd name="connsiteY94" fmla="*/ 1012825 h 2467445"/>
              <a:gd name="connsiteX95" fmla="*/ 219075 w 1111250"/>
              <a:gd name="connsiteY95" fmla="*/ 993775 h 2467445"/>
              <a:gd name="connsiteX96" fmla="*/ 231775 w 1111250"/>
              <a:gd name="connsiteY96" fmla="*/ 977900 h 2467445"/>
              <a:gd name="connsiteX97" fmla="*/ 228600 w 1111250"/>
              <a:gd name="connsiteY97" fmla="*/ 958850 h 2467445"/>
              <a:gd name="connsiteX98" fmla="*/ 200025 w 1111250"/>
              <a:gd name="connsiteY98" fmla="*/ 958850 h 2467445"/>
              <a:gd name="connsiteX99" fmla="*/ 174625 w 1111250"/>
              <a:gd name="connsiteY99" fmla="*/ 958850 h 2467445"/>
              <a:gd name="connsiteX100" fmla="*/ 177800 w 1111250"/>
              <a:gd name="connsiteY100" fmla="*/ 933450 h 2467445"/>
              <a:gd name="connsiteX101" fmla="*/ 187325 w 1111250"/>
              <a:gd name="connsiteY101" fmla="*/ 920750 h 2467445"/>
              <a:gd name="connsiteX102" fmla="*/ 177800 w 1111250"/>
              <a:gd name="connsiteY102" fmla="*/ 911225 h 2467445"/>
              <a:gd name="connsiteX103" fmla="*/ 158750 w 1111250"/>
              <a:gd name="connsiteY103" fmla="*/ 911225 h 2467445"/>
              <a:gd name="connsiteX104" fmla="*/ 139700 w 1111250"/>
              <a:gd name="connsiteY104" fmla="*/ 911225 h 2467445"/>
              <a:gd name="connsiteX105" fmla="*/ 127000 w 1111250"/>
              <a:gd name="connsiteY105" fmla="*/ 895350 h 2467445"/>
              <a:gd name="connsiteX106" fmla="*/ 130175 w 1111250"/>
              <a:gd name="connsiteY106" fmla="*/ 876300 h 2467445"/>
              <a:gd name="connsiteX107" fmla="*/ 152400 w 1111250"/>
              <a:gd name="connsiteY107" fmla="*/ 860425 h 2467445"/>
              <a:gd name="connsiteX108" fmla="*/ 177800 w 1111250"/>
              <a:gd name="connsiteY108" fmla="*/ 857250 h 2467445"/>
              <a:gd name="connsiteX109" fmla="*/ 165100 w 1111250"/>
              <a:gd name="connsiteY109" fmla="*/ 844550 h 2467445"/>
              <a:gd name="connsiteX110" fmla="*/ 139700 w 1111250"/>
              <a:gd name="connsiteY110" fmla="*/ 844550 h 2467445"/>
              <a:gd name="connsiteX111" fmla="*/ 117475 w 1111250"/>
              <a:gd name="connsiteY111" fmla="*/ 844550 h 2467445"/>
              <a:gd name="connsiteX112" fmla="*/ 101600 w 1111250"/>
              <a:gd name="connsiteY112" fmla="*/ 819150 h 2467445"/>
              <a:gd name="connsiteX113" fmla="*/ 101600 w 1111250"/>
              <a:gd name="connsiteY113" fmla="*/ 803275 h 2467445"/>
              <a:gd name="connsiteX114" fmla="*/ 92075 w 1111250"/>
              <a:gd name="connsiteY114" fmla="*/ 793750 h 2467445"/>
              <a:gd name="connsiteX115" fmla="*/ 101600 w 1111250"/>
              <a:gd name="connsiteY115" fmla="*/ 774700 h 2467445"/>
              <a:gd name="connsiteX116" fmla="*/ 111125 w 1111250"/>
              <a:gd name="connsiteY116" fmla="*/ 752475 h 2467445"/>
              <a:gd name="connsiteX117" fmla="*/ 130175 w 1111250"/>
              <a:gd name="connsiteY117" fmla="*/ 749300 h 2467445"/>
              <a:gd name="connsiteX118" fmla="*/ 161925 w 1111250"/>
              <a:gd name="connsiteY118" fmla="*/ 746125 h 2467445"/>
              <a:gd name="connsiteX119" fmla="*/ 174625 w 1111250"/>
              <a:gd name="connsiteY119" fmla="*/ 730250 h 2467445"/>
              <a:gd name="connsiteX120" fmla="*/ 171450 w 1111250"/>
              <a:gd name="connsiteY120" fmla="*/ 708025 h 2467445"/>
              <a:gd name="connsiteX121" fmla="*/ 155575 w 1111250"/>
              <a:gd name="connsiteY121" fmla="*/ 685800 h 2467445"/>
              <a:gd name="connsiteX122" fmla="*/ 108745 w 1111250"/>
              <a:gd name="connsiteY122" fmla="*/ 365920 h 2467445"/>
              <a:gd name="connsiteX123" fmla="*/ 120651 w 1111250"/>
              <a:gd name="connsiteY123" fmla="*/ 308770 h 2467445"/>
              <a:gd name="connsiteX124" fmla="*/ 68264 w 1111250"/>
              <a:gd name="connsiteY124" fmla="*/ 213520 h 2467445"/>
              <a:gd name="connsiteX125" fmla="*/ 42070 w 1111250"/>
              <a:gd name="connsiteY125" fmla="*/ 187326 h 2467445"/>
              <a:gd name="connsiteX126" fmla="*/ 6349 w 1111250"/>
              <a:gd name="connsiteY126" fmla="*/ 70645 h 2467445"/>
              <a:gd name="connsiteX127" fmla="*/ 0 w 1111250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09540 w 1112045"/>
              <a:gd name="connsiteY122" fmla="*/ 365920 h 2467445"/>
              <a:gd name="connsiteX123" fmla="*/ 121446 w 1112045"/>
              <a:gd name="connsiteY123" fmla="*/ 308770 h 2467445"/>
              <a:gd name="connsiteX124" fmla="*/ 69059 w 1112045"/>
              <a:gd name="connsiteY124" fmla="*/ 213520 h 2467445"/>
              <a:gd name="connsiteX125" fmla="*/ 42865 w 1112045"/>
              <a:gd name="connsiteY125" fmla="*/ 187326 h 2467445"/>
              <a:gd name="connsiteX126" fmla="*/ 0 w 1112045"/>
              <a:gd name="connsiteY126" fmla="*/ 73026 h 2467445"/>
              <a:gd name="connsiteX127" fmla="*/ 795 w 1112045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09540 w 1112045"/>
              <a:gd name="connsiteY122" fmla="*/ 365920 h 2467445"/>
              <a:gd name="connsiteX123" fmla="*/ 121446 w 1112045"/>
              <a:gd name="connsiteY123" fmla="*/ 308770 h 2467445"/>
              <a:gd name="connsiteX124" fmla="*/ 69059 w 1112045"/>
              <a:gd name="connsiteY124" fmla="*/ 213520 h 2467445"/>
              <a:gd name="connsiteX125" fmla="*/ 42865 w 1112045"/>
              <a:gd name="connsiteY125" fmla="*/ 187326 h 2467445"/>
              <a:gd name="connsiteX126" fmla="*/ 0 w 1112045"/>
              <a:gd name="connsiteY126" fmla="*/ 73026 h 2467445"/>
              <a:gd name="connsiteX127" fmla="*/ 795 w 1112045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09540 w 1112045"/>
              <a:gd name="connsiteY122" fmla="*/ 365920 h 2467445"/>
              <a:gd name="connsiteX123" fmla="*/ 121446 w 1112045"/>
              <a:gd name="connsiteY123" fmla="*/ 308770 h 2467445"/>
              <a:gd name="connsiteX124" fmla="*/ 69059 w 1112045"/>
              <a:gd name="connsiteY124" fmla="*/ 213520 h 2467445"/>
              <a:gd name="connsiteX125" fmla="*/ 40484 w 1112045"/>
              <a:gd name="connsiteY125" fmla="*/ 149226 h 2467445"/>
              <a:gd name="connsiteX126" fmla="*/ 0 w 1112045"/>
              <a:gd name="connsiteY126" fmla="*/ 73026 h 2467445"/>
              <a:gd name="connsiteX127" fmla="*/ 795 w 1112045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09540 w 1112045"/>
              <a:gd name="connsiteY122" fmla="*/ 365920 h 2467445"/>
              <a:gd name="connsiteX123" fmla="*/ 121446 w 1112045"/>
              <a:gd name="connsiteY123" fmla="*/ 308770 h 2467445"/>
              <a:gd name="connsiteX124" fmla="*/ 69059 w 1112045"/>
              <a:gd name="connsiteY124" fmla="*/ 213520 h 2467445"/>
              <a:gd name="connsiteX125" fmla="*/ 40484 w 1112045"/>
              <a:gd name="connsiteY125" fmla="*/ 149226 h 2467445"/>
              <a:gd name="connsiteX126" fmla="*/ 0 w 1112045"/>
              <a:gd name="connsiteY126" fmla="*/ 73026 h 2467445"/>
              <a:gd name="connsiteX127" fmla="*/ 795 w 1112045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09540 w 1112045"/>
              <a:gd name="connsiteY122" fmla="*/ 365920 h 2467445"/>
              <a:gd name="connsiteX123" fmla="*/ 121446 w 1112045"/>
              <a:gd name="connsiteY123" fmla="*/ 308770 h 2467445"/>
              <a:gd name="connsiteX124" fmla="*/ 92871 w 1112045"/>
              <a:gd name="connsiteY124" fmla="*/ 220664 h 2467445"/>
              <a:gd name="connsiteX125" fmla="*/ 40484 w 1112045"/>
              <a:gd name="connsiteY125" fmla="*/ 149226 h 2467445"/>
              <a:gd name="connsiteX126" fmla="*/ 0 w 1112045"/>
              <a:gd name="connsiteY126" fmla="*/ 73026 h 2467445"/>
              <a:gd name="connsiteX127" fmla="*/ 795 w 1112045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09540 w 1112045"/>
              <a:gd name="connsiteY122" fmla="*/ 365920 h 2467445"/>
              <a:gd name="connsiteX123" fmla="*/ 121446 w 1112045"/>
              <a:gd name="connsiteY123" fmla="*/ 261145 h 2467445"/>
              <a:gd name="connsiteX124" fmla="*/ 92871 w 1112045"/>
              <a:gd name="connsiteY124" fmla="*/ 220664 h 2467445"/>
              <a:gd name="connsiteX125" fmla="*/ 40484 w 1112045"/>
              <a:gd name="connsiteY125" fmla="*/ 149226 h 2467445"/>
              <a:gd name="connsiteX126" fmla="*/ 0 w 1112045"/>
              <a:gd name="connsiteY126" fmla="*/ 73026 h 2467445"/>
              <a:gd name="connsiteX127" fmla="*/ 795 w 1112045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09540 w 1112045"/>
              <a:gd name="connsiteY122" fmla="*/ 365920 h 2467445"/>
              <a:gd name="connsiteX123" fmla="*/ 121446 w 1112045"/>
              <a:gd name="connsiteY123" fmla="*/ 261145 h 2467445"/>
              <a:gd name="connsiteX124" fmla="*/ 92871 w 1112045"/>
              <a:gd name="connsiteY124" fmla="*/ 220664 h 2467445"/>
              <a:gd name="connsiteX125" fmla="*/ 40484 w 1112045"/>
              <a:gd name="connsiteY125" fmla="*/ 149226 h 2467445"/>
              <a:gd name="connsiteX126" fmla="*/ 0 w 1112045"/>
              <a:gd name="connsiteY126" fmla="*/ 73026 h 2467445"/>
              <a:gd name="connsiteX127" fmla="*/ 795 w 1112045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14302 w 1112045"/>
              <a:gd name="connsiteY122" fmla="*/ 330201 h 2467445"/>
              <a:gd name="connsiteX123" fmla="*/ 121446 w 1112045"/>
              <a:gd name="connsiteY123" fmla="*/ 261145 h 2467445"/>
              <a:gd name="connsiteX124" fmla="*/ 92871 w 1112045"/>
              <a:gd name="connsiteY124" fmla="*/ 220664 h 2467445"/>
              <a:gd name="connsiteX125" fmla="*/ 40484 w 1112045"/>
              <a:gd name="connsiteY125" fmla="*/ 149226 h 2467445"/>
              <a:gd name="connsiteX126" fmla="*/ 0 w 1112045"/>
              <a:gd name="connsiteY126" fmla="*/ 73026 h 2467445"/>
              <a:gd name="connsiteX127" fmla="*/ 795 w 1112045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14302 w 1112045"/>
              <a:gd name="connsiteY122" fmla="*/ 330201 h 2467445"/>
              <a:gd name="connsiteX123" fmla="*/ 121446 w 1112045"/>
              <a:gd name="connsiteY123" fmla="*/ 261145 h 2467445"/>
              <a:gd name="connsiteX124" fmla="*/ 92871 w 1112045"/>
              <a:gd name="connsiteY124" fmla="*/ 220664 h 2467445"/>
              <a:gd name="connsiteX125" fmla="*/ 40484 w 1112045"/>
              <a:gd name="connsiteY125" fmla="*/ 149226 h 2467445"/>
              <a:gd name="connsiteX126" fmla="*/ 0 w 1112045"/>
              <a:gd name="connsiteY126" fmla="*/ 73026 h 2467445"/>
              <a:gd name="connsiteX127" fmla="*/ 795 w 1112045"/>
              <a:gd name="connsiteY127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83347 w 1112045"/>
              <a:gd name="connsiteY122" fmla="*/ 475457 h 2467445"/>
              <a:gd name="connsiteX123" fmla="*/ 114302 w 1112045"/>
              <a:gd name="connsiteY123" fmla="*/ 330201 h 2467445"/>
              <a:gd name="connsiteX124" fmla="*/ 121446 w 1112045"/>
              <a:gd name="connsiteY124" fmla="*/ 261145 h 2467445"/>
              <a:gd name="connsiteX125" fmla="*/ 92871 w 1112045"/>
              <a:gd name="connsiteY125" fmla="*/ 220664 h 2467445"/>
              <a:gd name="connsiteX126" fmla="*/ 40484 w 1112045"/>
              <a:gd name="connsiteY126" fmla="*/ 149226 h 2467445"/>
              <a:gd name="connsiteX127" fmla="*/ 0 w 1112045"/>
              <a:gd name="connsiteY127" fmla="*/ 73026 h 2467445"/>
              <a:gd name="connsiteX128" fmla="*/ 795 w 1112045"/>
              <a:gd name="connsiteY128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83347 w 1112045"/>
              <a:gd name="connsiteY122" fmla="*/ 475457 h 2467445"/>
              <a:gd name="connsiteX123" fmla="*/ 114302 w 1112045"/>
              <a:gd name="connsiteY123" fmla="*/ 330201 h 2467445"/>
              <a:gd name="connsiteX124" fmla="*/ 121446 w 1112045"/>
              <a:gd name="connsiteY124" fmla="*/ 261145 h 2467445"/>
              <a:gd name="connsiteX125" fmla="*/ 92871 w 1112045"/>
              <a:gd name="connsiteY125" fmla="*/ 220664 h 2467445"/>
              <a:gd name="connsiteX126" fmla="*/ 40484 w 1112045"/>
              <a:gd name="connsiteY126" fmla="*/ 149226 h 2467445"/>
              <a:gd name="connsiteX127" fmla="*/ 0 w 1112045"/>
              <a:gd name="connsiteY127" fmla="*/ 73026 h 2467445"/>
              <a:gd name="connsiteX128" fmla="*/ 795 w 1112045"/>
              <a:gd name="connsiteY128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83347 w 1112045"/>
              <a:gd name="connsiteY122" fmla="*/ 475457 h 2467445"/>
              <a:gd name="connsiteX123" fmla="*/ 114302 w 1112045"/>
              <a:gd name="connsiteY123" fmla="*/ 330201 h 2467445"/>
              <a:gd name="connsiteX124" fmla="*/ 121446 w 1112045"/>
              <a:gd name="connsiteY124" fmla="*/ 261145 h 2467445"/>
              <a:gd name="connsiteX125" fmla="*/ 92871 w 1112045"/>
              <a:gd name="connsiteY125" fmla="*/ 220664 h 2467445"/>
              <a:gd name="connsiteX126" fmla="*/ 40484 w 1112045"/>
              <a:gd name="connsiteY126" fmla="*/ 149226 h 2467445"/>
              <a:gd name="connsiteX127" fmla="*/ 0 w 1112045"/>
              <a:gd name="connsiteY127" fmla="*/ 73026 h 2467445"/>
              <a:gd name="connsiteX128" fmla="*/ 795 w 1112045"/>
              <a:gd name="connsiteY128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54772 w 1112045"/>
              <a:gd name="connsiteY122" fmla="*/ 494507 h 2467445"/>
              <a:gd name="connsiteX123" fmla="*/ 114302 w 1112045"/>
              <a:gd name="connsiteY123" fmla="*/ 330201 h 2467445"/>
              <a:gd name="connsiteX124" fmla="*/ 121446 w 1112045"/>
              <a:gd name="connsiteY124" fmla="*/ 261145 h 2467445"/>
              <a:gd name="connsiteX125" fmla="*/ 92871 w 1112045"/>
              <a:gd name="connsiteY125" fmla="*/ 220664 h 2467445"/>
              <a:gd name="connsiteX126" fmla="*/ 40484 w 1112045"/>
              <a:gd name="connsiteY126" fmla="*/ 149226 h 2467445"/>
              <a:gd name="connsiteX127" fmla="*/ 0 w 1112045"/>
              <a:gd name="connsiteY127" fmla="*/ 73026 h 2467445"/>
              <a:gd name="connsiteX128" fmla="*/ 795 w 1112045"/>
              <a:gd name="connsiteY128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54772 w 1112045"/>
              <a:gd name="connsiteY122" fmla="*/ 494507 h 2467445"/>
              <a:gd name="connsiteX123" fmla="*/ 114302 w 1112045"/>
              <a:gd name="connsiteY123" fmla="*/ 330201 h 2467445"/>
              <a:gd name="connsiteX124" fmla="*/ 121446 w 1112045"/>
              <a:gd name="connsiteY124" fmla="*/ 261145 h 2467445"/>
              <a:gd name="connsiteX125" fmla="*/ 92871 w 1112045"/>
              <a:gd name="connsiteY125" fmla="*/ 220664 h 2467445"/>
              <a:gd name="connsiteX126" fmla="*/ 40484 w 1112045"/>
              <a:gd name="connsiteY126" fmla="*/ 149226 h 2467445"/>
              <a:gd name="connsiteX127" fmla="*/ 0 w 1112045"/>
              <a:gd name="connsiteY127" fmla="*/ 73026 h 2467445"/>
              <a:gd name="connsiteX128" fmla="*/ 795 w 1112045"/>
              <a:gd name="connsiteY128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23828 w 1112045"/>
              <a:gd name="connsiteY122" fmla="*/ 513557 h 2467445"/>
              <a:gd name="connsiteX123" fmla="*/ 54772 w 1112045"/>
              <a:gd name="connsiteY123" fmla="*/ 494507 h 2467445"/>
              <a:gd name="connsiteX124" fmla="*/ 114302 w 1112045"/>
              <a:gd name="connsiteY124" fmla="*/ 330201 h 2467445"/>
              <a:gd name="connsiteX125" fmla="*/ 121446 w 1112045"/>
              <a:gd name="connsiteY125" fmla="*/ 261145 h 2467445"/>
              <a:gd name="connsiteX126" fmla="*/ 92871 w 1112045"/>
              <a:gd name="connsiteY126" fmla="*/ 220664 h 2467445"/>
              <a:gd name="connsiteX127" fmla="*/ 40484 w 1112045"/>
              <a:gd name="connsiteY127" fmla="*/ 149226 h 2467445"/>
              <a:gd name="connsiteX128" fmla="*/ 0 w 1112045"/>
              <a:gd name="connsiteY128" fmla="*/ 73026 h 2467445"/>
              <a:gd name="connsiteX129" fmla="*/ 795 w 1112045"/>
              <a:gd name="connsiteY129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23828 w 1112045"/>
              <a:gd name="connsiteY122" fmla="*/ 513557 h 2467445"/>
              <a:gd name="connsiteX123" fmla="*/ 54772 w 1112045"/>
              <a:gd name="connsiteY123" fmla="*/ 494507 h 2467445"/>
              <a:gd name="connsiteX124" fmla="*/ 114302 w 1112045"/>
              <a:gd name="connsiteY124" fmla="*/ 330201 h 2467445"/>
              <a:gd name="connsiteX125" fmla="*/ 121446 w 1112045"/>
              <a:gd name="connsiteY125" fmla="*/ 261145 h 2467445"/>
              <a:gd name="connsiteX126" fmla="*/ 92871 w 1112045"/>
              <a:gd name="connsiteY126" fmla="*/ 220664 h 2467445"/>
              <a:gd name="connsiteX127" fmla="*/ 40484 w 1112045"/>
              <a:gd name="connsiteY127" fmla="*/ 149226 h 2467445"/>
              <a:gd name="connsiteX128" fmla="*/ 0 w 1112045"/>
              <a:gd name="connsiteY128" fmla="*/ 73026 h 2467445"/>
              <a:gd name="connsiteX129" fmla="*/ 795 w 1112045"/>
              <a:gd name="connsiteY129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61928 w 1112045"/>
              <a:gd name="connsiteY122" fmla="*/ 596901 h 2467445"/>
              <a:gd name="connsiteX123" fmla="*/ 123828 w 1112045"/>
              <a:gd name="connsiteY123" fmla="*/ 513557 h 2467445"/>
              <a:gd name="connsiteX124" fmla="*/ 54772 w 1112045"/>
              <a:gd name="connsiteY124" fmla="*/ 494507 h 2467445"/>
              <a:gd name="connsiteX125" fmla="*/ 114302 w 1112045"/>
              <a:gd name="connsiteY125" fmla="*/ 330201 h 2467445"/>
              <a:gd name="connsiteX126" fmla="*/ 121446 w 1112045"/>
              <a:gd name="connsiteY126" fmla="*/ 261145 h 2467445"/>
              <a:gd name="connsiteX127" fmla="*/ 92871 w 1112045"/>
              <a:gd name="connsiteY127" fmla="*/ 220664 h 2467445"/>
              <a:gd name="connsiteX128" fmla="*/ 40484 w 1112045"/>
              <a:gd name="connsiteY128" fmla="*/ 149226 h 2467445"/>
              <a:gd name="connsiteX129" fmla="*/ 0 w 1112045"/>
              <a:gd name="connsiteY129" fmla="*/ 73026 h 2467445"/>
              <a:gd name="connsiteX130" fmla="*/ 795 w 1112045"/>
              <a:gd name="connsiteY130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61928 w 1112045"/>
              <a:gd name="connsiteY122" fmla="*/ 596901 h 2467445"/>
              <a:gd name="connsiteX123" fmla="*/ 114303 w 1112045"/>
              <a:gd name="connsiteY123" fmla="*/ 556420 h 2467445"/>
              <a:gd name="connsiteX124" fmla="*/ 123828 w 1112045"/>
              <a:gd name="connsiteY124" fmla="*/ 513557 h 2467445"/>
              <a:gd name="connsiteX125" fmla="*/ 54772 w 1112045"/>
              <a:gd name="connsiteY125" fmla="*/ 494507 h 2467445"/>
              <a:gd name="connsiteX126" fmla="*/ 114302 w 1112045"/>
              <a:gd name="connsiteY126" fmla="*/ 330201 h 2467445"/>
              <a:gd name="connsiteX127" fmla="*/ 121446 w 1112045"/>
              <a:gd name="connsiteY127" fmla="*/ 261145 h 2467445"/>
              <a:gd name="connsiteX128" fmla="*/ 92871 w 1112045"/>
              <a:gd name="connsiteY128" fmla="*/ 220664 h 2467445"/>
              <a:gd name="connsiteX129" fmla="*/ 40484 w 1112045"/>
              <a:gd name="connsiteY129" fmla="*/ 149226 h 2467445"/>
              <a:gd name="connsiteX130" fmla="*/ 0 w 1112045"/>
              <a:gd name="connsiteY130" fmla="*/ 73026 h 2467445"/>
              <a:gd name="connsiteX131" fmla="*/ 795 w 1112045"/>
              <a:gd name="connsiteY131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28590 w 1112045"/>
              <a:gd name="connsiteY122" fmla="*/ 599282 h 2467445"/>
              <a:gd name="connsiteX123" fmla="*/ 114303 w 1112045"/>
              <a:gd name="connsiteY123" fmla="*/ 556420 h 2467445"/>
              <a:gd name="connsiteX124" fmla="*/ 123828 w 1112045"/>
              <a:gd name="connsiteY124" fmla="*/ 513557 h 2467445"/>
              <a:gd name="connsiteX125" fmla="*/ 54772 w 1112045"/>
              <a:gd name="connsiteY125" fmla="*/ 494507 h 2467445"/>
              <a:gd name="connsiteX126" fmla="*/ 114302 w 1112045"/>
              <a:gd name="connsiteY126" fmla="*/ 330201 h 2467445"/>
              <a:gd name="connsiteX127" fmla="*/ 121446 w 1112045"/>
              <a:gd name="connsiteY127" fmla="*/ 261145 h 2467445"/>
              <a:gd name="connsiteX128" fmla="*/ 92871 w 1112045"/>
              <a:gd name="connsiteY128" fmla="*/ 220664 h 2467445"/>
              <a:gd name="connsiteX129" fmla="*/ 40484 w 1112045"/>
              <a:gd name="connsiteY129" fmla="*/ 149226 h 2467445"/>
              <a:gd name="connsiteX130" fmla="*/ 0 w 1112045"/>
              <a:gd name="connsiteY130" fmla="*/ 73026 h 2467445"/>
              <a:gd name="connsiteX131" fmla="*/ 795 w 1112045"/>
              <a:gd name="connsiteY131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61928 w 1112045"/>
              <a:gd name="connsiteY122" fmla="*/ 615951 h 2467445"/>
              <a:gd name="connsiteX123" fmla="*/ 128590 w 1112045"/>
              <a:gd name="connsiteY123" fmla="*/ 599282 h 2467445"/>
              <a:gd name="connsiteX124" fmla="*/ 114303 w 1112045"/>
              <a:gd name="connsiteY124" fmla="*/ 556420 h 2467445"/>
              <a:gd name="connsiteX125" fmla="*/ 123828 w 1112045"/>
              <a:gd name="connsiteY125" fmla="*/ 513557 h 2467445"/>
              <a:gd name="connsiteX126" fmla="*/ 54772 w 1112045"/>
              <a:gd name="connsiteY126" fmla="*/ 494507 h 2467445"/>
              <a:gd name="connsiteX127" fmla="*/ 114302 w 1112045"/>
              <a:gd name="connsiteY127" fmla="*/ 330201 h 2467445"/>
              <a:gd name="connsiteX128" fmla="*/ 121446 w 1112045"/>
              <a:gd name="connsiteY128" fmla="*/ 261145 h 2467445"/>
              <a:gd name="connsiteX129" fmla="*/ 92871 w 1112045"/>
              <a:gd name="connsiteY129" fmla="*/ 220664 h 2467445"/>
              <a:gd name="connsiteX130" fmla="*/ 40484 w 1112045"/>
              <a:gd name="connsiteY130" fmla="*/ 149226 h 2467445"/>
              <a:gd name="connsiteX131" fmla="*/ 0 w 1112045"/>
              <a:gd name="connsiteY131" fmla="*/ 73026 h 2467445"/>
              <a:gd name="connsiteX132" fmla="*/ 795 w 1112045"/>
              <a:gd name="connsiteY132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30972 w 1112045"/>
              <a:gd name="connsiteY122" fmla="*/ 670720 h 2467445"/>
              <a:gd name="connsiteX123" fmla="*/ 161928 w 1112045"/>
              <a:gd name="connsiteY123" fmla="*/ 615951 h 2467445"/>
              <a:gd name="connsiteX124" fmla="*/ 128590 w 1112045"/>
              <a:gd name="connsiteY124" fmla="*/ 599282 h 2467445"/>
              <a:gd name="connsiteX125" fmla="*/ 114303 w 1112045"/>
              <a:gd name="connsiteY125" fmla="*/ 556420 h 2467445"/>
              <a:gd name="connsiteX126" fmla="*/ 123828 w 1112045"/>
              <a:gd name="connsiteY126" fmla="*/ 513557 h 2467445"/>
              <a:gd name="connsiteX127" fmla="*/ 54772 w 1112045"/>
              <a:gd name="connsiteY127" fmla="*/ 494507 h 2467445"/>
              <a:gd name="connsiteX128" fmla="*/ 114302 w 1112045"/>
              <a:gd name="connsiteY128" fmla="*/ 330201 h 2467445"/>
              <a:gd name="connsiteX129" fmla="*/ 121446 w 1112045"/>
              <a:gd name="connsiteY129" fmla="*/ 261145 h 2467445"/>
              <a:gd name="connsiteX130" fmla="*/ 92871 w 1112045"/>
              <a:gd name="connsiteY130" fmla="*/ 220664 h 2467445"/>
              <a:gd name="connsiteX131" fmla="*/ 40484 w 1112045"/>
              <a:gd name="connsiteY131" fmla="*/ 149226 h 2467445"/>
              <a:gd name="connsiteX132" fmla="*/ 0 w 1112045"/>
              <a:gd name="connsiteY132" fmla="*/ 73026 h 2467445"/>
              <a:gd name="connsiteX133" fmla="*/ 795 w 1112045"/>
              <a:gd name="connsiteY133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30972 w 1112045"/>
              <a:gd name="connsiteY122" fmla="*/ 670720 h 2467445"/>
              <a:gd name="connsiteX123" fmla="*/ 161928 w 1112045"/>
              <a:gd name="connsiteY123" fmla="*/ 615951 h 2467445"/>
              <a:gd name="connsiteX124" fmla="*/ 128590 w 1112045"/>
              <a:gd name="connsiteY124" fmla="*/ 599282 h 2467445"/>
              <a:gd name="connsiteX125" fmla="*/ 114303 w 1112045"/>
              <a:gd name="connsiteY125" fmla="*/ 556420 h 2467445"/>
              <a:gd name="connsiteX126" fmla="*/ 123828 w 1112045"/>
              <a:gd name="connsiteY126" fmla="*/ 513557 h 2467445"/>
              <a:gd name="connsiteX127" fmla="*/ 54772 w 1112045"/>
              <a:gd name="connsiteY127" fmla="*/ 494507 h 2467445"/>
              <a:gd name="connsiteX128" fmla="*/ 104778 w 1112045"/>
              <a:gd name="connsiteY128" fmla="*/ 425451 h 2467445"/>
              <a:gd name="connsiteX129" fmla="*/ 114302 w 1112045"/>
              <a:gd name="connsiteY129" fmla="*/ 330201 h 2467445"/>
              <a:gd name="connsiteX130" fmla="*/ 121446 w 1112045"/>
              <a:gd name="connsiteY130" fmla="*/ 261145 h 2467445"/>
              <a:gd name="connsiteX131" fmla="*/ 92871 w 1112045"/>
              <a:gd name="connsiteY131" fmla="*/ 220664 h 2467445"/>
              <a:gd name="connsiteX132" fmla="*/ 40484 w 1112045"/>
              <a:gd name="connsiteY132" fmla="*/ 149226 h 2467445"/>
              <a:gd name="connsiteX133" fmla="*/ 0 w 1112045"/>
              <a:gd name="connsiteY133" fmla="*/ 73026 h 2467445"/>
              <a:gd name="connsiteX134" fmla="*/ 795 w 1112045"/>
              <a:gd name="connsiteY134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30972 w 1112045"/>
              <a:gd name="connsiteY122" fmla="*/ 670720 h 2467445"/>
              <a:gd name="connsiteX123" fmla="*/ 161928 w 1112045"/>
              <a:gd name="connsiteY123" fmla="*/ 615951 h 2467445"/>
              <a:gd name="connsiteX124" fmla="*/ 128590 w 1112045"/>
              <a:gd name="connsiteY124" fmla="*/ 599282 h 2467445"/>
              <a:gd name="connsiteX125" fmla="*/ 114303 w 1112045"/>
              <a:gd name="connsiteY125" fmla="*/ 556420 h 2467445"/>
              <a:gd name="connsiteX126" fmla="*/ 123828 w 1112045"/>
              <a:gd name="connsiteY126" fmla="*/ 513557 h 2467445"/>
              <a:gd name="connsiteX127" fmla="*/ 54772 w 1112045"/>
              <a:gd name="connsiteY127" fmla="*/ 494507 h 2467445"/>
              <a:gd name="connsiteX128" fmla="*/ 104778 w 1112045"/>
              <a:gd name="connsiteY128" fmla="*/ 425451 h 2467445"/>
              <a:gd name="connsiteX129" fmla="*/ 97633 w 1112045"/>
              <a:gd name="connsiteY129" fmla="*/ 327819 h 2467445"/>
              <a:gd name="connsiteX130" fmla="*/ 121446 w 1112045"/>
              <a:gd name="connsiteY130" fmla="*/ 261145 h 2467445"/>
              <a:gd name="connsiteX131" fmla="*/ 92871 w 1112045"/>
              <a:gd name="connsiteY131" fmla="*/ 220664 h 2467445"/>
              <a:gd name="connsiteX132" fmla="*/ 40484 w 1112045"/>
              <a:gd name="connsiteY132" fmla="*/ 149226 h 2467445"/>
              <a:gd name="connsiteX133" fmla="*/ 0 w 1112045"/>
              <a:gd name="connsiteY133" fmla="*/ 73026 h 2467445"/>
              <a:gd name="connsiteX134" fmla="*/ 795 w 1112045"/>
              <a:gd name="connsiteY134" fmla="*/ 0 h 2467445"/>
              <a:gd name="connsiteX0" fmla="*/ 1112045 w 1112045"/>
              <a:gd name="connsiteY0" fmla="*/ 2451100 h 2467445"/>
              <a:gd name="connsiteX1" fmla="*/ 1042195 w 1112045"/>
              <a:gd name="connsiteY1" fmla="*/ 2451100 h 2467445"/>
              <a:gd name="connsiteX2" fmla="*/ 1026320 w 1112045"/>
              <a:gd name="connsiteY2" fmla="*/ 2444750 h 2467445"/>
              <a:gd name="connsiteX3" fmla="*/ 1010445 w 1112045"/>
              <a:gd name="connsiteY3" fmla="*/ 2444750 h 2467445"/>
              <a:gd name="connsiteX4" fmla="*/ 997745 w 1112045"/>
              <a:gd name="connsiteY4" fmla="*/ 2460625 h 2467445"/>
              <a:gd name="connsiteX5" fmla="*/ 994570 w 1112045"/>
              <a:gd name="connsiteY5" fmla="*/ 2466975 h 2467445"/>
              <a:gd name="connsiteX6" fmla="*/ 978695 w 1112045"/>
              <a:gd name="connsiteY6" fmla="*/ 2466975 h 2467445"/>
              <a:gd name="connsiteX7" fmla="*/ 959645 w 1112045"/>
              <a:gd name="connsiteY7" fmla="*/ 2466975 h 2467445"/>
              <a:gd name="connsiteX8" fmla="*/ 946945 w 1112045"/>
              <a:gd name="connsiteY8" fmla="*/ 2463800 h 2467445"/>
              <a:gd name="connsiteX9" fmla="*/ 927895 w 1112045"/>
              <a:gd name="connsiteY9" fmla="*/ 2451100 h 2467445"/>
              <a:gd name="connsiteX10" fmla="*/ 912020 w 1112045"/>
              <a:gd name="connsiteY10" fmla="*/ 2432050 h 2467445"/>
              <a:gd name="connsiteX11" fmla="*/ 899320 w 1112045"/>
              <a:gd name="connsiteY11" fmla="*/ 2397125 h 2467445"/>
              <a:gd name="connsiteX12" fmla="*/ 892970 w 1112045"/>
              <a:gd name="connsiteY12" fmla="*/ 2336800 h 2467445"/>
              <a:gd name="connsiteX13" fmla="*/ 877095 w 1112045"/>
              <a:gd name="connsiteY13" fmla="*/ 2289175 h 2467445"/>
              <a:gd name="connsiteX14" fmla="*/ 845345 w 1112045"/>
              <a:gd name="connsiteY14" fmla="*/ 2263775 h 2467445"/>
              <a:gd name="connsiteX15" fmla="*/ 832645 w 1112045"/>
              <a:gd name="connsiteY15" fmla="*/ 2244725 h 2467445"/>
              <a:gd name="connsiteX16" fmla="*/ 829470 w 1112045"/>
              <a:gd name="connsiteY16" fmla="*/ 2232025 h 2467445"/>
              <a:gd name="connsiteX17" fmla="*/ 835820 w 1112045"/>
              <a:gd name="connsiteY17" fmla="*/ 2209800 h 2467445"/>
              <a:gd name="connsiteX18" fmla="*/ 832645 w 1112045"/>
              <a:gd name="connsiteY18" fmla="*/ 2184400 h 2467445"/>
              <a:gd name="connsiteX19" fmla="*/ 797720 w 1112045"/>
              <a:gd name="connsiteY19" fmla="*/ 2101850 h 2467445"/>
              <a:gd name="connsiteX20" fmla="*/ 804070 w 1112045"/>
              <a:gd name="connsiteY20" fmla="*/ 2082800 h 2467445"/>
              <a:gd name="connsiteX21" fmla="*/ 800895 w 1112045"/>
              <a:gd name="connsiteY21" fmla="*/ 2054225 h 2467445"/>
              <a:gd name="connsiteX22" fmla="*/ 781845 w 1112045"/>
              <a:gd name="connsiteY22" fmla="*/ 2022475 h 2467445"/>
              <a:gd name="connsiteX23" fmla="*/ 753270 w 1112045"/>
              <a:gd name="connsiteY23" fmla="*/ 1971675 h 2467445"/>
              <a:gd name="connsiteX24" fmla="*/ 711995 w 1112045"/>
              <a:gd name="connsiteY24" fmla="*/ 1939925 h 2467445"/>
              <a:gd name="connsiteX25" fmla="*/ 705645 w 1112045"/>
              <a:gd name="connsiteY25" fmla="*/ 1898650 h 2467445"/>
              <a:gd name="connsiteX26" fmla="*/ 689770 w 1112045"/>
              <a:gd name="connsiteY26" fmla="*/ 1838325 h 2467445"/>
              <a:gd name="connsiteX27" fmla="*/ 664370 w 1112045"/>
              <a:gd name="connsiteY27" fmla="*/ 1784350 h 2467445"/>
              <a:gd name="connsiteX28" fmla="*/ 645320 w 1112045"/>
              <a:gd name="connsiteY28" fmla="*/ 1730375 h 2467445"/>
              <a:gd name="connsiteX29" fmla="*/ 632620 w 1112045"/>
              <a:gd name="connsiteY29" fmla="*/ 1714500 h 2467445"/>
              <a:gd name="connsiteX30" fmla="*/ 610395 w 1112045"/>
              <a:gd name="connsiteY30" fmla="*/ 1711325 h 2467445"/>
              <a:gd name="connsiteX31" fmla="*/ 604045 w 1112045"/>
              <a:gd name="connsiteY31" fmla="*/ 1708150 h 2467445"/>
              <a:gd name="connsiteX32" fmla="*/ 616745 w 1112045"/>
              <a:gd name="connsiteY32" fmla="*/ 1673225 h 2467445"/>
              <a:gd name="connsiteX33" fmla="*/ 616745 w 1112045"/>
              <a:gd name="connsiteY33" fmla="*/ 1651000 h 2467445"/>
              <a:gd name="connsiteX34" fmla="*/ 610395 w 1112045"/>
              <a:gd name="connsiteY34" fmla="*/ 1628775 h 2467445"/>
              <a:gd name="connsiteX35" fmla="*/ 600870 w 1112045"/>
              <a:gd name="connsiteY35" fmla="*/ 1622425 h 2467445"/>
              <a:gd name="connsiteX36" fmla="*/ 575470 w 1112045"/>
              <a:gd name="connsiteY36" fmla="*/ 1616075 h 2467445"/>
              <a:gd name="connsiteX37" fmla="*/ 553245 w 1112045"/>
              <a:gd name="connsiteY37" fmla="*/ 1612900 h 2467445"/>
              <a:gd name="connsiteX38" fmla="*/ 537370 w 1112045"/>
              <a:gd name="connsiteY38" fmla="*/ 1612900 h 2467445"/>
              <a:gd name="connsiteX39" fmla="*/ 534195 w 1112045"/>
              <a:gd name="connsiteY39" fmla="*/ 1619250 h 2467445"/>
              <a:gd name="connsiteX40" fmla="*/ 531020 w 1112045"/>
              <a:gd name="connsiteY40" fmla="*/ 1635125 h 2467445"/>
              <a:gd name="connsiteX41" fmla="*/ 521495 w 1112045"/>
              <a:gd name="connsiteY41" fmla="*/ 1638300 h 2467445"/>
              <a:gd name="connsiteX42" fmla="*/ 505620 w 1112045"/>
              <a:gd name="connsiteY42" fmla="*/ 1647825 h 2467445"/>
              <a:gd name="connsiteX43" fmla="*/ 492920 w 1112045"/>
              <a:gd name="connsiteY43" fmla="*/ 1647825 h 2467445"/>
              <a:gd name="connsiteX44" fmla="*/ 464345 w 1112045"/>
              <a:gd name="connsiteY44" fmla="*/ 1625600 h 2467445"/>
              <a:gd name="connsiteX45" fmla="*/ 451645 w 1112045"/>
              <a:gd name="connsiteY45" fmla="*/ 1625600 h 2467445"/>
              <a:gd name="connsiteX46" fmla="*/ 416720 w 1112045"/>
              <a:gd name="connsiteY46" fmla="*/ 1628775 h 2467445"/>
              <a:gd name="connsiteX47" fmla="*/ 391320 w 1112045"/>
              <a:gd name="connsiteY47" fmla="*/ 1622425 h 2467445"/>
              <a:gd name="connsiteX48" fmla="*/ 362745 w 1112045"/>
              <a:gd name="connsiteY48" fmla="*/ 1622425 h 2467445"/>
              <a:gd name="connsiteX49" fmla="*/ 340520 w 1112045"/>
              <a:gd name="connsiteY49" fmla="*/ 1616075 h 2467445"/>
              <a:gd name="connsiteX50" fmla="*/ 264320 w 1112045"/>
              <a:gd name="connsiteY50" fmla="*/ 1600200 h 2467445"/>
              <a:gd name="connsiteX51" fmla="*/ 251620 w 1112045"/>
              <a:gd name="connsiteY51" fmla="*/ 1584325 h 2467445"/>
              <a:gd name="connsiteX52" fmla="*/ 207170 w 1112045"/>
              <a:gd name="connsiteY52" fmla="*/ 1555750 h 2467445"/>
              <a:gd name="connsiteX53" fmla="*/ 188120 w 1112045"/>
              <a:gd name="connsiteY53" fmla="*/ 1546225 h 2467445"/>
              <a:gd name="connsiteX54" fmla="*/ 178595 w 1112045"/>
              <a:gd name="connsiteY54" fmla="*/ 1524000 h 2467445"/>
              <a:gd name="connsiteX55" fmla="*/ 194470 w 1112045"/>
              <a:gd name="connsiteY55" fmla="*/ 1508125 h 2467445"/>
              <a:gd name="connsiteX56" fmla="*/ 200820 w 1112045"/>
              <a:gd name="connsiteY56" fmla="*/ 1498600 h 2467445"/>
              <a:gd name="connsiteX57" fmla="*/ 213520 w 1112045"/>
              <a:gd name="connsiteY57" fmla="*/ 1476375 h 2467445"/>
              <a:gd name="connsiteX58" fmla="*/ 191295 w 1112045"/>
              <a:gd name="connsiteY58" fmla="*/ 1457325 h 2467445"/>
              <a:gd name="connsiteX59" fmla="*/ 172245 w 1112045"/>
              <a:gd name="connsiteY59" fmla="*/ 1460500 h 2467445"/>
              <a:gd name="connsiteX60" fmla="*/ 156370 w 1112045"/>
              <a:gd name="connsiteY60" fmla="*/ 1460500 h 2467445"/>
              <a:gd name="connsiteX61" fmla="*/ 156370 w 1112045"/>
              <a:gd name="connsiteY61" fmla="*/ 1441450 h 2467445"/>
              <a:gd name="connsiteX62" fmla="*/ 184945 w 1112045"/>
              <a:gd name="connsiteY62" fmla="*/ 1425575 h 2467445"/>
              <a:gd name="connsiteX63" fmla="*/ 207170 w 1112045"/>
              <a:gd name="connsiteY63" fmla="*/ 1419225 h 2467445"/>
              <a:gd name="connsiteX64" fmla="*/ 223045 w 1112045"/>
              <a:gd name="connsiteY64" fmla="*/ 1390650 h 2467445"/>
              <a:gd name="connsiteX65" fmla="*/ 223045 w 1112045"/>
              <a:gd name="connsiteY65" fmla="*/ 1374775 h 2467445"/>
              <a:gd name="connsiteX66" fmla="*/ 200820 w 1112045"/>
              <a:gd name="connsiteY66" fmla="*/ 1349375 h 2467445"/>
              <a:gd name="connsiteX67" fmla="*/ 184945 w 1112045"/>
              <a:gd name="connsiteY67" fmla="*/ 1336675 h 2467445"/>
              <a:gd name="connsiteX68" fmla="*/ 207170 w 1112045"/>
              <a:gd name="connsiteY68" fmla="*/ 1330325 h 2467445"/>
              <a:gd name="connsiteX69" fmla="*/ 242095 w 1112045"/>
              <a:gd name="connsiteY69" fmla="*/ 1330325 h 2467445"/>
              <a:gd name="connsiteX70" fmla="*/ 254795 w 1112045"/>
              <a:gd name="connsiteY70" fmla="*/ 1320800 h 2467445"/>
              <a:gd name="connsiteX71" fmla="*/ 254795 w 1112045"/>
              <a:gd name="connsiteY71" fmla="*/ 1295400 h 2467445"/>
              <a:gd name="connsiteX72" fmla="*/ 235745 w 1112045"/>
              <a:gd name="connsiteY72" fmla="*/ 1266825 h 2467445"/>
              <a:gd name="connsiteX73" fmla="*/ 261145 w 1112045"/>
              <a:gd name="connsiteY73" fmla="*/ 1244600 h 2467445"/>
              <a:gd name="connsiteX74" fmla="*/ 267495 w 1112045"/>
              <a:gd name="connsiteY74" fmla="*/ 1231900 h 2467445"/>
              <a:gd name="connsiteX75" fmla="*/ 254795 w 1112045"/>
              <a:gd name="connsiteY75" fmla="*/ 1225550 h 2467445"/>
              <a:gd name="connsiteX76" fmla="*/ 235745 w 1112045"/>
              <a:gd name="connsiteY76" fmla="*/ 1225550 h 2467445"/>
              <a:gd name="connsiteX77" fmla="*/ 226220 w 1112045"/>
              <a:gd name="connsiteY77" fmla="*/ 1203325 h 2467445"/>
              <a:gd name="connsiteX78" fmla="*/ 226220 w 1112045"/>
              <a:gd name="connsiteY78" fmla="*/ 1177925 h 2467445"/>
              <a:gd name="connsiteX79" fmla="*/ 254795 w 1112045"/>
              <a:gd name="connsiteY79" fmla="*/ 1184275 h 2467445"/>
              <a:gd name="connsiteX80" fmla="*/ 261145 w 1112045"/>
              <a:gd name="connsiteY80" fmla="*/ 1168400 h 2467445"/>
              <a:gd name="connsiteX81" fmla="*/ 251620 w 1112045"/>
              <a:gd name="connsiteY81" fmla="*/ 1117600 h 2467445"/>
              <a:gd name="connsiteX82" fmla="*/ 248445 w 1112045"/>
              <a:gd name="connsiteY82" fmla="*/ 1108075 h 2467445"/>
              <a:gd name="connsiteX83" fmla="*/ 226220 w 1112045"/>
              <a:gd name="connsiteY83" fmla="*/ 1098550 h 2467445"/>
              <a:gd name="connsiteX84" fmla="*/ 245270 w 1112045"/>
              <a:gd name="connsiteY84" fmla="*/ 1079500 h 2467445"/>
              <a:gd name="connsiteX85" fmla="*/ 245270 w 1112045"/>
              <a:gd name="connsiteY85" fmla="*/ 1063625 h 2467445"/>
              <a:gd name="connsiteX86" fmla="*/ 229395 w 1112045"/>
              <a:gd name="connsiteY86" fmla="*/ 1063625 h 2467445"/>
              <a:gd name="connsiteX87" fmla="*/ 254795 w 1112045"/>
              <a:gd name="connsiteY87" fmla="*/ 1054100 h 2467445"/>
              <a:gd name="connsiteX88" fmla="*/ 277020 w 1112045"/>
              <a:gd name="connsiteY88" fmla="*/ 1038225 h 2467445"/>
              <a:gd name="connsiteX89" fmla="*/ 273845 w 1112045"/>
              <a:gd name="connsiteY89" fmla="*/ 1025525 h 2467445"/>
              <a:gd name="connsiteX90" fmla="*/ 261145 w 1112045"/>
              <a:gd name="connsiteY90" fmla="*/ 1006475 h 2467445"/>
              <a:gd name="connsiteX91" fmla="*/ 242095 w 1112045"/>
              <a:gd name="connsiteY91" fmla="*/ 1006475 h 2467445"/>
              <a:gd name="connsiteX92" fmla="*/ 229395 w 1112045"/>
              <a:gd name="connsiteY92" fmla="*/ 1006475 h 2467445"/>
              <a:gd name="connsiteX93" fmla="*/ 213520 w 1112045"/>
              <a:gd name="connsiteY93" fmla="*/ 1016000 h 2467445"/>
              <a:gd name="connsiteX94" fmla="*/ 200820 w 1112045"/>
              <a:gd name="connsiteY94" fmla="*/ 1012825 h 2467445"/>
              <a:gd name="connsiteX95" fmla="*/ 219870 w 1112045"/>
              <a:gd name="connsiteY95" fmla="*/ 993775 h 2467445"/>
              <a:gd name="connsiteX96" fmla="*/ 232570 w 1112045"/>
              <a:gd name="connsiteY96" fmla="*/ 977900 h 2467445"/>
              <a:gd name="connsiteX97" fmla="*/ 229395 w 1112045"/>
              <a:gd name="connsiteY97" fmla="*/ 958850 h 2467445"/>
              <a:gd name="connsiteX98" fmla="*/ 200820 w 1112045"/>
              <a:gd name="connsiteY98" fmla="*/ 958850 h 2467445"/>
              <a:gd name="connsiteX99" fmla="*/ 175420 w 1112045"/>
              <a:gd name="connsiteY99" fmla="*/ 958850 h 2467445"/>
              <a:gd name="connsiteX100" fmla="*/ 178595 w 1112045"/>
              <a:gd name="connsiteY100" fmla="*/ 933450 h 2467445"/>
              <a:gd name="connsiteX101" fmla="*/ 188120 w 1112045"/>
              <a:gd name="connsiteY101" fmla="*/ 920750 h 2467445"/>
              <a:gd name="connsiteX102" fmla="*/ 178595 w 1112045"/>
              <a:gd name="connsiteY102" fmla="*/ 911225 h 2467445"/>
              <a:gd name="connsiteX103" fmla="*/ 159545 w 1112045"/>
              <a:gd name="connsiteY103" fmla="*/ 911225 h 2467445"/>
              <a:gd name="connsiteX104" fmla="*/ 140495 w 1112045"/>
              <a:gd name="connsiteY104" fmla="*/ 911225 h 2467445"/>
              <a:gd name="connsiteX105" fmla="*/ 127795 w 1112045"/>
              <a:gd name="connsiteY105" fmla="*/ 895350 h 2467445"/>
              <a:gd name="connsiteX106" fmla="*/ 130970 w 1112045"/>
              <a:gd name="connsiteY106" fmla="*/ 876300 h 2467445"/>
              <a:gd name="connsiteX107" fmla="*/ 153195 w 1112045"/>
              <a:gd name="connsiteY107" fmla="*/ 860425 h 2467445"/>
              <a:gd name="connsiteX108" fmla="*/ 178595 w 1112045"/>
              <a:gd name="connsiteY108" fmla="*/ 857250 h 2467445"/>
              <a:gd name="connsiteX109" fmla="*/ 165895 w 1112045"/>
              <a:gd name="connsiteY109" fmla="*/ 844550 h 2467445"/>
              <a:gd name="connsiteX110" fmla="*/ 140495 w 1112045"/>
              <a:gd name="connsiteY110" fmla="*/ 844550 h 2467445"/>
              <a:gd name="connsiteX111" fmla="*/ 118270 w 1112045"/>
              <a:gd name="connsiteY111" fmla="*/ 844550 h 2467445"/>
              <a:gd name="connsiteX112" fmla="*/ 102395 w 1112045"/>
              <a:gd name="connsiteY112" fmla="*/ 819150 h 2467445"/>
              <a:gd name="connsiteX113" fmla="*/ 102395 w 1112045"/>
              <a:gd name="connsiteY113" fmla="*/ 803275 h 2467445"/>
              <a:gd name="connsiteX114" fmla="*/ 92870 w 1112045"/>
              <a:gd name="connsiteY114" fmla="*/ 793750 h 2467445"/>
              <a:gd name="connsiteX115" fmla="*/ 102395 w 1112045"/>
              <a:gd name="connsiteY115" fmla="*/ 774700 h 2467445"/>
              <a:gd name="connsiteX116" fmla="*/ 111920 w 1112045"/>
              <a:gd name="connsiteY116" fmla="*/ 752475 h 2467445"/>
              <a:gd name="connsiteX117" fmla="*/ 130970 w 1112045"/>
              <a:gd name="connsiteY117" fmla="*/ 749300 h 2467445"/>
              <a:gd name="connsiteX118" fmla="*/ 162720 w 1112045"/>
              <a:gd name="connsiteY118" fmla="*/ 746125 h 2467445"/>
              <a:gd name="connsiteX119" fmla="*/ 175420 w 1112045"/>
              <a:gd name="connsiteY119" fmla="*/ 730250 h 2467445"/>
              <a:gd name="connsiteX120" fmla="*/ 172245 w 1112045"/>
              <a:gd name="connsiteY120" fmla="*/ 708025 h 2467445"/>
              <a:gd name="connsiteX121" fmla="*/ 156370 w 1112045"/>
              <a:gd name="connsiteY121" fmla="*/ 685800 h 2467445"/>
              <a:gd name="connsiteX122" fmla="*/ 130972 w 1112045"/>
              <a:gd name="connsiteY122" fmla="*/ 670720 h 2467445"/>
              <a:gd name="connsiteX123" fmla="*/ 161928 w 1112045"/>
              <a:gd name="connsiteY123" fmla="*/ 615951 h 2467445"/>
              <a:gd name="connsiteX124" fmla="*/ 128590 w 1112045"/>
              <a:gd name="connsiteY124" fmla="*/ 599282 h 2467445"/>
              <a:gd name="connsiteX125" fmla="*/ 114303 w 1112045"/>
              <a:gd name="connsiteY125" fmla="*/ 556420 h 2467445"/>
              <a:gd name="connsiteX126" fmla="*/ 123828 w 1112045"/>
              <a:gd name="connsiteY126" fmla="*/ 513557 h 2467445"/>
              <a:gd name="connsiteX127" fmla="*/ 54772 w 1112045"/>
              <a:gd name="connsiteY127" fmla="*/ 494507 h 2467445"/>
              <a:gd name="connsiteX128" fmla="*/ 104778 w 1112045"/>
              <a:gd name="connsiteY128" fmla="*/ 425451 h 2467445"/>
              <a:gd name="connsiteX129" fmla="*/ 97633 w 1112045"/>
              <a:gd name="connsiteY129" fmla="*/ 327819 h 2467445"/>
              <a:gd name="connsiteX130" fmla="*/ 121446 w 1112045"/>
              <a:gd name="connsiteY130" fmla="*/ 261145 h 2467445"/>
              <a:gd name="connsiteX131" fmla="*/ 92871 w 1112045"/>
              <a:gd name="connsiteY131" fmla="*/ 220664 h 2467445"/>
              <a:gd name="connsiteX132" fmla="*/ 50010 w 1112045"/>
              <a:gd name="connsiteY132" fmla="*/ 201614 h 2467445"/>
              <a:gd name="connsiteX133" fmla="*/ 40484 w 1112045"/>
              <a:gd name="connsiteY133" fmla="*/ 149226 h 2467445"/>
              <a:gd name="connsiteX134" fmla="*/ 0 w 1112045"/>
              <a:gd name="connsiteY134" fmla="*/ 73026 h 2467445"/>
              <a:gd name="connsiteX135" fmla="*/ 795 w 1112045"/>
              <a:gd name="connsiteY135" fmla="*/ 0 h 246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2045" h="2467445">
                <a:moveTo>
                  <a:pt x="1112045" y="2451100"/>
                </a:moveTo>
                <a:cubicBezTo>
                  <a:pt x="1088762" y="2451100"/>
                  <a:pt x="1056482" y="2452158"/>
                  <a:pt x="1042195" y="2451100"/>
                </a:cubicBezTo>
                <a:cubicBezTo>
                  <a:pt x="1027908" y="2450042"/>
                  <a:pt x="1031611" y="2445808"/>
                  <a:pt x="1026320" y="2444750"/>
                </a:cubicBezTo>
                <a:cubicBezTo>
                  <a:pt x="1021029" y="2443692"/>
                  <a:pt x="1015207" y="2442104"/>
                  <a:pt x="1010445" y="2444750"/>
                </a:cubicBezTo>
                <a:cubicBezTo>
                  <a:pt x="1005683" y="2447396"/>
                  <a:pt x="997745" y="2460625"/>
                  <a:pt x="997745" y="2460625"/>
                </a:cubicBezTo>
                <a:cubicBezTo>
                  <a:pt x="995099" y="2464329"/>
                  <a:pt x="997745" y="2465917"/>
                  <a:pt x="994570" y="2466975"/>
                </a:cubicBezTo>
                <a:cubicBezTo>
                  <a:pt x="991395" y="2468033"/>
                  <a:pt x="978695" y="2466975"/>
                  <a:pt x="978695" y="2466975"/>
                </a:cubicBezTo>
                <a:lnTo>
                  <a:pt x="959645" y="2466975"/>
                </a:lnTo>
                <a:cubicBezTo>
                  <a:pt x="954353" y="2466446"/>
                  <a:pt x="952237" y="2466446"/>
                  <a:pt x="946945" y="2463800"/>
                </a:cubicBezTo>
                <a:cubicBezTo>
                  <a:pt x="941653" y="2461154"/>
                  <a:pt x="933716" y="2456392"/>
                  <a:pt x="927895" y="2451100"/>
                </a:cubicBezTo>
                <a:cubicBezTo>
                  <a:pt x="922074" y="2445808"/>
                  <a:pt x="916782" y="2441046"/>
                  <a:pt x="912020" y="2432050"/>
                </a:cubicBezTo>
                <a:cubicBezTo>
                  <a:pt x="907258" y="2423054"/>
                  <a:pt x="902495" y="2413000"/>
                  <a:pt x="899320" y="2397125"/>
                </a:cubicBezTo>
                <a:cubicBezTo>
                  <a:pt x="896145" y="2381250"/>
                  <a:pt x="896674" y="2354792"/>
                  <a:pt x="892970" y="2336800"/>
                </a:cubicBezTo>
                <a:cubicBezTo>
                  <a:pt x="889266" y="2318808"/>
                  <a:pt x="885032" y="2301346"/>
                  <a:pt x="877095" y="2289175"/>
                </a:cubicBezTo>
                <a:cubicBezTo>
                  <a:pt x="869158" y="2277004"/>
                  <a:pt x="852753" y="2271183"/>
                  <a:pt x="845345" y="2263775"/>
                </a:cubicBezTo>
                <a:cubicBezTo>
                  <a:pt x="837937" y="2256367"/>
                  <a:pt x="832645" y="2244725"/>
                  <a:pt x="832645" y="2244725"/>
                </a:cubicBezTo>
                <a:cubicBezTo>
                  <a:pt x="829999" y="2239433"/>
                  <a:pt x="828941" y="2237846"/>
                  <a:pt x="829470" y="2232025"/>
                </a:cubicBezTo>
                <a:cubicBezTo>
                  <a:pt x="829999" y="2226204"/>
                  <a:pt x="835291" y="2217737"/>
                  <a:pt x="835820" y="2209800"/>
                </a:cubicBezTo>
                <a:cubicBezTo>
                  <a:pt x="836349" y="2201862"/>
                  <a:pt x="838995" y="2202392"/>
                  <a:pt x="832645" y="2184400"/>
                </a:cubicBezTo>
                <a:cubicBezTo>
                  <a:pt x="826295" y="2166408"/>
                  <a:pt x="802482" y="2118783"/>
                  <a:pt x="797720" y="2101850"/>
                </a:cubicBezTo>
                <a:cubicBezTo>
                  <a:pt x="792958" y="2084917"/>
                  <a:pt x="803541" y="2090737"/>
                  <a:pt x="804070" y="2082800"/>
                </a:cubicBezTo>
                <a:cubicBezTo>
                  <a:pt x="804599" y="2074862"/>
                  <a:pt x="804599" y="2064279"/>
                  <a:pt x="800895" y="2054225"/>
                </a:cubicBezTo>
                <a:cubicBezTo>
                  <a:pt x="797191" y="2044171"/>
                  <a:pt x="789782" y="2036233"/>
                  <a:pt x="781845" y="2022475"/>
                </a:cubicBezTo>
                <a:cubicBezTo>
                  <a:pt x="773907" y="2008717"/>
                  <a:pt x="764912" y="1985433"/>
                  <a:pt x="753270" y="1971675"/>
                </a:cubicBezTo>
                <a:cubicBezTo>
                  <a:pt x="741628" y="1957917"/>
                  <a:pt x="719932" y="1952096"/>
                  <a:pt x="711995" y="1939925"/>
                </a:cubicBezTo>
                <a:cubicBezTo>
                  <a:pt x="704058" y="1927754"/>
                  <a:pt x="709349" y="1915583"/>
                  <a:pt x="705645" y="1898650"/>
                </a:cubicBezTo>
                <a:cubicBezTo>
                  <a:pt x="701941" y="1881717"/>
                  <a:pt x="696649" y="1857375"/>
                  <a:pt x="689770" y="1838325"/>
                </a:cubicBezTo>
                <a:cubicBezTo>
                  <a:pt x="682891" y="1819275"/>
                  <a:pt x="671778" y="1802342"/>
                  <a:pt x="664370" y="1784350"/>
                </a:cubicBezTo>
                <a:cubicBezTo>
                  <a:pt x="656962" y="1766358"/>
                  <a:pt x="650612" y="1742017"/>
                  <a:pt x="645320" y="1730375"/>
                </a:cubicBezTo>
                <a:cubicBezTo>
                  <a:pt x="640028" y="1718733"/>
                  <a:pt x="638441" y="1717675"/>
                  <a:pt x="632620" y="1714500"/>
                </a:cubicBezTo>
                <a:cubicBezTo>
                  <a:pt x="626799" y="1711325"/>
                  <a:pt x="610395" y="1711325"/>
                  <a:pt x="610395" y="1711325"/>
                </a:cubicBezTo>
                <a:cubicBezTo>
                  <a:pt x="605633" y="1710267"/>
                  <a:pt x="602987" y="1714500"/>
                  <a:pt x="604045" y="1708150"/>
                </a:cubicBezTo>
                <a:cubicBezTo>
                  <a:pt x="605103" y="1701800"/>
                  <a:pt x="614628" y="1682750"/>
                  <a:pt x="616745" y="1673225"/>
                </a:cubicBezTo>
                <a:cubicBezTo>
                  <a:pt x="618862" y="1663700"/>
                  <a:pt x="617803" y="1658408"/>
                  <a:pt x="616745" y="1651000"/>
                </a:cubicBezTo>
                <a:cubicBezTo>
                  <a:pt x="615687" y="1643592"/>
                  <a:pt x="610395" y="1628775"/>
                  <a:pt x="610395" y="1628775"/>
                </a:cubicBezTo>
                <a:cubicBezTo>
                  <a:pt x="607749" y="1624013"/>
                  <a:pt x="606691" y="1624542"/>
                  <a:pt x="600870" y="1622425"/>
                </a:cubicBezTo>
                <a:cubicBezTo>
                  <a:pt x="595049" y="1620308"/>
                  <a:pt x="583408" y="1617663"/>
                  <a:pt x="575470" y="1616075"/>
                </a:cubicBezTo>
                <a:cubicBezTo>
                  <a:pt x="567532" y="1614487"/>
                  <a:pt x="559595" y="1613429"/>
                  <a:pt x="553245" y="1612900"/>
                </a:cubicBezTo>
                <a:cubicBezTo>
                  <a:pt x="546895" y="1612371"/>
                  <a:pt x="537370" y="1612900"/>
                  <a:pt x="537370" y="1612900"/>
                </a:cubicBezTo>
                <a:cubicBezTo>
                  <a:pt x="534195" y="1613958"/>
                  <a:pt x="535253" y="1615546"/>
                  <a:pt x="534195" y="1619250"/>
                </a:cubicBezTo>
                <a:cubicBezTo>
                  <a:pt x="533137" y="1622954"/>
                  <a:pt x="531020" y="1635125"/>
                  <a:pt x="531020" y="1635125"/>
                </a:cubicBezTo>
                <a:cubicBezTo>
                  <a:pt x="528903" y="1638300"/>
                  <a:pt x="525728" y="1636183"/>
                  <a:pt x="521495" y="1638300"/>
                </a:cubicBezTo>
                <a:cubicBezTo>
                  <a:pt x="517262" y="1640417"/>
                  <a:pt x="510382" y="1646238"/>
                  <a:pt x="505620" y="1647825"/>
                </a:cubicBezTo>
                <a:cubicBezTo>
                  <a:pt x="500858" y="1649412"/>
                  <a:pt x="499799" y="1651529"/>
                  <a:pt x="492920" y="1647825"/>
                </a:cubicBezTo>
                <a:cubicBezTo>
                  <a:pt x="486041" y="1644121"/>
                  <a:pt x="464345" y="1625600"/>
                  <a:pt x="464345" y="1625600"/>
                </a:cubicBezTo>
                <a:cubicBezTo>
                  <a:pt x="457466" y="1621896"/>
                  <a:pt x="459582" y="1625071"/>
                  <a:pt x="451645" y="1625600"/>
                </a:cubicBezTo>
                <a:cubicBezTo>
                  <a:pt x="443707" y="1626129"/>
                  <a:pt x="426774" y="1629304"/>
                  <a:pt x="416720" y="1628775"/>
                </a:cubicBezTo>
                <a:cubicBezTo>
                  <a:pt x="406666" y="1628246"/>
                  <a:pt x="400316" y="1623483"/>
                  <a:pt x="391320" y="1622425"/>
                </a:cubicBezTo>
                <a:cubicBezTo>
                  <a:pt x="382324" y="1621367"/>
                  <a:pt x="371212" y="1623483"/>
                  <a:pt x="362745" y="1622425"/>
                </a:cubicBezTo>
                <a:cubicBezTo>
                  <a:pt x="354278" y="1621367"/>
                  <a:pt x="356924" y="1619779"/>
                  <a:pt x="340520" y="1616075"/>
                </a:cubicBezTo>
                <a:cubicBezTo>
                  <a:pt x="324116" y="1612371"/>
                  <a:pt x="279137" y="1605492"/>
                  <a:pt x="264320" y="1600200"/>
                </a:cubicBezTo>
                <a:cubicBezTo>
                  <a:pt x="249503" y="1594908"/>
                  <a:pt x="261145" y="1591733"/>
                  <a:pt x="251620" y="1584325"/>
                </a:cubicBezTo>
                <a:cubicBezTo>
                  <a:pt x="242095" y="1576917"/>
                  <a:pt x="217753" y="1562100"/>
                  <a:pt x="207170" y="1555750"/>
                </a:cubicBezTo>
                <a:cubicBezTo>
                  <a:pt x="196587" y="1549400"/>
                  <a:pt x="192882" y="1551517"/>
                  <a:pt x="188120" y="1546225"/>
                </a:cubicBezTo>
                <a:cubicBezTo>
                  <a:pt x="183357" y="1540933"/>
                  <a:pt x="177537" y="1530350"/>
                  <a:pt x="178595" y="1524000"/>
                </a:cubicBezTo>
                <a:cubicBezTo>
                  <a:pt x="179653" y="1517650"/>
                  <a:pt x="194470" y="1508125"/>
                  <a:pt x="194470" y="1508125"/>
                </a:cubicBezTo>
                <a:cubicBezTo>
                  <a:pt x="198174" y="1503892"/>
                  <a:pt x="197645" y="1503892"/>
                  <a:pt x="200820" y="1498600"/>
                </a:cubicBezTo>
                <a:cubicBezTo>
                  <a:pt x="203995" y="1493308"/>
                  <a:pt x="215107" y="1483254"/>
                  <a:pt x="213520" y="1476375"/>
                </a:cubicBezTo>
                <a:cubicBezTo>
                  <a:pt x="211933" y="1469496"/>
                  <a:pt x="198174" y="1459971"/>
                  <a:pt x="191295" y="1457325"/>
                </a:cubicBezTo>
                <a:cubicBezTo>
                  <a:pt x="184416" y="1454679"/>
                  <a:pt x="178066" y="1459971"/>
                  <a:pt x="172245" y="1460500"/>
                </a:cubicBezTo>
                <a:cubicBezTo>
                  <a:pt x="166424" y="1461029"/>
                  <a:pt x="159016" y="1463675"/>
                  <a:pt x="156370" y="1460500"/>
                </a:cubicBezTo>
                <a:cubicBezTo>
                  <a:pt x="153724" y="1457325"/>
                  <a:pt x="151608" y="1447271"/>
                  <a:pt x="156370" y="1441450"/>
                </a:cubicBezTo>
                <a:cubicBezTo>
                  <a:pt x="161132" y="1435629"/>
                  <a:pt x="176478" y="1429279"/>
                  <a:pt x="184945" y="1425575"/>
                </a:cubicBezTo>
                <a:cubicBezTo>
                  <a:pt x="193412" y="1421871"/>
                  <a:pt x="200820" y="1425046"/>
                  <a:pt x="207170" y="1419225"/>
                </a:cubicBezTo>
                <a:cubicBezTo>
                  <a:pt x="213520" y="1413404"/>
                  <a:pt x="220399" y="1398058"/>
                  <a:pt x="223045" y="1390650"/>
                </a:cubicBezTo>
                <a:cubicBezTo>
                  <a:pt x="225691" y="1383242"/>
                  <a:pt x="226749" y="1381654"/>
                  <a:pt x="223045" y="1374775"/>
                </a:cubicBezTo>
                <a:cubicBezTo>
                  <a:pt x="219341" y="1367896"/>
                  <a:pt x="207170" y="1355725"/>
                  <a:pt x="200820" y="1349375"/>
                </a:cubicBezTo>
                <a:cubicBezTo>
                  <a:pt x="194470" y="1343025"/>
                  <a:pt x="183887" y="1339850"/>
                  <a:pt x="184945" y="1336675"/>
                </a:cubicBezTo>
                <a:cubicBezTo>
                  <a:pt x="186003" y="1333500"/>
                  <a:pt x="197645" y="1331383"/>
                  <a:pt x="207170" y="1330325"/>
                </a:cubicBezTo>
                <a:cubicBezTo>
                  <a:pt x="216695" y="1329267"/>
                  <a:pt x="242095" y="1330325"/>
                  <a:pt x="242095" y="1330325"/>
                </a:cubicBezTo>
                <a:cubicBezTo>
                  <a:pt x="250033" y="1328737"/>
                  <a:pt x="252678" y="1326621"/>
                  <a:pt x="254795" y="1320800"/>
                </a:cubicBezTo>
                <a:cubicBezTo>
                  <a:pt x="256912" y="1314979"/>
                  <a:pt x="257970" y="1304396"/>
                  <a:pt x="254795" y="1295400"/>
                </a:cubicBezTo>
                <a:cubicBezTo>
                  <a:pt x="251620" y="1286404"/>
                  <a:pt x="234687" y="1275292"/>
                  <a:pt x="235745" y="1266825"/>
                </a:cubicBezTo>
                <a:cubicBezTo>
                  <a:pt x="236803" y="1258358"/>
                  <a:pt x="255853" y="1250421"/>
                  <a:pt x="261145" y="1244600"/>
                </a:cubicBezTo>
                <a:cubicBezTo>
                  <a:pt x="266437" y="1238779"/>
                  <a:pt x="267495" y="1231900"/>
                  <a:pt x="267495" y="1231900"/>
                </a:cubicBezTo>
                <a:cubicBezTo>
                  <a:pt x="266437" y="1228725"/>
                  <a:pt x="260086" y="1226608"/>
                  <a:pt x="254795" y="1225550"/>
                </a:cubicBezTo>
                <a:cubicBezTo>
                  <a:pt x="249504" y="1224492"/>
                  <a:pt x="240507" y="1229254"/>
                  <a:pt x="235745" y="1225550"/>
                </a:cubicBezTo>
                <a:cubicBezTo>
                  <a:pt x="230983" y="1221846"/>
                  <a:pt x="227808" y="1211263"/>
                  <a:pt x="226220" y="1203325"/>
                </a:cubicBezTo>
                <a:cubicBezTo>
                  <a:pt x="224632" y="1195387"/>
                  <a:pt x="221458" y="1181100"/>
                  <a:pt x="226220" y="1177925"/>
                </a:cubicBezTo>
                <a:cubicBezTo>
                  <a:pt x="230982" y="1174750"/>
                  <a:pt x="248974" y="1185862"/>
                  <a:pt x="254795" y="1184275"/>
                </a:cubicBezTo>
                <a:cubicBezTo>
                  <a:pt x="260616" y="1182687"/>
                  <a:pt x="261674" y="1179512"/>
                  <a:pt x="261145" y="1168400"/>
                </a:cubicBezTo>
                <a:cubicBezTo>
                  <a:pt x="260616" y="1157288"/>
                  <a:pt x="253737" y="1127654"/>
                  <a:pt x="251620" y="1117600"/>
                </a:cubicBezTo>
                <a:cubicBezTo>
                  <a:pt x="249503" y="1107546"/>
                  <a:pt x="252678" y="1111250"/>
                  <a:pt x="248445" y="1108075"/>
                </a:cubicBezTo>
                <a:cubicBezTo>
                  <a:pt x="244212" y="1104900"/>
                  <a:pt x="226749" y="1103312"/>
                  <a:pt x="226220" y="1098550"/>
                </a:cubicBezTo>
                <a:cubicBezTo>
                  <a:pt x="225691" y="1093787"/>
                  <a:pt x="242095" y="1085321"/>
                  <a:pt x="245270" y="1079500"/>
                </a:cubicBezTo>
                <a:cubicBezTo>
                  <a:pt x="248445" y="1073679"/>
                  <a:pt x="247916" y="1066271"/>
                  <a:pt x="245270" y="1063625"/>
                </a:cubicBezTo>
                <a:cubicBezTo>
                  <a:pt x="242624" y="1060979"/>
                  <a:pt x="227808" y="1065212"/>
                  <a:pt x="229395" y="1063625"/>
                </a:cubicBezTo>
                <a:cubicBezTo>
                  <a:pt x="230982" y="1062038"/>
                  <a:pt x="246858" y="1058333"/>
                  <a:pt x="254795" y="1054100"/>
                </a:cubicBezTo>
                <a:cubicBezTo>
                  <a:pt x="262732" y="1049867"/>
                  <a:pt x="277020" y="1038225"/>
                  <a:pt x="277020" y="1038225"/>
                </a:cubicBezTo>
                <a:cubicBezTo>
                  <a:pt x="280195" y="1033463"/>
                  <a:pt x="276491" y="1030817"/>
                  <a:pt x="273845" y="1025525"/>
                </a:cubicBezTo>
                <a:cubicBezTo>
                  <a:pt x="271199" y="1020233"/>
                  <a:pt x="266437" y="1009650"/>
                  <a:pt x="261145" y="1006475"/>
                </a:cubicBezTo>
                <a:cubicBezTo>
                  <a:pt x="255853" y="1003300"/>
                  <a:pt x="242095" y="1006475"/>
                  <a:pt x="242095" y="1006475"/>
                </a:cubicBezTo>
                <a:cubicBezTo>
                  <a:pt x="236803" y="1006475"/>
                  <a:pt x="234157" y="1004888"/>
                  <a:pt x="229395" y="1006475"/>
                </a:cubicBezTo>
                <a:cubicBezTo>
                  <a:pt x="224633" y="1008062"/>
                  <a:pt x="213520" y="1016000"/>
                  <a:pt x="213520" y="1016000"/>
                </a:cubicBezTo>
                <a:cubicBezTo>
                  <a:pt x="208758" y="1017058"/>
                  <a:pt x="199762" y="1016529"/>
                  <a:pt x="200820" y="1012825"/>
                </a:cubicBezTo>
                <a:cubicBezTo>
                  <a:pt x="201878" y="1009121"/>
                  <a:pt x="214578" y="999596"/>
                  <a:pt x="219870" y="993775"/>
                </a:cubicBezTo>
                <a:cubicBezTo>
                  <a:pt x="225162" y="987954"/>
                  <a:pt x="230982" y="983721"/>
                  <a:pt x="232570" y="977900"/>
                </a:cubicBezTo>
                <a:cubicBezTo>
                  <a:pt x="234157" y="972079"/>
                  <a:pt x="234687" y="962025"/>
                  <a:pt x="229395" y="958850"/>
                </a:cubicBezTo>
                <a:cubicBezTo>
                  <a:pt x="224103" y="955675"/>
                  <a:pt x="200820" y="958850"/>
                  <a:pt x="200820" y="958850"/>
                </a:cubicBezTo>
                <a:cubicBezTo>
                  <a:pt x="191824" y="958850"/>
                  <a:pt x="179124" y="963083"/>
                  <a:pt x="175420" y="958850"/>
                </a:cubicBezTo>
                <a:cubicBezTo>
                  <a:pt x="171716" y="954617"/>
                  <a:pt x="178595" y="933450"/>
                  <a:pt x="178595" y="933450"/>
                </a:cubicBezTo>
                <a:cubicBezTo>
                  <a:pt x="180712" y="927100"/>
                  <a:pt x="188120" y="920750"/>
                  <a:pt x="188120" y="920750"/>
                </a:cubicBezTo>
                <a:cubicBezTo>
                  <a:pt x="188120" y="917046"/>
                  <a:pt x="183357" y="912812"/>
                  <a:pt x="178595" y="911225"/>
                </a:cubicBezTo>
                <a:cubicBezTo>
                  <a:pt x="173833" y="909638"/>
                  <a:pt x="159545" y="911225"/>
                  <a:pt x="159545" y="911225"/>
                </a:cubicBezTo>
                <a:cubicBezTo>
                  <a:pt x="153195" y="911225"/>
                  <a:pt x="145787" y="913871"/>
                  <a:pt x="140495" y="911225"/>
                </a:cubicBezTo>
                <a:cubicBezTo>
                  <a:pt x="135203" y="908579"/>
                  <a:pt x="129382" y="901171"/>
                  <a:pt x="127795" y="895350"/>
                </a:cubicBezTo>
                <a:cubicBezTo>
                  <a:pt x="126207" y="889529"/>
                  <a:pt x="126737" y="882121"/>
                  <a:pt x="130970" y="876300"/>
                </a:cubicBezTo>
                <a:cubicBezTo>
                  <a:pt x="135203" y="870479"/>
                  <a:pt x="145257" y="863600"/>
                  <a:pt x="153195" y="860425"/>
                </a:cubicBezTo>
                <a:cubicBezTo>
                  <a:pt x="161133" y="857250"/>
                  <a:pt x="178595" y="857250"/>
                  <a:pt x="178595" y="857250"/>
                </a:cubicBezTo>
                <a:cubicBezTo>
                  <a:pt x="180712" y="854604"/>
                  <a:pt x="172245" y="846667"/>
                  <a:pt x="165895" y="844550"/>
                </a:cubicBezTo>
                <a:cubicBezTo>
                  <a:pt x="159545" y="842433"/>
                  <a:pt x="140495" y="844550"/>
                  <a:pt x="140495" y="844550"/>
                </a:cubicBezTo>
                <a:cubicBezTo>
                  <a:pt x="132558" y="844550"/>
                  <a:pt x="124620" y="848783"/>
                  <a:pt x="118270" y="844550"/>
                </a:cubicBezTo>
                <a:cubicBezTo>
                  <a:pt x="111920" y="840317"/>
                  <a:pt x="105041" y="826029"/>
                  <a:pt x="102395" y="819150"/>
                </a:cubicBezTo>
                <a:cubicBezTo>
                  <a:pt x="99749" y="812271"/>
                  <a:pt x="102395" y="803275"/>
                  <a:pt x="102395" y="803275"/>
                </a:cubicBezTo>
                <a:cubicBezTo>
                  <a:pt x="100808" y="799042"/>
                  <a:pt x="92870" y="798512"/>
                  <a:pt x="92870" y="793750"/>
                </a:cubicBezTo>
                <a:cubicBezTo>
                  <a:pt x="92870" y="788988"/>
                  <a:pt x="99220" y="781579"/>
                  <a:pt x="102395" y="774700"/>
                </a:cubicBezTo>
                <a:cubicBezTo>
                  <a:pt x="105570" y="767821"/>
                  <a:pt x="107158" y="756708"/>
                  <a:pt x="111920" y="752475"/>
                </a:cubicBezTo>
                <a:cubicBezTo>
                  <a:pt x="116682" y="748242"/>
                  <a:pt x="122503" y="750358"/>
                  <a:pt x="130970" y="749300"/>
                </a:cubicBezTo>
                <a:cubicBezTo>
                  <a:pt x="139437" y="748242"/>
                  <a:pt x="155312" y="749300"/>
                  <a:pt x="162720" y="746125"/>
                </a:cubicBezTo>
                <a:cubicBezTo>
                  <a:pt x="170128" y="742950"/>
                  <a:pt x="173832" y="736600"/>
                  <a:pt x="175420" y="730250"/>
                </a:cubicBezTo>
                <a:cubicBezTo>
                  <a:pt x="177007" y="723900"/>
                  <a:pt x="175420" y="715433"/>
                  <a:pt x="172245" y="708025"/>
                </a:cubicBezTo>
                <a:cubicBezTo>
                  <a:pt x="169070" y="700617"/>
                  <a:pt x="158089" y="694399"/>
                  <a:pt x="156370" y="685800"/>
                </a:cubicBezTo>
                <a:cubicBezTo>
                  <a:pt x="154651" y="677201"/>
                  <a:pt x="130046" y="682361"/>
                  <a:pt x="130972" y="670720"/>
                </a:cubicBezTo>
                <a:cubicBezTo>
                  <a:pt x="131898" y="659079"/>
                  <a:pt x="167484" y="625476"/>
                  <a:pt x="161928" y="615951"/>
                </a:cubicBezTo>
                <a:cubicBezTo>
                  <a:pt x="156372" y="606426"/>
                  <a:pt x="132956" y="614760"/>
                  <a:pt x="128590" y="599282"/>
                </a:cubicBezTo>
                <a:cubicBezTo>
                  <a:pt x="124224" y="583804"/>
                  <a:pt x="120653" y="570311"/>
                  <a:pt x="114303" y="556420"/>
                </a:cubicBezTo>
                <a:cubicBezTo>
                  <a:pt x="107953" y="542529"/>
                  <a:pt x="136925" y="519907"/>
                  <a:pt x="123828" y="513557"/>
                </a:cubicBezTo>
                <a:cubicBezTo>
                  <a:pt x="106895" y="481675"/>
                  <a:pt x="53979" y="528241"/>
                  <a:pt x="54772" y="494507"/>
                </a:cubicBezTo>
                <a:cubicBezTo>
                  <a:pt x="48819" y="476648"/>
                  <a:pt x="94856" y="452835"/>
                  <a:pt x="104778" y="425451"/>
                </a:cubicBezTo>
                <a:cubicBezTo>
                  <a:pt x="114700" y="398067"/>
                  <a:pt x="92077" y="352028"/>
                  <a:pt x="97633" y="327819"/>
                </a:cubicBezTo>
                <a:cubicBezTo>
                  <a:pt x="91812" y="264981"/>
                  <a:pt x="100808" y="294085"/>
                  <a:pt x="121446" y="261145"/>
                </a:cubicBezTo>
                <a:cubicBezTo>
                  <a:pt x="115890" y="235348"/>
                  <a:pt x="105968" y="240905"/>
                  <a:pt x="92871" y="220664"/>
                </a:cubicBezTo>
                <a:cubicBezTo>
                  <a:pt x="82553" y="207567"/>
                  <a:pt x="58741" y="213520"/>
                  <a:pt x="50010" y="201614"/>
                </a:cubicBezTo>
                <a:cubicBezTo>
                  <a:pt x="41279" y="189708"/>
                  <a:pt x="50406" y="167482"/>
                  <a:pt x="40484" y="149226"/>
                </a:cubicBezTo>
                <a:cubicBezTo>
                  <a:pt x="21831" y="109539"/>
                  <a:pt x="23283" y="117740"/>
                  <a:pt x="0" y="73026"/>
                </a:cubicBezTo>
                <a:cubicBezTo>
                  <a:pt x="14553" y="3970"/>
                  <a:pt x="2647" y="9393"/>
                  <a:pt x="795" y="0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07A50D-FE52-435D-8DE0-70BF0D9C15A0}"/>
              </a:ext>
            </a:extLst>
          </p:cNvPr>
          <p:cNvSpPr/>
          <p:nvPr/>
        </p:nvSpPr>
        <p:spPr>
          <a:xfrm>
            <a:off x="759542" y="1334729"/>
            <a:ext cx="294968" cy="1297858"/>
          </a:xfrm>
          <a:custGeom>
            <a:avLst/>
            <a:gdLst>
              <a:gd name="connsiteX0" fmla="*/ 147484 w 294968"/>
              <a:gd name="connsiteY0" fmla="*/ 0 h 1297858"/>
              <a:gd name="connsiteX1" fmla="*/ 132735 w 294968"/>
              <a:gd name="connsiteY1" fmla="*/ 81116 h 1297858"/>
              <a:gd name="connsiteX2" fmla="*/ 51619 w 294968"/>
              <a:gd name="connsiteY2" fmla="*/ 176981 h 1297858"/>
              <a:gd name="connsiteX3" fmla="*/ 0 w 294968"/>
              <a:gd name="connsiteY3" fmla="*/ 243348 h 1297858"/>
              <a:gd name="connsiteX4" fmla="*/ 88490 w 294968"/>
              <a:gd name="connsiteY4" fmla="*/ 294968 h 1297858"/>
              <a:gd name="connsiteX5" fmla="*/ 132735 w 294968"/>
              <a:gd name="connsiteY5" fmla="*/ 383458 h 1297858"/>
              <a:gd name="connsiteX6" fmla="*/ 147484 w 294968"/>
              <a:gd name="connsiteY6" fmla="*/ 530942 h 1297858"/>
              <a:gd name="connsiteX7" fmla="*/ 117987 w 294968"/>
              <a:gd name="connsiteY7" fmla="*/ 597310 h 1297858"/>
              <a:gd name="connsiteX8" fmla="*/ 117987 w 294968"/>
              <a:gd name="connsiteY8" fmla="*/ 619432 h 1297858"/>
              <a:gd name="connsiteX9" fmla="*/ 117987 w 294968"/>
              <a:gd name="connsiteY9" fmla="*/ 678426 h 1297858"/>
              <a:gd name="connsiteX10" fmla="*/ 81116 w 294968"/>
              <a:gd name="connsiteY10" fmla="*/ 722671 h 1297858"/>
              <a:gd name="connsiteX11" fmla="*/ 110613 w 294968"/>
              <a:gd name="connsiteY11" fmla="*/ 781665 h 1297858"/>
              <a:gd name="connsiteX12" fmla="*/ 103239 w 294968"/>
              <a:gd name="connsiteY12" fmla="*/ 862781 h 1297858"/>
              <a:gd name="connsiteX13" fmla="*/ 73742 w 294968"/>
              <a:gd name="connsiteY13" fmla="*/ 892277 h 1297858"/>
              <a:gd name="connsiteX14" fmla="*/ 73742 w 294968"/>
              <a:gd name="connsiteY14" fmla="*/ 929148 h 1297858"/>
              <a:gd name="connsiteX15" fmla="*/ 95864 w 294968"/>
              <a:gd name="connsiteY15" fmla="*/ 973394 h 1297858"/>
              <a:gd name="connsiteX16" fmla="*/ 103239 w 294968"/>
              <a:gd name="connsiteY16" fmla="*/ 1039761 h 1297858"/>
              <a:gd name="connsiteX17" fmla="*/ 103239 w 294968"/>
              <a:gd name="connsiteY17" fmla="*/ 1098755 h 1297858"/>
              <a:gd name="connsiteX18" fmla="*/ 132735 w 294968"/>
              <a:gd name="connsiteY18" fmla="*/ 1172497 h 1297858"/>
              <a:gd name="connsiteX19" fmla="*/ 154858 w 294968"/>
              <a:gd name="connsiteY19" fmla="*/ 1224116 h 1297858"/>
              <a:gd name="connsiteX20" fmla="*/ 184355 w 294968"/>
              <a:gd name="connsiteY20" fmla="*/ 1283110 h 1297858"/>
              <a:gd name="connsiteX21" fmla="*/ 250723 w 294968"/>
              <a:gd name="connsiteY21" fmla="*/ 1297858 h 1297858"/>
              <a:gd name="connsiteX22" fmla="*/ 294968 w 294968"/>
              <a:gd name="connsiteY22" fmla="*/ 1260987 h 1297858"/>
              <a:gd name="connsiteX23" fmla="*/ 294968 w 294968"/>
              <a:gd name="connsiteY23" fmla="*/ 1209368 h 1297858"/>
              <a:gd name="connsiteX24" fmla="*/ 294968 w 294968"/>
              <a:gd name="connsiteY24" fmla="*/ 1172497 h 1297858"/>
              <a:gd name="connsiteX25" fmla="*/ 287593 w 294968"/>
              <a:gd name="connsiteY25" fmla="*/ 1143000 h 1297858"/>
              <a:gd name="connsiteX26" fmla="*/ 235974 w 294968"/>
              <a:gd name="connsiteY26" fmla="*/ 1084006 h 1297858"/>
              <a:gd name="connsiteX27" fmla="*/ 228600 w 294968"/>
              <a:gd name="connsiteY27" fmla="*/ 1025013 h 1297858"/>
              <a:gd name="connsiteX28" fmla="*/ 235974 w 294968"/>
              <a:gd name="connsiteY28" fmla="*/ 951271 h 1297858"/>
              <a:gd name="connsiteX29" fmla="*/ 206477 w 294968"/>
              <a:gd name="connsiteY29" fmla="*/ 884903 h 1297858"/>
              <a:gd name="connsiteX30" fmla="*/ 213852 w 294968"/>
              <a:gd name="connsiteY30" fmla="*/ 796413 h 1297858"/>
              <a:gd name="connsiteX31" fmla="*/ 191729 w 294968"/>
              <a:gd name="connsiteY31" fmla="*/ 656303 h 1297858"/>
              <a:gd name="connsiteX32" fmla="*/ 213852 w 294968"/>
              <a:gd name="connsiteY32" fmla="*/ 575187 h 1297858"/>
              <a:gd name="connsiteX33" fmla="*/ 228600 w 294968"/>
              <a:gd name="connsiteY33" fmla="*/ 427703 h 1297858"/>
              <a:gd name="connsiteX34" fmla="*/ 243348 w 294968"/>
              <a:gd name="connsiteY34" fmla="*/ 383458 h 1297858"/>
              <a:gd name="connsiteX35" fmla="*/ 272845 w 294968"/>
              <a:gd name="connsiteY35" fmla="*/ 280219 h 1297858"/>
              <a:gd name="connsiteX36" fmla="*/ 243348 w 294968"/>
              <a:gd name="connsiteY36" fmla="*/ 191729 h 1297858"/>
              <a:gd name="connsiteX37" fmla="*/ 250723 w 294968"/>
              <a:gd name="connsiteY37" fmla="*/ 294968 h 1297858"/>
              <a:gd name="connsiteX38" fmla="*/ 235974 w 294968"/>
              <a:gd name="connsiteY38" fmla="*/ 339213 h 1297858"/>
              <a:gd name="connsiteX39" fmla="*/ 206477 w 294968"/>
              <a:gd name="connsiteY39" fmla="*/ 346587 h 1297858"/>
              <a:gd name="connsiteX40" fmla="*/ 154858 w 294968"/>
              <a:gd name="connsiteY40" fmla="*/ 258097 h 1297858"/>
              <a:gd name="connsiteX41" fmla="*/ 147484 w 294968"/>
              <a:gd name="connsiteY41" fmla="*/ 250723 h 1297858"/>
              <a:gd name="connsiteX42" fmla="*/ 140110 w 294968"/>
              <a:gd name="connsiteY42" fmla="*/ 184355 h 1297858"/>
              <a:gd name="connsiteX43" fmla="*/ 191729 w 294968"/>
              <a:gd name="connsiteY43" fmla="*/ 66368 h 1297858"/>
              <a:gd name="connsiteX44" fmla="*/ 199103 w 294968"/>
              <a:gd name="connsiteY44" fmla="*/ 22123 h 1297858"/>
              <a:gd name="connsiteX45" fmla="*/ 199103 w 294968"/>
              <a:gd name="connsiteY45" fmla="*/ 14748 h 129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4968" h="1297858">
                <a:moveTo>
                  <a:pt x="147484" y="0"/>
                </a:moveTo>
                <a:lnTo>
                  <a:pt x="132735" y="81116"/>
                </a:lnTo>
                <a:lnTo>
                  <a:pt x="51619" y="176981"/>
                </a:lnTo>
                <a:lnTo>
                  <a:pt x="0" y="243348"/>
                </a:lnTo>
                <a:lnTo>
                  <a:pt x="88490" y="294968"/>
                </a:lnTo>
                <a:lnTo>
                  <a:pt x="132735" y="383458"/>
                </a:lnTo>
                <a:lnTo>
                  <a:pt x="147484" y="530942"/>
                </a:lnTo>
                <a:lnTo>
                  <a:pt x="117987" y="597310"/>
                </a:lnTo>
                <a:lnTo>
                  <a:pt x="117987" y="619432"/>
                </a:lnTo>
                <a:lnTo>
                  <a:pt x="117987" y="678426"/>
                </a:lnTo>
                <a:lnTo>
                  <a:pt x="81116" y="722671"/>
                </a:lnTo>
                <a:lnTo>
                  <a:pt x="110613" y="781665"/>
                </a:lnTo>
                <a:lnTo>
                  <a:pt x="103239" y="862781"/>
                </a:lnTo>
                <a:lnTo>
                  <a:pt x="73742" y="892277"/>
                </a:lnTo>
                <a:lnTo>
                  <a:pt x="73742" y="929148"/>
                </a:lnTo>
                <a:lnTo>
                  <a:pt x="95864" y="973394"/>
                </a:lnTo>
                <a:lnTo>
                  <a:pt x="103239" y="1039761"/>
                </a:lnTo>
                <a:lnTo>
                  <a:pt x="103239" y="1098755"/>
                </a:lnTo>
                <a:lnTo>
                  <a:pt x="132735" y="1172497"/>
                </a:lnTo>
                <a:lnTo>
                  <a:pt x="154858" y="1224116"/>
                </a:lnTo>
                <a:lnTo>
                  <a:pt x="184355" y="1283110"/>
                </a:lnTo>
                <a:lnTo>
                  <a:pt x="250723" y="1297858"/>
                </a:lnTo>
                <a:lnTo>
                  <a:pt x="294968" y="1260987"/>
                </a:lnTo>
                <a:lnTo>
                  <a:pt x="294968" y="1209368"/>
                </a:lnTo>
                <a:lnTo>
                  <a:pt x="294968" y="1172497"/>
                </a:lnTo>
                <a:lnTo>
                  <a:pt x="287593" y="1143000"/>
                </a:lnTo>
                <a:lnTo>
                  <a:pt x="235974" y="1084006"/>
                </a:lnTo>
                <a:lnTo>
                  <a:pt x="228600" y="1025013"/>
                </a:lnTo>
                <a:lnTo>
                  <a:pt x="235974" y="951271"/>
                </a:lnTo>
                <a:lnTo>
                  <a:pt x="206477" y="884903"/>
                </a:lnTo>
                <a:lnTo>
                  <a:pt x="213852" y="796413"/>
                </a:lnTo>
                <a:lnTo>
                  <a:pt x="191729" y="656303"/>
                </a:lnTo>
                <a:lnTo>
                  <a:pt x="213852" y="575187"/>
                </a:lnTo>
                <a:lnTo>
                  <a:pt x="228600" y="427703"/>
                </a:lnTo>
                <a:lnTo>
                  <a:pt x="243348" y="383458"/>
                </a:lnTo>
                <a:lnTo>
                  <a:pt x="272845" y="280219"/>
                </a:lnTo>
                <a:lnTo>
                  <a:pt x="243348" y="191729"/>
                </a:lnTo>
                <a:lnTo>
                  <a:pt x="250723" y="294968"/>
                </a:lnTo>
                <a:lnTo>
                  <a:pt x="235974" y="339213"/>
                </a:lnTo>
                <a:lnTo>
                  <a:pt x="206477" y="346587"/>
                </a:lnTo>
                <a:lnTo>
                  <a:pt x="154858" y="258097"/>
                </a:lnTo>
                <a:lnTo>
                  <a:pt x="147484" y="250723"/>
                </a:lnTo>
                <a:lnTo>
                  <a:pt x="140110" y="184355"/>
                </a:lnTo>
                <a:lnTo>
                  <a:pt x="191729" y="66368"/>
                </a:lnTo>
                <a:lnTo>
                  <a:pt x="199103" y="22123"/>
                </a:lnTo>
                <a:lnTo>
                  <a:pt x="199103" y="14748"/>
                </a:ln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58D2-A18C-4750-92EE-13E78AD9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78941"/>
            <a:ext cx="8101263" cy="879837"/>
          </a:xfrm>
        </p:spPr>
        <p:txBody>
          <a:bodyPr>
            <a:normAutofit/>
          </a:bodyPr>
          <a:lstStyle/>
          <a:p>
            <a:pPr algn="ctr"/>
            <a:r>
              <a:rPr lang="en-US"/>
              <a:t>Kootenai River White Sturgeon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65F8B-4E30-4733-922A-D0D8B6B855D5}"/>
              </a:ext>
            </a:extLst>
          </p:cNvPr>
          <p:cNvSpPr txBox="1"/>
          <p:nvPr/>
        </p:nvSpPr>
        <p:spPr>
          <a:xfrm>
            <a:off x="84223" y="1422220"/>
            <a:ext cx="43029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spring flows act as a cue for sturgeon to move upstream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Descending limb of peak flows cue spawning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Upstream movement increases likelihood of spawning over suitable substrate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FFAD6-33FA-4A82-84BD-1084BA8E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68" y="1709102"/>
            <a:ext cx="4474852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7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9AFD7E-6AAE-480D-B06C-C6BD53B1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78941"/>
            <a:ext cx="8101263" cy="879837"/>
          </a:xfrm>
        </p:spPr>
        <p:txBody>
          <a:bodyPr/>
          <a:lstStyle/>
          <a:p>
            <a:pPr algn="ctr"/>
            <a:r>
              <a:rPr lang="en-US"/>
              <a:t>Recovery Actions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E68B1-B9E7-4601-AC93-52B173004057}"/>
              </a:ext>
            </a:extLst>
          </p:cNvPr>
          <p:cNvSpPr txBox="1"/>
          <p:nvPr/>
        </p:nvSpPr>
        <p:spPr>
          <a:xfrm>
            <a:off x="0" y="1422220"/>
            <a:ext cx="4857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Flow and Temperature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Selective Withdrawal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Flow Planning Implementation Protocol (FPIP)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Habitat Enhancement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Kootenai River Habitat Restoration Plan</a:t>
            </a:r>
            <a:endParaRPr lang="en-US" sz="24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346ED66-9BFF-4869-94B7-0AFF74A80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4" t="-3611" b="1"/>
          <a:stretch/>
        </p:blipFill>
        <p:spPr>
          <a:xfrm>
            <a:off x="4600575" y="1163553"/>
            <a:ext cx="4419601" cy="48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3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E78E9-D275-4340-A2F7-F8693C6A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17" y="860475"/>
            <a:ext cx="7940502" cy="541984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9AFD7E-6AAE-480D-B06C-C6BD53B1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78941"/>
            <a:ext cx="8101263" cy="879837"/>
          </a:xfrm>
        </p:spPr>
        <p:txBody>
          <a:bodyPr/>
          <a:lstStyle/>
          <a:p>
            <a:pPr algn="ctr"/>
            <a:r>
              <a:rPr lang="en-US" dirty="0"/>
              <a:t>Recovery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E68B1-B9E7-4601-AC93-52B173004057}"/>
              </a:ext>
            </a:extLst>
          </p:cNvPr>
          <p:cNvSpPr txBox="1"/>
          <p:nvPr/>
        </p:nvSpPr>
        <p:spPr>
          <a:xfrm>
            <a:off x="4231364" y="1492904"/>
            <a:ext cx="45702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Nutrient Addition KTOI &amp; IDFG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Nutrient addition site at Idaho/Montana border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KTOI Conservation Hatchery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First year-class release 1992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Annual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 descr="A picture containing flock&#10;&#10;Description automatically generated">
            <a:extLst>
              <a:ext uri="{FF2B5EF4-FFF2-40B4-BE49-F238E27FC236}">
                <a16:creationId xmlns:a16="http://schemas.microsoft.com/office/drawing/2014/main" id="{A7332412-E1A7-438F-B47F-4E7B0B853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8" t="5397" r="38916" b="8327"/>
          <a:stretch/>
        </p:blipFill>
        <p:spPr>
          <a:xfrm>
            <a:off x="165941" y="1171356"/>
            <a:ext cx="3894311" cy="53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2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9AFD7E-6AAE-480D-B06C-C6BD53B1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78941"/>
            <a:ext cx="8101263" cy="8798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Current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E68B1-B9E7-4601-AC93-52B173004057}"/>
              </a:ext>
            </a:extLst>
          </p:cNvPr>
          <p:cNvSpPr txBox="1"/>
          <p:nvPr/>
        </p:nvSpPr>
        <p:spPr>
          <a:xfrm>
            <a:off x="84223" y="1422220"/>
            <a:ext cx="4487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Wild Population and Recruitment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Consist of pre-Libby year-classes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Larval capture June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Hatchery 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Early year-classes reaching sexual maturity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Representative pre-Libby </a:t>
            </a:r>
            <a:r>
              <a:rPr lang="en-US" sz="2400" dirty="0" err="1"/>
              <a:t>broodstock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7912AE-7C24-4B9F-AAAB-C8A97058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15" y="1073080"/>
            <a:ext cx="3689068" cy="55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779AEC-9B0B-4161-BE6C-B7EF7B93A29F}"/>
              </a:ext>
            </a:extLst>
          </p:cNvPr>
          <p:cNvSpPr txBox="1"/>
          <p:nvPr/>
        </p:nvSpPr>
        <p:spPr>
          <a:xfrm>
            <a:off x="7105650" y="6349898"/>
            <a:ext cx="1653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USBR Wang and Reyes</a:t>
            </a:r>
          </a:p>
        </p:txBody>
      </p:sp>
    </p:spTree>
    <p:extLst>
      <p:ext uri="{BB962C8B-B14F-4D97-AF65-F5344CB8AC3E}">
        <p14:creationId xmlns:p14="http://schemas.microsoft.com/office/powerpoint/2010/main" val="260064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E78E9-D275-4340-A2F7-F8693C6A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17" y="860475"/>
            <a:ext cx="7940502" cy="541984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9AFD7E-6AAE-480D-B06C-C6BD53B1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78941"/>
            <a:ext cx="8101263" cy="879837"/>
          </a:xfrm>
        </p:spPr>
        <p:txBody>
          <a:bodyPr/>
          <a:lstStyle/>
          <a:p>
            <a:pPr algn="ctr"/>
            <a:r>
              <a:rPr lang="en-US" dirty="0"/>
              <a:t>Path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E68B1-B9E7-4601-AC93-52B173004057}"/>
              </a:ext>
            </a:extLst>
          </p:cNvPr>
          <p:cNvSpPr txBox="1"/>
          <p:nvPr/>
        </p:nvSpPr>
        <p:spPr>
          <a:xfrm>
            <a:off x="433137" y="1060710"/>
            <a:ext cx="8467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Better understand how the current ecosystem and population can be managed to support natural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9DAFB-6D58-402D-B249-F57EFA23F5C9}"/>
              </a:ext>
            </a:extLst>
          </p:cNvPr>
          <p:cNvSpPr txBox="1"/>
          <p:nvPr/>
        </p:nvSpPr>
        <p:spPr>
          <a:xfrm>
            <a:off x="689981" y="2936167"/>
            <a:ext cx="3319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Resiliency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Redundancy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FAA5C3-B56E-4664-9E08-EE211F08D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43" r="-1"/>
          <a:stretch/>
        </p:blipFill>
        <p:spPr>
          <a:xfrm>
            <a:off x="4434426" y="2867041"/>
            <a:ext cx="4059784" cy="3413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C0844A-F97F-4DE8-81F0-C530110163DF}"/>
              </a:ext>
            </a:extLst>
          </p:cNvPr>
          <p:cNvSpPr txBox="1"/>
          <p:nvPr/>
        </p:nvSpPr>
        <p:spPr>
          <a:xfrm>
            <a:off x="8090261" y="6034097"/>
            <a:ext cx="44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GBI</a:t>
            </a:r>
          </a:p>
        </p:txBody>
      </p:sp>
    </p:spTree>
    <p:extLst>
      <p:ext uri="{BB962C8B-B14F-4D97-AF65-F5344CB8AC3E}">
        <p14:creationId xmlns:p14="http://schemas.microsoft.com/office/powerpoint/2010/main" val="224567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AD51-2874-4982-B1B8-CC3A59EBA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7" r="15865"/>
          <a:stretch/>
        </p:blipFill>
        <p:spPr>
          <a:xfrm>
            <a:off x="0" y="0"/>
            <a:ext cx="914730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E78E9-D275-4340-A2F7-F8693C6A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17" y="1266825"/>
            <a:ext cx="7940502" cy="501349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9AFD7E-6AAE-480D-B06C-C6BD53B1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386988"/>
            <a:ext cx="8101263" cy="87983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Questions and Acknowledgments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E68B1-B9E7-4601-AC93-52B173004057}"/>
              </a:ext>
            </a:extLst>
          </p:cNvPr>
          <p:cNvSpPr txBox="1"/>
          <p:nvPr/>
        </p:nvSpPr>
        <p:spPr>
          <a:xfrm>
            <a:off x="513517" y="1386671"/>
            <a:ext cx="84668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Kootenai Tribe of Idaho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Idaho Department of Fish and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Montana Fish, Wildlife, and Parks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B.C. Ministry of Forests, Lands, Natural Resource Operations and Rural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U.S. Geological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U.S. Army Corps of 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Bonneville Power Administration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B6145-FABC-49F3-8966-E7F4DAB13752}"/>
              </a:ext>
            </a:extLst>
          </p:cNvPr>
          <p:cNvSpPr txBox="1"/>
          <p:nvPr/>
        </p:nvSpPr>
        <p:spPr>
          <a:xfrm>
            <a:off x="-1376" y="6550223"/>
            <a:ext cx="778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KRO</a:t>
            </a:r>
          </a:p>
        </p:txBody>
      </p:sp>
    </p:spTree>
    <p:extLst>
      <p:ext uri="{BB962C8B-B14F-4D97-AF65-F5344CB8AC3E}">
        <p14:creationId xmlns:p14="http://schemas.microsoft.com/office/powerpoint/2010/main" val="5927758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7545</TotalTime>
  <Words>259</Words>
  <Application>Microsoft Office PowerPoint</Application>
  <PresentationFormat>On-screen Show (4:3)</PresentationFormat>
  <Paragraphs>70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Wisp</vt:lpstr>
      <vt:lpstr>Kootenai River White Sturgeon Migration, Flow, and Temperature Management</vt:lpstr>
      <vt:lpstr>Kootenai River White Sturgeon</vt:lpstr>
      <vt:lpstr>Kootenai River White Sturgeon</vt:lpstr>
      <vt:lpstr>Kootenai River White Sturgeon</vt:lpstr>
      <vt:lpstr>Recovery Actions</vt:lpstr>
      <vt:lpstr>Recovery Actions</vt:lpstr>
      <vt:lpstr>Current Population</vt:lpstr>
      <vt:lpstr>Path Forward</vt:lpstr>
      <vt:lpstr>Questions and 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Cyanobacterial Blooms on Juvenile Lost River and Shortnose Suckers in Upper Klamath Lake, Oregon</dc:title>
  <dc:creator>Burdick, Summer M</dc:creator>
  <cp:lastModifiedBy>Bart, Ryan J</cp:lastModifiedBy>
  <cp:revision>198</cp:revision>
  <cp:lastPrinted>2019-09-27T19:57:02Z</cp:lastPrinted>
  <dcterms:created xsi:type="dcterms:W3CDTF">2019-09-18T20:27:30Z</dcterms:created>
  <dcterms:modified xsi:type="dcterms:W3CDTF">2021-11-30T21:39:32Z</dcterms:modified>
</cp:coreProperties>
</file>