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8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86C21-C459-4EAD-802E-957D08E6D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50C84-AD2E-449B-B70C-4F4C77DB1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42508-CB2A-4F37-8625-11271BB8B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BAAD-75EE-4851-8C4E-D93BACB23EC1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BE577-AB94-4AD1-ADA0-632C8F445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6461B-69D3-44E9-854B-8270D8443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1FF0-BE44-480A-9120-FEA852E6E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53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2DE7A-697B-441B-8F54-D9182A00F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F469F1-0C63-4C1A-811B-7F516F9B51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CBFD21-3395-4969-BDAC-EB07FE802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BAAD-75EE-4851-8C4E-D93BACB23EC1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E2BD6-5DC3-4277-AF4A-9C575E643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28CDEA-7329-4DB4-8029-9ADB92906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1FF0-BE44-480A-9120-FEA852E6E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42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1BC56C-DE2B-4019-B841-8CD4DF1344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A30388-83BA-4D94-BDD8-9DB947D95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C2742-880A-468E-8204-2BF5E5B4E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BAAD-75EE-4851-8C4E-D93BACB23EC1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C52554-62FE-4F39-8840-957299DD6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EBD7AF-BCB1-4D40-8405-0BEDBE12E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1FF0-BE44-480A-9120-FEA852E6E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373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2074D-97D2-4775-8540-505FD527B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177AA-AEC7-47EB-ACD9-5A9953D71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10AA3-539F-4408-8FC2-3BF8E3476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BAAD-75EE-4851-8C4E-D93BACB23EC1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7FC2A-DF71-4E01-B56D-1E4A9250B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F294D-D681-4455-8619-EE1588313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1FF0-BE44-480A-9120-FEA852E6E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740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2ABA3-9A36-4342-B12B-526B0C1E6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E97D6F-F1C2-4047-9F77-FB72B0FAA2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2F984B-96C6-487F-A353-BB24EF6B3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BAAD-75EE-4851-8C4E-D93BACB23EC1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DABB5-36B8-45C4-970C-DDD4FE0D2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7F5406-643D-4DAA-AD8D-BC08E5788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1FF0-BE44-480A-9120-FEA852E6E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6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5D61F-3A2A-4611-B20B-740A6E1E8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91BA2-B6A4-4954-B8EF-AF438F032C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7A08DD-6508-40B6-AD31-48DC03E778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14B374-E2B8-463C-8C32-1CE10B527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BAAD-75EE-4851-8C4E-D93BACB23EC1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167564-9760-44AF-AE25-B027C70B4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5A708C-6575-4C50-932C-7325E7DED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1FF0-BE44-480A-9120-FEA852E6E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87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DD6DC-27F0-4100-9494-2C851BA80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9A0933-EAD7-4C75-B7D8-C9A5961EEA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4A53B8-DAB6-4A1A-8178-CE682E5BA5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7AF3DB-A3BA-47CA-8494-51A196B0F5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7CA3A7-38C7-4C12-9A31-A891B0B8DA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D9A3C3-5C0C-4C51-9C7B-34DA2D5C8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BAAD-75EE-4851-8C4E-D93BACB23EC1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5F85FA-241D-4942-8C94-673401E02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DC4777-6102-4C22-A033-CF6DB5F2A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1FF0-BE44-480A-9120-FEA852E6E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146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5AB71-5BF3-4ED5-974F-A2B0681E0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81FFE8-FF07-4AEA-A4E4-30D6FFC70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BAAD-75EE-4851-8C4E-D93BACB23EC1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37BEC8-D13E-4C2B-966C-2F35E1F2A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3DC9B6-8355-4D05-AA1E-B41DC4319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1FF0-BE44-480A-9120-FEA852E6E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48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473496-940B-445D-8888-3D805FB39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BAAD-75EE-4851-8C4E-D93BACB23EC1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0B8405-8D19-46AE-82B4-DE81128E5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CFC67C-1580-4506-8BFE-41AA38894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1FF0-BE44-480A-9120-FEA852E6E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875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37FFB-D635-47D2-B4D7-8DDBC45C9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452B0-44AF-4F41-A140-AF7BF1F31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77BFD-CA8F-4DD4-9BE4-3CD36F0431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AC5641-6854-4D9E-9D4A-C8FFCE295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BAAD-75EE-4851-8C4E-D93BACB23EC1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6591D6-5CE7-47D9-A913-B4E2259D6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BBF1E2-40D1-4DB1-8365-28090B36D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1FF0-BE44-480A-9120-FEA852E6E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441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C2303-87E3-46E7-9213-01E5AF408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D5D37F-4477-4707-8C7F-EC31469938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2EEC6D-971F-4AEF-ADB8-FD77DF34D7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02A772-5961-439C-8C98-311641721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BAAD-75EE-4851-8C4E-D93BACB23EC1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CD8162-C6C4-4F19-9378-ED25391CD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01787-BBF0-4A5E-B5ED-C722D21E7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1FF0-BE44-480A-9120-FEA852E6E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252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DA9FBB-7F08-45CD-AC7C-1BBCAF90E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D100A-1F7D-4771-B552-5333F405A5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6FC6E-4D52-476B-A443-592784B493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9BAAD-75EE-4851-8C4E-D93BACB23EC1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F1385-B1A6-400E-AD79-330604AC53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FE2DE-3345-407A-B9E7-71B1A80CE4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1FF0-BE44-480A-9120-FEA852E6E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76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8767A0D-C726-42DC-9FA4-868EDCE5EE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954" y="514874"/>
            <a:ext cx="5450296" cy="315190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CEB2A1E-AC6F-4E27-AD03-66F6BA9806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954" y="3685069"/>
            <a:ext cx="5444200" cy="318848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97F87BA-7BD7-426C-A095-4901DB34B9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9057" y="514874"/>
            <a:ext cx="5303980" cy="31762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FA24979-70BF-4EC4-8473-FC3671D4A1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9057" y="3685069"/>
            <a:ext cx="5328366" cy="318238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A3B1E32-9B04-4DCF-ACC5-47A0A5341684}"/>
              </a:ext>
            </a:extLst>
          </p:cNvPr>
          <p:cNvSpPr txBox="1"/>
          <p:nvPr/>
        </p:nvSpPr>
        <p:spPr>
          <a:xfrm>
            <a:off x="898773" y="70341"/>
            <a:ext cx="5959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Chinook salmon conversions, 2022, 2021 and 10-year average</a:t>
            </a:r>
          </a:p>
        </p:txBody>
      </p:sp>
    </p:spTree>
    <p:extLst>
      <p:ext uri="{BB962C8B-B14F-4D97-AF65-F5344CB8AC3E}">
        <p14:creationId xmlns:p14="http://schemas.microsoft.com/office/powerpoint/2010/main" val="3741687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EE816D3-B007-42D6-9778-5F75234D66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84" y="0"/>
            <a:ext cx="6858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71CFFC4-07F3-4E3C-9BB8-D35F01D541FF}"/>
              </a:ext>
            </a:extLst>
          </p:cNvPr>
          <p:cNvSpPr txBox="1"/>
          <p:nvPr/>
        </p:nvSpPr>
        <p:spPr>
          <a:xfrm>
            <a:off x="6924438" y="6546558"/>
            <a:ext cx="467359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/>
              <a:t>https://www.fpc.org/adults/R_adultcoequeries_hourlyladderspecies_results.php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AA918D-E9E7-4F20-83F6-37F0D5EEC457}"/>
              </a:ext>
            </a:extLst>
          </p:cNvPr>
          <p:cNvSpPr txBox="1"/>
          <p:nvPr/>
        </p:nvSpPr>
        <p:spPr>
          <a:xfrm>
            <a:off x="6924438" y="6177226"/>
            <a:ext cx="4673593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/>
              <a:t>https://pweb.crohms.org/ftppub/water_quality/tdg/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D35C6B-E29A-4700-AAB0-94D2DB07FC54}"/>
              </a:ext>
            </a:extLst>
          </p:cNvPr>
          <p:cNvSpPr txBox="1"/>
          <p:nvPr/>
        </p:nvSpPr>
        <p:spPr>
          <a:xfrm>
            <a:off x="7119815" y="554892"/>
            <a:ext cx="48702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Comparison of hourly Chinook salmon counts </a:t>
            </a:r>
          </a:p>
          <a:p>
            <a:r>
              <a:rPr lang="en-US" dirty="0"/>
              <a:t>And spill and TDG data, Lower Monumental Dam </a:t>
            </a:r>
          </a:p>
          <a:p>
            <a:r>
              <a:rPr lang="en-US" dirty="0"/>
              <a:t>May 1-3, 2022</a:t>
            </a:r>
          </a:p>
        </p:txBody>
      </p:sp>
    </p:spTree>
    <p:extLst>
      <p:ext uri="{BB962C8B-B14F-4D97-AF65-F5344CB8AC3E}">
        <p14:creationId xmlns:p14="http://schemas.microsoft.com/office/powerpoint/2010/main" val="938174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sky, outdoor, snow&#10;&#10;Description automatically generated">
            <a:extLst>
              <a:ext uri="{FF2B5EF4-FFF2-40B4-BE49-F238E27FC236}">
                <a16:creationId xmlns:a16="http://schemas.microsoft.com/office/drawing/2014/main" id="{C8D48EA6-DA0C-4280-A949-DD95DC5B63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AA3F199-3A70-4814-8E2A-043A3F62073F}"/>
              </a:ext>
            </a:extLst>
          </p:cNvPr>
          <p:cNvSpPr txBox="1"/>
          <p:nvPr/>
        </p:nvSpPr>
        <p:spPr>
          <a:xfrm>
            <a:off x="9526555" y="3760237"/>
            <a:ext cx="1694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Trunion</a:t>
            </a:r>
            <a:r>
              <a:rPr lang="en-US" dirty="0"/>
              <a:t> bushing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643B80A-967F-41E7-8ADA-D2758CA0BE31}"/>
              </a:ext>
            </a:extLst>
          </p:cNvPr>
          <p:cNvSpPr/>
          <p:nvPr/>
        </p:nvSpPr>
        <p:spPr>
          <a:xfrm>
            <a:off x="4376057" y="4609322"/>
            <a:ext cx="1520890" cy="1138335"/>
          </a:xfrm>
          <a:prstGeom prst="ellipse">
            <a:avLst/>
          </a:prstGeom>
          <a:solidFill>
            <a:srgbClr val="FFFF00">
              <a:alpha val="12000"/>
            </a:srgb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329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66</Words>
  <Application>Microsoft Office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Peery, Christopher A CIV USARMY CENWW (USA)</dc:creator>
  <cp:lastModifiedBy>Peery, Christopher A CIV USARMY CENWW (USA)</cp:lastModifiedBy>
  <cp:revision>2</cp:revision>
  <dcterms:created xsi:type="dcterms:W3CDTF">2022-05-04T16:36:54Z</dcterms:created>
  <dcterms:modified xsi:type="dcterms:W3CDTF">2022-05-04T16:50:42Z</dcterms:modified>
</cp:coreProperties>
</file>