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2" r:id="rId1"/>
    <p:sldMasterId id="2147483878" r:id="rId2"/>
    <p:sldMasterId id="2147483890" r:id="rId3"/>
    <p:sldMasterId id="2147483914" r:id="rId4"/>
    <p:sldMasterId id="2147483973" r:id="rId5"/>
    <p:sldMasterId id="2147484003" r:id="rId6"/>
    <p:sldMasterId id="2147484029" r:id="rId7"/>
  </p:sldMasterIdLst>
  <p:notesMasterIdLst>
    <p:notesMasterId r:id="rId19"/>
  </p:notesMasterIdLst>
  <p:sldIdLst>
    <p:sldId id="336" r:id="rId8"/>
    <p:sldId id="789" r:id="rId9"/>
    <p:sldId id="343" r:id="rId10"/>
    <p:sldId id="307" r:id="rId11"/>
    <p:sldId id="780" r:id="rId12"/>
    <p:sldId id="777" r:id="rId13"/>
    <p:sldId id="260" r:id="rId14"/>
    <p:sldId id="832" r:id="rId15"/>
    <p:sldId id="351" r:id="rId16"/>
    <p:sldId id="830" r:id="rId17"/>
    <p:sldId id="359" r:id="rId18"/>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F2C142-CAAD-9E0D-2AAA-AF11675AF8D5}" name="Hoffman, Gregory C CIV USARMY CENWS (USA)" initials="GH" userId="S::Gregory.C.Hoffman@usace.army.mil::8028850d-0e76-4385-b496-d6ae259db0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25777-F9B2-4147-B4A3-97C7D8308C0B}" v="1" dt="2025-05-27T22:08:26.11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5020" autoAdjust="0"/>
  </p:normalViewPr>
  <p:slideViewPr>
    <p:cSldViewPr>
      <p:cViewPr varScale="1">
        <p:scale>
          <a:sx n="112" d="100"/>
          <a:sy n="112" d="100"/>
        </p:scale>
        <p:origin x="1290" y="102"/>
      </p:cViewPr>
      <p:guideLst>
        <p:guide orient="horz" pos="2880"/>
        <p:guide pos="2160"/>
      </p:guideLst>
    </p:cSldViewPr>
  </p:slideViewPr>
  <p:notesTextViewPr>
    <p:cViewPr>
      <p:scale>
        <a:sx n="100" d="100"/>
        <a:sy n="100" d="100"/>
      </p:scale>
      <p:origin x="0" y="0"/>
    </p:cViewPr>
  </p:notesTextViewPr>
  <p:notesViewPr>
    <p:cSldViewPr>
      <p:cViewPr varScale="1">
        <p:scale>
          <a:sx n="76" d="100"/>
          <a:sy n="76" d="100"/>
        </p:scale>
        <p:origin x="2155"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 Gregory C CIV USARMY CENWS (USA)" userId="8028850d-0e76-4385-b496-d6ae259db056" providerId="ADAL" clId="{4C325777-F9B2-4147-B4A3-97C7D8308C0B}"/>
    <pc:docChg chg="undo redo custSel delSld modSld sldOrd delMainMaster">
      <pc:chgData name="Hoffman, Gregory C CIV USARMY CENWS (USA)" userId="8028850d-0e76-4385-b496-d6ae259db056" providerId="ADAL" clId="{4C325777-F9B2-4147-B4A3-97C7D8308C0B}" dt="2025-05-28T15:29:41.556" v="102" actId="14100"/>
      <pc:docMkLst>
        <pc:docMk/>
      </pc:docMkLst>
      <pc:sldChg chg="ord">
        <pc:chgData name="Hoffman, Gregory C CIV USARMY CENWS (USA)" userId="8028850d-0e76-4385-b496-d6ae259db056" providerId="ADAL" clId="{4C325777-F9B2-4147-B4A3-97C7D8308C0B}" dt="2025-05-27T20:43:14.789" v="18"/>
        <pc:sldMkLst>
          <pc:docMk/>
          <pc:sldMk cId="3464359307" sldId="260"/>
        </pc:sldMkLst>
      </pc:sldChg>
      <pc:sldChg chg="del">
        <pc:chgData name="Hoffman, Gregory C CIV USARMY CENWS (USA)" userId="8028850d-0e76-4385-b496-d6ae259db056" providerId="ADAL" clId="{4C325777-F9B2-4147-B4A3-97C7D8308C0B}" dt="2025-05-27T20:34:50.850" v="0" actId="2696"/>
        <pc:sldMkLst>
          <pc:docMk/>
          <pc:sldMk cId="0" sldId="263"/>
        </pc:sldMkLst>
      </pc:sldChg>
      <pc:sldChg chg="del">
        <pc:chgData name="Hoffman, Gregory C CIV USARMY CENWS (USA)" userId="8028850d-0e76-4385-b496-d6ae259db056" providerId="ADAL" clId="{4C325777-F9B2-4147-B4A3-97C7D8308C0B}" dt="2025-05-27T20:34:53.862" v="1" actId="2696"/>
        <pc:sldMkLst>
          <pc:docMk/>
          <pc:sldMk cId="0" sldId="268"/>
        </pc:sldMkLst>
      </pc:sldChg>
      <pc:sldChg chg="del">
        <pc:chgData name="Hoffman, Gregory C CIV USARMY CENWS (USA)" userId="8028850d-0e76-4385-b496-d6ae259db056" providerId="ADAL" clId="{4C325777-F9B2-4147-B4A3-97C7D8308C0B}" dt="2025-05-27T20:34:56.987" v="2" actId="2696"/>
        <pc:sldMkLst>
          <pc:docMk/>
          <pc:sldMk cId="0" sldId="271"/>
        </pc:sldMkLst>
      </pc:sldChg>
      <pc:sldChg chg="del">
        <pc:chgData name="Hoffman, Gregory C CIV USARMY CENWS (USA)" userId="8028850d-0e76-4385-b496-d6ae259db056" providerId="ADAL" clId="{4C325777-F9B2-4147-B4A3-97C7D8308C0B}" dt="2025-05-27T20:35:55.127" v="12" actId="2696"/>
        <pc:sldMkLst>
          <pc:docMk/>
          <pc:sldMk cId="1348071522" sldId="278"/>
        </pc:sldMkLst>
      </pc:sldChg>
      <pc:sldChg chg="ord">
        <pc:chgData name="Hoffman, Gregory C CIV USARMY CENWS (USA)" userId="8028850d-0e76-4385-b496-d6ae259db056" providerId="ADAL" clId="{4C325777-F9B2-4147-B4A3-97C7D8308C0B}" dt="2025-05-27T20:35:09.736" v="5"/>
        <pc:sldMkLst>
          <pc:docMk/>
          <pc:sldMk cId="1927682019" sldId="307"/>
        </pc:sldMkLst>
      </pc:sldChg>
      <pc:sldChg chg="del">
        <pc:chgData name="Hoffman, Gregory C CIV USARMY CENWS (USA)" userId="8028850d-0e76-4385-b496-d6ae259db056" providerId="ADAL" clId="{4C325777-F9B2-4147-B4A3-97C7D8308C0B}" dt="2025-05-27T20:35:58.537" v="13" actId="2696"/>
        <pc:sldMkLst>
          <pc:docMk/>
          <pc:sldMk cId="2126110507" sldId="323"/>
        </pc:sldMkLst>
      </pc:sldChg>
      <pc:sldChg chg="modSp mod">
        <pc:chgData name="Hoffman, Gregory C CIV USARMY CENWS (USA)" userId="8028850d-0e76-4385-b496-d6ae259db056" providerId="ADAL" clId="{4C325777-F9B2-4147-B4A3-97C7D8308C0B}" dt="2025-05-28T15:24:59.141" v="93" actId="20577"/>
        <pc:sldMkLst>
          <pc:docMk/>
          <pc:sldMk cId="2271694658" sldId="336"/>
        </pc:sldMkLst>
        <pc:spChg chg="mod">
          <ac:chgData name="Hoffman, Gregory C CIV USARMY CENWS (USA)" userId="8028850d-0e76-4385-b496-d6ae259db056" providerId="ADAL" clId="{4C325777-F9B2-4147-B4A3-97C7D8308C0B}" dt="2025-05-28T15:24:59.141" v="93" actId="20577"/>
          <ac:spMkLst>
            <pc:docMk/>
            <pc:sldMk cId="2271694658" sldId="336"/>
            <ac:spMk id="11" creationId="{00000000-0000-0000-0000-000000000000}"/>
          </ac:spMkLst>
        </pc:spChg>
      </pc:sldChg>
      <pc:sldChg chg="ord">
        <pc:chgData name="Hoffman, Gregory C CIV USARMY CENWS (USA)" userId="8028850d-0e76-4385-b496-d6ae259db056" providerId="ADAL" clId="{4C325777-F9B2-4147-B4A3-97C7D8308C0B}" dt="2025-05-27T20:35:27.127" v="8"/>
        <pc:sldMkLst>
          <pc:docMk/>
          <pc:sldMk cId="4256307297" sldId="343"/>
        </pc:sldMkLst>
      </pc:sldChg>
      <pc:sldChg chg="addSp delSp modSp mod">
        <pc:chgData name="Hoffman, Gregory C CIV USARMY CENWS (USA)" userId="8028850d-0e76-4385-b496-d6ae259db056" providerId="ADAL" clId="{4C325777-F9B2-4147-B4A3-97C7D8308C0B}" dt="2025-05-27T22:10:26.341" v="59" actId="14100"/>
        <pc:sldMkLst>
          <pc:docMk/>
          <pc:sldMk cId="1144418189" sldId="351"/>
        </pc:sldMkLst>
        <pc:picChg chg="add mod">
          <ac:chgData name="Hoffman, Gregory C CIV USARMY CENWS (USA)" userId="8028850d-0e76-4385-b496-d6ae259db056" providerId="ADAL" clId="{4C325777-F9B2-4147-B4A3-97C7D8308C0B}" dt="2025-05-27T22:08:34.670" v="51" actId="14100"/>
          <ac:picMkLst>
            <pc:docMk/>
            <pc:sldMk cId="1144418189" sldId="351"/>
            <ac:picMk id="2" creationId="{68140873-1C40-A865-AC5F-3EAF8F804BC4}"/>
          </ac:picMkLst>
        </pc:picChg>
        <pc:picChg chg="mod">
          <ac:chgData name="Hoffman, Gregory C CIV USARMY CENWS (USA)" userId="8028850d-0e76-4385-b496-d6ae259db056" providerId="ADAL" clId="{4C325777-F9B2-4147-B4A3-97C7D8308C0B}" dt="2025-05-27T22:09:03.762" v="55" actId="1076"/>
          <ac:picMkLst>
            <pc:docMk/>
            <pc:sldMk cId="1144418189" sldId="351"/>
            <ac:picMk id="3" creationId="{00000000-0000-0000-0000-000000000000}"/>
          </ac:picMkLst>
        </pc:picChg>
        <pc:picChg chg="add del">
          <ac:chgData name="Hoffman, Gregory C CIV USARMY CENWS (USA)" userId="8028850d-0e76-4385-b496-d6ae259db056" providerId="ADAL" clId="{4C325777-F9B2-4147-B4A3-97C7D8308C0B}" dt="2025-05-27T21:25:23.208" v="38" actId="21"/>
          <ac:picMkLst>
            <pc:docMk/>
            <pc:sldMk cId="1144418189" sldId="351"/>
            <ac:picMk id="4" creationId="{E54E04A4-86BC-FCBD-300A-AE4C776BBDD0}"/>
          </ac:picMkLst>
        </pc:picChg>
        <pc:picChg chg="mod">
          <ac:chgData name="Hoffman, Gregory C CIV USARMY CENWS (USA)" userId="8028850d-0e76-4385-b496-d6ae259db056" providerId="ADAL" clId="{4C325777-F9B2-4147-B4A3-97C7D8308C0B}" dt="2025-05-27T22:08:41.789" v="52" actId="14100"/>
          <ac:picMkLst>
            <pc:docMk/>
            <pc:sldMk cId="1144418189" sldId="351"/>
            <ac:picMk id="7" creationId="{00000000-0000-0000-0000-000000000000}"/>
          </ac:picMkLst>
        </pc:picChg>
        <pc:picChg chg="add mod">
          <ac:chgData name="Hoffman, Gregory C CIV USARMY CENWS (USA)" userId="8028850d-0e76-4385-b496-d6ae259db056" providerId="ADAL" clId="{4C325777-F9B2-4147-B4A3-97C7D8308C0B}" dt="2025-05-27T22:10:26.341" v="59" actId="14100"/>
          <ac:picMkLst>
            <pc:docMk/>
            <pc:sldMk cId="1144418189" sldId="351"/>
            <ac:picMk id="8" creationId="{71C1C809-61A2-FC01-C6CB-C31BC3EACFA7}"/>
          </ac:picMkLst>
        </pc:picChg>
        <pc:picChg chg="add del">
          <ac:chgData name="Hoffman, Gregory C CIV USARMY CENWS (USA)" userId="8028850d-0e76-4385-b496-d6ae259db056" providerId="ADAL" clId="{4C325777-F9B2-4147-B4A3-97C7D8308C0B}" dt="2025-05-27T21:25:21.959" v="37" actId="21"/>
          <ac:picMkLst>
            <pc:docMk/>
            <pc:sldMk cId="1144418189" sldId="351"/>
            <ac:picMk id="9" creationId="{93AC9CE7-B80B-DE71-F83C-447BBEBFF6E2}"/>
          </ac:picMkLst>
        </pc:picChg>
      </pc:sldChg>
      <pc:sldChg chg="del">
        <pc:chgData name="Hoffman, Gregory C CIV USARMY CENWS (USA)" userId="8028850d-0e76-4385-b496-d6ae259db056" providerId="ADAL" clId="{4C325777-F9B2-4147-B4A3-97C7D8308C0B}" dt="2025-05-27T20:35:46.208" v="9" actId="2696"/>
        <pc:sldMkLst>
          <pc:docMk/>
          <pc:sldMk cId="3542942803" sldId="355"/>
        </pc:sldMkLst>
      </pc:sldChg>
      <pc:sldChg chg="del">
        <pc:chgData name="Hoffman, Gregory C CIV USARMY CENWS (USA)" userId="8028850d-0e76-4385-b496-d6ae259db056" providerId="ADAL" clId="{4C325777-F9B2-4147-B4A3-97C7D8308C0B}" dt="2025-05-27T20:35:52.273" v="11" actId="2696"/>
        <pc:sldMkLst>
          <pc:docMk/>
          <pc:sldMk cId="3498050357" sldId="367"/>
        </pc:sldMkLst>
      </pc:sldChg>
      <pc:sldChg chg="del">
        <pc:chgData name="Hoffman, Gregory C CIV USARMY CENWS (USA)" userId="8028850d-0e76-4385-b496-d6ae259db056" providerId="ADAL" clId="{4C325777-F9B2-4147-B4A3-97C7D8308C0B}" dt="2025-05-27T20:35:49.430" v="10" actId="2696"/>
        <pc:sldMkLst>
          <pc:docMk/>
          <pc:sldMk cId="1267290993" sldId="792"/>
        </pc:sldMkLst>
      </pc:sldChg>
      <pc:sldChg chg="del">
        <pc:chgData name="Hoffman, Gregory C CIV USARMY CENWS (USA)" userId="8028850d-0e76-4385-b496-d6ae259db056" providerId="ADAL" clId="{4C325777-F9B2-4147-B4A3-97C7D8308C0B}" dt="2025-05-27T20:35:17.481" v="6" actId="2696"/>
        <pc:sldMkLst>
          <pc:docMk/>
          <pc:sldMk cId="2616665834" sldId="796"/>
        </pc:sldMkLst>
      </pc:sldChg>
      <pc:sldChg chg="del">
        <pc:chgData name="Hoffman, Gregory C CIV USARMY CENWS (USA)" userId="8028850d-0e76-4385-b496-d6ae259db056" providerId="ADAL" clId="{4C325777-F9B2-4147-B4A3-97C7D8308C0B}" dt="2025-05-27T20:35:00.826" v="3" actId="2696"/>
        <pc:sldMkLst>
          <pc:docMk/>
          <pc:sldMk cId="153369675" sldId="806"/>
        </pc:sldMkLst>
      </pc:sldChg>
      <pc:sldChg chg="addSp delSp modSp mod">
        <pc:chgData name="Hoffman, Gregory C CIV USARMY CENWS (USA)" userId="8028850d-0e76-4385-b496-d6ae259db056" providerId="ADAL" clId="{4C325777-F9B2-4147-B4A3-97C7D8308C0B}" dt="2025-05-28T15:29:41.556" v="102" actId="14100"/>
        <pc:sldMkLst>
          <pc:docMk/>
          <pc:sldMk cId="1336148604" sldId="830"/>
        </pc:sldMkLst>
        <pc:picChg chg="del">
          <ac:chgData name="Hoffman, Gregory C CIV USARMY CENWS (USA)" userId="8028850d-0e76-4385-b496-d6ae259db056" providerId="ADAL" clId="{4C325777-F9B2-4147-B4A3-97C7D8308C0B}" dt="2025-05-27T20:36:17.669" v="15" actId="21"/>
          <ac:picMkLst>
            <pc:docMk/>
            <pc:sldMk cId="1336148604" sldId="830"/>
            <ac:picMk id="3" creationId="{6156BA5B-7C15-A34A-67A4-1BFFBB1AE2ED}"/>
          </ac:picMkLst>
        </pc:picChg>
        <pc:picChg chg="add mod">
          <ac:chgData name="Hoffman, Gregory C CIV USARMY CENWS (USA)" userId="8028850d-0e76-4385-b496-d6ae259db056" providerId="ADAL" clId="{4C325777-F9B2-4147-B4A3-97C7D8308C0B}" dt="2025-05-28T15:29:41.556" v="102" actId="14100"/>
          <ac:picMkLst>
            <pc:docMk/>
            <pc:sldMk cId="1336148604" sldId="830"/>
            <ac:picMk id="3" creationId="{6287A3B3-D447-24CD-55D6-6AD0F76AEB4E}"/>
          </ac:picMkLst>
        </pc:picChg>
        <pc:picChg chg="add del mod">
          <ac:chgData name="Hoffman, Gregory C CIV USARMY CENWS (USA)" userId="8028850d-0e76-4385-b496-d6ae259db056" providerId="ADAL" clId="{4C325777-F9B2-4147-B4A3-97C7D8308C0B}" dt="2025-05-28T15:29:18.535" v="98" actId="21"/>
          <ac:picMkLst>
            <pc:docMk/>
            <pc:sldMk cId="1336148604" sldId="830"/>
            <ac:picMk id="4" creationId="{AD97B30F-94A9-2B08-C14E-8D73221B29FF}"/>
          </ac:picMkLst>
        </pc:picChg>
        <pc:picChg chg="del">
          <ac:chgData name="Hoffman, Gregory C CIV USARMY CENWS (USA)" userId="8028850d-0e76-4385-b496-d6ae259db056" providerId="ADAL" clId="{4C325777-F9B2-4147-B4A3-97C7D8308C0B}" dt="2025-05-27T20:36:16.371" v="14" actId="21"/>
          <ac:picMkLst>
            <pc:docMk/>
            <pc:sldMk cId="1336148604" sldId="830"/>
            <ac:picMk id="5" creationId="{F4A071FA-C723-0C9D-5549-9FE4BABDE7F7}"/>
          </ac:picMkLst>
        </pc:picChg>
        <pc:picChg chg="add del mod">
          <ac:chgData name="Hoffman, Gregory C CIV USARMY CENWS (USA)" userId="8028850d-0e76-4385-b496-d6ae259db056" providerId="ADAL" clId="{4C325777-F9B2-4147-B4A3-97C7D8308C0B}" dt="2025-05-27T21:26:15.502" v="46" actId="21"/>
          <ac:picMkLst>
            <pc:docMk/>
            <pc:sldMk cId="1336148604" sldId="830"/>
            <ac:picMk id="7" creationId="{20263461-0A9A-A360-37DE-1B83B4DF22D7}"/>
          </ac:picMkLst>
        </pc:picChg>
        <pc:picChg chg="add mod">
          <ac:chgData name="Hoffman, Gregory C CIV USARMY CENWS (USA)" userId="8028850d-0e76-4385-b496-d6ae259db056" providerId="ADAL" clId="{4C325777-F9B2-4147-B4A3-97C7D8308C0B}" dt="2025-05-27T21:26:47.268" v="48" actId="1076"/>
          <ac:picMkLst>
            <pc:docMk/>
            <pc:sldMk cId="1336148604" sldId="830"/>
            <ac:picMk id="9" creationId="{FA5BDB1A-BED6-90EC-33CB-F03A7C500169}"/>
          </ac:picMkLst>
        </pc:picChg>
      </pc:sldChg>
      <pc:sldChg chg="ord">
        <pc:chgData name="Hoffman, Gregory C CIV USARMY CENWS (USA)" userId="8028850d-0e76-4385-b496-d6ae259db056" providerId="ADAL" clId="{4C325777-F9B2-4147-B4A3-97C7D8308C0B}" dt="2025-05-27T20:43:17.322" v="20"/>
        <pc:sldMkLst>
          <pc:docMk/>
          <pc:sldMk cId="799947381" sldId="832"/>
        </pc:sldMkLst>
      </pc:sldChg>
      <pc:sldMasterChg chg="delSldLayout">
        <pc:chgData name="Hoffman, Gregory C CIV USARMY CENWS (USA)" userId="8028850d-0e76-4385-b496-d6ae259db056" providerId="ADAL" clId="{4C325777-F9B2-4147-B4A3-97C7D8308C0B}" dt="2025-05-27T20:35:17.481" v="6" actId="2696"/>
        <pc:sldMasterMkLst>
          <pc:docMk/>
          <pc:sldMasterMk cId="2577950736" sldId="2147483878"/>
        </pc:sldMasterMkLst>
        <pc:sldLayoutChg chg="del">
          <pc:chgData name="Hoffman, Gregory C CIV USARMY CENWS (USA)" userId="8028850d-0e76-4385-b496-d6ae259db056" providerId="ADAL" clId="{4C325777-F9B2-4147-B4A3-97C7D8308C0B}" dt="2025-05-27T20:35:17.481" v="6" actId="2696"/>
          <pc:sldLayoutMkLst>
            <pc:docMk/>
            <pc:sldMasterMk cId="2577950736" sldId="2147483878"/>
            <pc:sldLayoutMk cId="1427212123" sldId="2147483972"/>
          </pc:sldLayoutMkLst>
        </pc:sldLayoutChg>
      </pc:sldMasterChg>
      <pc:sldMasterChg chg="del delSldLayout">
        <pc:chgData name="Hoffman, Gregory C CIV USARMY CENWS (USA)" userId="8028850d-0e76-4385-b496-d6ae259db056" providerId="ADAL" clId="{4C325777-F9B2-4147-B4A3-97C7D8308C0B}" dt="2025-05-27T20:35:58.537" v="13" actId="2696"/>
        <pc:sldMasterMkLst>
          <pc:docMk/>
          <pc:sldMasterMk cId="3210792609" sldId="2147483942"/>
        </pc:sldMasterMkLst>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3407217017" sldId="2147483943"/>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3961077415" sldId="2147483944"/>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3276235929" sldId="2147483945"/>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498391635" sldId="2147483946"/>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3039259925" sldId="2147483947"/>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3453259510" sldId="2147483948"/>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3175822611" sldId="2147483949"/>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59055605" sldId="2147483950"/>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3330899235" sldId="2147483951"/>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681461755" sldId="2147483952"/>
          </pc:sldLayoutMkLst>
        </pc:sldLayoutChg>
        <pc:sldLayoutChg chg="del">
          <pc:chgData name="Hoffman, Gregory C CIV USARMY CENWS (USA)" userId="8028850d-0e76-4385-b496-d6ae259db056" providerId="ADAL" clId="{4C325777-F9B2-4147-B4A3-97C7D8308C0B}" dt="2025-05-27T20:35:58.537" v="13" actId="2696"/>
          <pc:sldLayoutMkLst>
            <pc:docMk/>
            <pc:sldMasterMk cId="3210792609" sldId="2147483942"/>
            <pc:sldLayoutMk cId="633232085" sldId="2147483953"/>
          </pc:sldLayoutMkLst>
        </pc:sldLayoutChg>
      </pc:sldMasterChg>
      <pc:sldMasterChg chg="del delSldLayout">
        <pc:chgData name="Hoffman, Gregory C CIV USARMY CENWS (USA)" userId="8028850d-0e76-4385-b496-d6ae259db056" providerId="ADAL" clId="{4C325777-F9B2-4147-B4A3-97C7D8308C0B}" dt="2025-05-27T20:34:56.987" v="2" actId="2696"/>
        <pc:sldMasterMkLst>
          <pc:docMk/>
          <pc:sldMasterMk cId="1141264896" sldId="2147483954"/>
        </pc:sldMasterMkLst>
        <pc:sldLayoutChg chg="del">
          <pc:chgData name="Hoffman, Gregory C CIV USARMY CENWS (USA)" userId="8028850d-0e76-4385-b496-d6ae259db056" providerId="ADAL" clId="{4C325777-F9B2-4147-B4A3-97C7D8308C0B}" dt="2025-05-27T20:34:56.987" v="2" actId="2696"/>
          <pc:sldLayoutMkLst>
            <pc:docMk/>
            <pc:sldMasterMk cId="1141264896" sldId="2147483954"/>
            <pc:sldLayoutMk cId="3866205208" sldId="2147483955"/>
          </pc:sldLayoutMkLst>
        </pc:sldLayoutChg>
        <pc:sldLayoutChg chg="del">
          <pc:chgData name="Hoffman, Gregory C CIV USARMY CENWS (USA)" userId="8028850d-0e76-4385-b496-d6ae259db056" providerId="ADAL" clId="{4C325777-F9B2-4147-B4A3-97C7D8308C0B}" dt="2025-05-27T20:34:56.987" v="2" actId="2696"/>
          <pc:sldLayoutMkLst>
            <pc:docMk/>
            <pc:sldMasterMk cId="1141264896" sldId="2147483954"/>
            <pc:sldLayoutMk cId="4170177004" sldId="2147483956"/>
          </pc:sldLayoutMkLst>
        </pc:sldLayoutChg>
        <pc:sldLayoutChg chg="del">
          <pc:chgData name="Hoffman, Gregory C CIV USARMY CENWS (USA)" userId="8028850d-0e76-4385-b496-d6ae259db056" providerId="ADAL" clId="{4C325777-F9B2-4147-B4A3-97C7D8308C0B}" dt="2025-05-27T20:34:56.987" v="2" actId="2696"/>
          <pc:sldLayoutMkLst>
            <pc:docMk/>
            <pc:sldMasterMk cId="1141264896" sldId="2147483954"/>
            <pc:sldLayoutMk cId="1564685570" sldId="2147483957"/>
          </pc:sldLayoutMkLst>
        </pc:sldLayoutChg>
        <pc:sldLayoutChg chg="del">
          <pc:chgData name="Hoffman, Gregory C CIV USARMY CENWS (USA)" userId="8028850d-0e76-4385-b496-d6ae259db056" providerId="ADAL" clId="{4C325777-F9B2-4147-B4A3-97C7D8308C0B}" dt="2025-05-27T20:34:56.987" v="2" actId="2696"/>
          <pc:sldLayoutMkLst>
            <pc:docMk/>
            <pc:sldMasterMk cId="1141264896" sldId="2147483954"/>
            <pc:sldLayoutMk cId="4263887890" sldId="2147483958"/>
          </pc:sldLayoutMkLst>
        </pc:sldLayoutChg>
        <pc:sldLayoutChg chg="del">
          <pc:chgData name="Hoffman, Gregory C CIV USARMY CENWS (USA)" userId="8028850d-0e76-4385-b496-d6ae259db056" providerId="ADAL" clId="{4C325777-F9B2-4147-B4A3-97C7D8308C0B}" dt="2025-05-27T20:34:56.987" v="2" actId="2696"/>
          <pc:sldLayoutMkLst>
            <pc:docMk/>
            <pc:sldMasterMk cId="1141264896" sldId="2147483954"/>
            <pc:sldLayoutMk cId="603489805" sldId="2147483959"/>
          </pc:sldLayoutMkLst>
        </pc:sldLayoutChg>
      </pc:sldMasterChg>
      <pc:sldMasterChg chg="del delSldLayout">
        <pc:chgData name="Hoffman, Gregory C CIV USARMY CENWS (USA)" userId="8028850d-0e76-4385-b496-d6ae259db056" providerId="ADAL" clId="{4C325777-F9B2-4147-B4A3-97C7D8308C0B}" dt="2025-05-27T20:35:55.127" v="12" actId="2696"/>
        <pc:sldMasterMkLst>
          <pc:docMk/>
          <pc:sldMasterMk cId="989668934" sldId="2147483960"/>
        </pc:sldMasterMkLst>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3029714714" sldId="2147483961"/>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1864310849" sldId="2147483962"/>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2228840724" sldId="2147483963"/>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388895640" sldId="2147483964"/>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494872175" sldId="2147483965"/>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2159780500" sldId="2147483966"/>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1740378793" sldId="2147483967"/>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950860518" sldId="2147483968"/>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3501444708" sldId="2147483969"/>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2695861827" sldId="2147483970"/>
          </pc:sldLayoutMkLst>
        </pc:sldLayoutChg>
        <pc:sldLayoutChg chg="del">
          <pc:chgData name="Hoffman, Gregory C CIV USARMY CENWS (USA)" userId="8028850d-0e76-4385-b496-d6ae259db056" providerId="ADAL" clId="{4C325777-F9B2-4147-B4A3-97C7D8308C0B}" dt="2025-05-27T20:35:55.127" v="12" actId="2696"/>
          <pc:sldLayoutMkLst>
            <pc:docMk/>
            <pc:sldMasterMk cId="989668934" sldId="2147483960"/>
            <pc:sldLayoutMk cId="393579571" sldId="2147483971"/>
          </pc:sldLayoutMkLst>
        </pc:sldLayoutChg>
      </pc:sldMasterChg>
      <pc:sldMasterChg chg="delSldLayout">
        <pc:chgData name="Hoffman, Gregory C CIV USARMY CENWS (USA)" userId="8028850d-0e76-4385-b496-d6ae259db056" providerId="ADAL" clId="{4C325777-F9B2-4147-B4A3-97C7D8308C0B}" dt="2025-05-27T20:35:49.430" v="10" actId="2696"/>
        <pc:sldMasterMkLst>
          <pc:docMk/>
          <pc:sldMasterMk cId="916135444" sldId="2147484029"/>
        </pc:sldMasterMkLst>
        <pc:sldLayoutChg chg="del">
          <pc:chgData name="Hoffman, Gregory C CIV USARMY CENWS (USA)" userId="8028850d-0e76-4385-b496-d6ae259db056" providerId="ADAL" clId="{4C325777-F9B2-4147-B4A3-97C7D8308C0B}" dt="2025-05-27T20:35:49.430" v="10" actId="2696"/>
          <pc:sldLayoutMkLst>
            <pc:docMk/>
            <pc:sldMasterMk cId="916135444" sldId="2147484029"/>
            <pc:sldLayoutMk cId="1130046211" sldId="21474840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40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Length of talk</a:t>
            </a:r>
          </a:p>
          <a:p>
            <a:endParaRPr lang="en-US" dirty="0"/>
          </a:p>
          <a:p>
            <a:r>
              <a:rPr lang="en-US" dirty="0"/>
              <a:t>STURGEON and BULL TROUT</a:t>
            </a:r>
          </a:p>
          <a:p>
            <a:endParaRPr lang="en-US" dirty="0"/>
          </a:p>
          <a:p>
            <a:r>
              <a:rPr lang="en-US" dirty="0"/>
              <a:t>Sturgeon flow augmentation started in 1991.  </a:t>
            </a:r>
          </a:p>
          <a:p>
            <a:r>
              <a:rPr lang="en-US" dirty="0"/>
              <a:t>Process has evolved over time</a:t>
            </a:r>
          </a:p>
          <a:p>
            <a:endParaRPr lang="en-US" dirty="0"/>
          </a:p>
          <a:p>
            <a:r>
              <a:rPr lang="en-US" dirty="0"/>
              <a:t>Focus on 2006 through present</a:t>
            </a:r>
          </a:p>
          <a:p>
            <a:endParaRPr lang="en-US" dirty="0"/>
          </a:p>
        </p:txBody>
      </p:sp>
    </p:spTree>
    <p:extLst>
      <p:ext uri="{BB962C8B-B14F-4D97-AF65-F5344CB8AC3E}">
        <p14:creationId xmlns:p14="http://schemas.microsoft.com/office/powerpoint/2010/main" val="228831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Pre and Post Dam Hydrograph and Thermograph altered</a:t>
            </a:r>
          </a:p>
          <a:p>
            <a:endParaRPr lang="en-US" dirty="0"/>
          </a:p>
          <a:p>
            <a:r>
              <a:rPr lang="en-US" dirty="0"/>
              <a:t>Target is create a normative hydrograph and provide warming river temperatures on the receding limb – Sturgeon Spawning Period</a:t>
            </a:r>
          </a:p>
        </p:txBody>
      </p:sp>
    </p:spTree>
    <p:extLst>
      <p:ext uri="{BB962C8B-B14F-4D97-AF65-F5344CB8AC3E}">
        <p14:creationId xmlns:p14="http://schemas.microsoft.com/office/powerpoint/2010/main" val="319615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2006 </a:t>
            </a:r>
            <a:r>
              <a:rPr lang="en-US" dirty="0" err="1"/>
              <a:t>BiOp</a:t>
            </a:r>
            <a:r>
              <a:rPr lang="en-US" dirty="0"/>
              <a:t> AND 2020 </a:t>
            </a:r>
            <a:r>
              <a:rPr lang="en-US" dirty="0" err="1"/>
              <a:t>BiOp</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Led by USACE, BPA and USFWS</a:t>
            </a:r>
          </a:p>
          <a:p>
            <a:endParaRPr lang="en-US" dirty="0"/>
          </a:p>
          <a:p>
            <a:r>
              <a:rPr lang="en-US" dirty="0"/>
              <a:t>Cooperation amongst agencies in planning for an adaptive experimental flow regimes for sturgeon flow operations within downstream FRM constraints.</a:t>
            </a:r>
          </a:p>
          <a:p>
            <a:endParaRPr lang="en-US" dirty="0"/>
          </a:p>
          <a:p>
            <a:r>
              <a:rPr lang="en-US" dirty="0"/>
              <a:t>2006 – ATTRIBUTE ATTAINMENT related to FISH SPAWNING</a:t>
            </a:r>
          </a:p>
          <a:p>
            <a:endParaRPr lang="en-US" dirty="0"/>
          </a:p>
          <a:p>
            <a:pPr marL="171450" indent="-171450">
              <a:buFont typeface="Arial" panose="020B0604020202020204" pitchFamily="34" charset="0"/>
              <a:buChar char="•"/>
            </a:pPr>
            <a:r>
              <a:rPr lang="en-US" dirty="0"/>
              <a:t>SUCCESS Criteria – Flow, Stage, Temperature, Fish Response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2020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Normative hydrograph based on WSF, Sturgeon Tier volume, fish behavior and movement, and discharge temperature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9793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Lower Left – SW Gate Install and temperatures/flows</a:t>
            </a:r>
          </a:p>
          <a:p>
            <a:endParaRPr lang="en-US" dirty="0"/>
          </a:p>
          <a:p>
            <a:r>
              <a:rPr lang="en-US" dirty="0"/>
              <a:t>Lower Right – 252 gates @ 30 minutes per gate.  </a:t>
            </a:r>
          </a:p>
          <a:p>
            <a:endParaRPr lang="en-US" dirty="0"/>
          </a:p>
          <a:p>
            <a:r>
              <a:rPr lang="en-US" dirty="0"/>
              <a:t>PLANNING</a:t>
            </a:r>
          </a:p>
        </p:txBody>
      </p:sp>
    </p:spTree>
    <p:extLst>
      <p:ext uri="{BB962C8B-B14F-4D97-AF65-F5344CB8AC3E}">
        <p14:creationId xmlns:p14="http://schemas.microsoft.com/office/powerpoint/2010/main" val="2700499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2163" y="971550"/>
            <a:ext cx="3394075"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Flow and Temperature Management through FPIP</a:t>
            </a:r>
          </a:p>
          <a:p>
            <a:endParaRPr lang="en-US" dirty="0"/>
          </a:p>
          <a:p>
            <a:pPr marL="171450" indent="-171450">
              <a:buFont typeface="Arial" panose="020B0604020202020204" pitchFamily="34" charset="0"/>
              <a:buChar char="•"/>
            </a:pPr>
            <a:r>
              <a:rPr lang="en-US" dirty="0"/>
              <a:t>Has become a “standard” operation</a:t>
            </a:r>
          </a:p>
          <a:p>
            <a:endParaRPr lang="en-US" dirty="0"/>
          </a:p>
          <a:p>
            <a:r>
              <a:rPr lang="en-US" dirty="0" err="1"/>
              <a:t>BiOp</a:t>
            </a:r>
            <a:r>
              <a:rPr lang="en-US" dirty="0"/>
              <a:t> Habitat Actions</a:t>
            </a:r>
          </a:p>
          <a:p>
            <a:endParaRPr lang="en-US" dirty="0"/>
          </a:p>
          <a:p>
            <a:pPr marL="171450" indent="-171450">
              <a:buFont typeface="Arial" panose="020B0604020202020204" pitchFamily="34" charset="0"/>
              <a:buChar char="•"/>
            </a:pPr>
            <a:r>
              <a:rPr lang="en-US" dirty="0"/>
              <a:t>Created habitats upstream of Bonners Ferry AND flows of 30kcfs of better increase likelihood of fish migration into appropriate spawning habitats.</a:t>
            </a:r>
          </a:p>
          <a:p>
            <a:endParaRPr lang="en-US" dirty="0"/>
          </a:p>
          <a:p>
            <a:r>
              <a:rPr lang="en-US" dirty="0"/>
              <a:t>Riparian Recruitment</a:t>
            </a:r>
          </a:p>
          <a:p>
            <a:endParaRPr lang="en-US" dirty="0"/>
          </a:p>
          <a:p>
            <a:pPr marL="171450" indent="-171450">
              <a:buFont typeface="Arial" panose="020B0604020202020204" pitchFamily="34" charset="0"/>
              <a:buChar char="•"/>
            </a:pPr>
            <a:r>
              <a:rPr lang="en-US" dirty="0"/>
              <a:t>Dr. Stewart Rood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Informed CONSERVATION AQUACULTURE and HABITAT needs</a:t>
            </a:r>
          </a:p>
        </p:txBody>
      </p:sp>
    </p:spTree>
    <p:extLst>
      <p:ext uri="{BB962C8B-B14F-4D97-AF65-F5344CB8AC3E}">
        <p14:creationId xmlns:p14="http://schemas.microsoft.com/office/powerpoint/2010/main" val="2354881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2920" indent="0" algn="ctr">
              <a:buNone/>
              <a:defRPr/>
            </a:lvl2pPr>
            <a:lvl3pPr marL="1005840" indent="0" algn="ctr">
              <a:buNone/>
              <a:defRPr/>
            </a:lvl3pPr>
            <a:lvl4pPr marL="1508760" indent="0" algn="ctr">
              <a:buNone/>
              <a:defRPr/>
            </a:lvl4pPr>
            <a:lvl5pPr marL="2011680" indent="0" algn="ctr">
              <a:buNone/>
              <a:defRPr/>
            </a:lvl5pPr>
            <a:lvl6pPr marL="2514600" indent="0" algn="ctr">
              <a:buNone/>
              <a:defRPr/>
            </a:lvl6pPr>
            <a:lvl7pPr marL="3017520" indent="0" algn="ctr">
              <a:buNone/>
              <a:defRPr/>
            </a:lvl7pPr>
            <a:lvl8pPr marL="3520440" indent="0" algn="ctr">
              <a:buNone/>
              <a:defRPr/>
            </a:lvl8pPr>
            <a:lvl9pPr marL="402336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1E9A9E24-D7C7-43D4-900D-591BAD7477B9}" type="slidenum">
              <a:rPr lang="en-US"/>
              <a:pPr>
                <a:defRPr/>
              </a:pPr>
              <a:t>‹#›</a:t>
            </a:fld>
            <a:endParaRPr lang="en-US" dirty="0"/>
          </a:p>
        </p:txBody>
      </p:sp>
    </p:spTree>
    <p:extLst>
      <p:ext uri="{BB962C8B-B14F-4D97-AF65-F5344CB8AC3E}">
        <p14:creationId xmlns:p14="http://schemas.microsoft.com/office/powerpoint/2010/main" val="245490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2992E55A-5337-486A-BDE3-5FF33A8E1CD9}" type="slidenum">
              <a:rPr lang="en-US"/>
              <a:pPr>
                <a:defRPr/>
              </a:pPr>
              <a:t>‹#›</a:t>
            </a:fld>
            <a:endParaRPr lang="en-US" dirty="0"/>
          </a:p>
        </p:txBody>
      </p:sp>
    </p:spTree>
    <p:extLst>
      <p:ext uri="{BB962C8B-B14F-4D97-AF65-F5344CB8AC3E}">
        <p14:creationId xmlns:p14="http://schemas.microsoft.com/office/powerpoint/2010/main" val="7011805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20028" y="2445069"/>
            <a:ext cx="9618345" cy="203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53660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37293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9516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60223" y="6113912"/>
            <a:ext cx="9753532" cy="1486895"/>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5" dirty="0"/>
          </a:p>
        </p:txBody>
      </p:sp>
      <p:sp>
        <p:nvSpPr>
          <p:cNvPr id="8" name="Content Placeholder 7"/>
          <p:cNvSpPr>
            <a:spLocks noGrp="1"/>
          </p:cNvSpPr>
          <p:nvPr>
            <p:ph sz="quarter" idx="12"/>
          </p:nvPr>
        </p:nvSpPr>
        <p:spPr>
          <a:xfrm>
            <a:off x="62865" y="75566"/>
            <a:ext cx="9916953" cy="76968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20028" y="192513"/>
            <a:ext cx="9618345" cy="1041717"/>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960397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9201864" y="162256"/>
            <a:ext cx="636508" cy="12695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dirty="0"/>
          </a:p>
        </p:txBody>
      </p:sp>
    </p:spTree>
    <p:extLst>
      <p:ext uri="{BB962C8B-B14F-4D97-AF65-F5344CB8AC3E}">
        <p14:creationId xmlns:p14="http://schemas.microsoft.com/office/powerpoint/2010/main" val="3852510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9201864" y="162256"/>
            <a:ext cx="636508" cy="12695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825" b="0" baseline="0" smtClean="0">
                <a:solidFill>
                  <a:schemeClr val="tx2"/>
                </a:solidFill>
              </a:rPr>
              <a:pPr algn="r">
                <a:spcBef>
                  <a:spcPct val="50000"/>
                </a:spcBef>
                <a:defRPr/>
              </a:pPr>
              <a:t>‹#›</a:t>
            </a:fld>
            <a:endParaRPr lang="en-US" sz="825" b="0" baseline="0" dirty="0">
              <a:solidFill>
                <a:schemeClr val="tx2"/>
              </a:solidFill>
            </a:endParaRPr>
          </a:p>
        </p:txBody>
      </p:sp>
    </p:spTree>
    <p:extLst>
      <p:ext uri="{BB962C8B-B14F-4D97-AF65-F5344CB8AC3E}">
        <p14:creationId xmlns:p14="http://schemas.microsoft.com/office/powerpoint/2010/main" val="19852676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9201864" y="162256"/>
            <a:ext cx="636508" cy="12695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825" b="0" baseline="0" smtClean="0">
                <a:solidFill>
                  <a:schemeClr val="tx2"/>
                </a:solidFill>
              </a:rPr>
              <a:pPr algn="r">
                <a:spcBef>
                  <a:spcPct val="50000"/>
                </a:spcBef>
                <a:defRPr/>
              </a:pPr>
              <a:t>‹#›</a:t>
            </a:fld>
            <a:endParaRPr lang="en-US" sz="825" b="0" baseline="0" dirty="0">
              <a:solidFill>
                <a:schemeClr val="tx2"/>
              </a:solidFill>
            </a:endParaRPr>
          </a:p>
        </p:txBody>
      </p:sp>
    </p:spTree>
    <p:extLst>
      <p:ext uri="{BB962C8B-B14F-4D97-AF65-F5344CB8AC3E}">
        <p14:creationId xmlns:p14="http://schemas.microsoft.com/office/powerpoint/2010/main" val="22396425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9201864" y="162256"/>
            <a:ext cx="636508" cy="12695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dirty="0"/>
          </a:p>
        </p:txBody>
      </p:sp>
    </p:spTree>
    <p:extLst>
      <p:ext uri="{BB962C8B-B14F-4D97-AF65-F5344CB8AC3E}">
        <p14:creationId xmlns:p14="http://schemas.microsoft.com/office/powerpoint/2010/main" val="2409883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14" name="Title 5"/>
          <p:cNvSpPr>
            <a:spLocks noGrp="1"/>
          </p:cNvSpPr>
          <p:nvPr>
            <p:ph type="title"/>
          </p:nvPr>
        </p:nvSpPr>
        <p:spPr>
          <a:xfrm>
            <a:off x="220027" y="301322"/>
            <a:ext cx="4809173" cy="1894415"/>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5131538" y="301322"/>
            <a:ext cx="4706834"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5131538" y="3998844"/>
            <a:ext cx="4706834"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20028" y="2333974"/>
            <a:ext cx="4798695" cy="3749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027" y="6356237"/>
            <a:ext cx="630538" cy="1139952"/>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770" y="6358697"/>
            <a:ext cx="1104330" cy="1135031"/>
          </a:xfrm>
          <a:prstGeom prst="rect">
            <a:avLst/>
          </a:prstGeom>
        </p:spPr>
      </p:pic>
    </p:spTree>
    <p:extLst>
      <p:ext uri="{BB962C8B-B14F-4D97-AF65-F5344CB8AC3E}">
        <p14:creationId xmlns:p14="http://schemas.microsoft.com/office/powerpoint/2010/main" val="1300144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51"/>
            <a:ext cx="10056910" cy="7773551"/>
          </a:xfrm>
          <a:prstGeom prst="rect">
            <a:avLst/>
          </a:prstGeom>
        </p:spPr>
      </p:pic>
      <p:sp>
        <p:nvSpPr>
          <p:cNvPr id="14" name="Title 5"/>
          <p:cNvSpPr>
            <a:spLocks noGrp="1"/>
          </p:cNvSpPr>
          <p:nvPr>
            <p:ph type="title"/>
          </p:nvPr>
        </p:nvSpPr>
        <p:spPr>
          <a:xfrm>
            <a:off x="220028" y="295723"/>
            <a:ext cx="4802555" cy="1894415"/>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5235994" y="295723"/>
            <a:ext cx="4602379"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7103745" y="3975115"/>
            <a:ext cx="2734628" cy="350621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20028" y="2333520"/>
            <a:ext cx="4792147" cy="3749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4241279" y="3975115"/>
            <a:ext cx="2734628" cy="350621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027" y="6356237"/>
            <a:ext cx="630538" cy="1139952"/>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770" y="6358697"/>
            <a:ext cx="1104330" cy="1135031"/>
          </a:xfrm>
          <a:prstGeom prst="rect">
            <a:avLst/>
          </a:prstGeom>
        </p:spPr>
      </p:pic>
    </p:spTree>
    <p:extLst>
      <p:ext uri="{BB962C8B-B14F-4D97-AF65-F5344CB8AC3E}">
        <p14:creationId xmlns:p14="http://schemas.microsoft.com/office/powerpoint/2010/main" val="133860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6"/>
            <a:ext cx="2263140" cy="59066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6"/>
            <a:ext cx="6621780" cy="59066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F2449094-5ABA-4492-8A16-60E1B7C30B4C}" type="slidenum">
              <a:rPr lang="en-US"/>
              <a:pPr>
                <a:defRPr/>
              </a:pPr>
              <a:t>‹#›</a:t>
            </a:fld>
            <a:endParaRPr lang="en-US" dirty="0"/>
          </a:p>
        </p:txBody>
      </p:sp>
    </p:spTree>
    <p:extLst>
      <p:ext uri="{BB962C8B-B14F-4D97-AF65-F5344CB8AC3E}">
        <p14:creationId xmlns:p14="http://schemas.microsoft.com/office/powerpoint/2010/main" val="8810740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55420" cy="7772400"/>
          </a:xfrm>
          <a:prstGeom prst="rect">
            <a:avLst/>
          </a:prstGeom>
        </p:spPr>
      </p:pic>
      <p:sp>
        <p:nvSpPr>
          <p:cNvPr id="3" name="Text Placeholder 2"/>
          <p:cNvSpPr>
            <a:spLocks noGrp="1"/>
          </p:cNvSpPr>
          <p:nvPr>
            <p:ph type="body" sz="quarter" idx="19"/>
          </p:nvPr>
        </p:nvSpPr>
        <p:spPr>
          <a:xfrm>
            <a:off x="314325" y="2333973"/>
            <a:ext cx="4015502" cy="3758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7196872" y="3880484"/>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431293" y="3880484"/>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7196872" y="301321"/>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14326" y="301322"/>
            <a:ext cx="4015160" cy="1894415"/>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431293" y="301321"/>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027" y="6356237"/>
            <a:ext cx="630538" cy="1139952"/>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770" y="6358697"/>
            <a:ext cx="1104330" cy="1135031"/>
          </a:xfrm>
          <a:prstGeom prst="rect">
            <a:avLst/>
          </a:prstGeom>
        </p:spPr>
      </p:pic>
    </p:spTree>
    <p:extLst>
      <p:ext uri="{BB962C8B-B14F-4D97-AF65-F5344CB8AC3E}">
        <p14:creationId xmlns:p14="http://schemas.microsoft.com/office/powerpoint/2010/main" val="2486908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16" name="TextBox 15"/>
          <p:cNvSpPr txBox="1"/>
          <p:nvPr userDrawn="1"/>
        </p:nvSpPr>
        <p:spPr>
          <a:xfrm>
            <a:off x="220028" y="5913161"/>
            <a:ext cx="3578112" cy="303353"/>
          </a:xfrm>
          <a:prstGeom prst="rect">
            <a:avLst/>
          </a:prstGeom>
          <a:noFill/>
        </p:spPr>
        <p:txBody>
          <a:bodyPr wrap="square" lIns="75438" tIns="0">
            <a:spAutoFit/>
          </a:bodyPr>
          <a:lstStyle/>
          <a:p>
            <a:r>
              <a:rPr lang="en-US" altLang="en-US" sz="557" i="1" dirty="0"/>
              <a:t>“</a:t>
            </a:r>
            <a:r>
              <a:rPr lang="en-US" sz="557"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57" i="1" dirty="0">
                <a:solidFill>
                  <a:srgbClr val="000000"/>
                </a:solidFill>
              </a:rPr>
              <a:t>”</a:t>
            </a:r>
            <a:endParaRPr lang="en-US" sz="557" i="1" dirty="0">
              <a:solidFill>
                <a:srgbClr val="000000"/>
              </a:solidFill>
            </a:endParaRPr>
          </a:p>
        </p:txBody>
      </p:sp>
      <p:sp>
        <p:nvSpPr>
          <p:cNvPr id="18" name="Picture Placeholder 16"/>
          <p:cNvSpPr>
            <a:spLocks noGrp="1" noChangeAspect="1"/>
          </p:cNvSpPr>
          <p:nvPr>
            <p:ph type="pic" sz="quarter" idx="13"/>
          </p:nvPr>
        </p:nvSpPr>
        <p:spPr>
          <a:xfrm>
            <a:off x="7012880" y="4398338"/>
            <a:ext cx="2825493" cy="28887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7012880" y="1390757"/>
            <a:ext cx="2825493" cy="28887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898997" y="1390757"/>
            <a:ext cx="3043760" cy="59065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20028" y="279356"/>
            <a:ext cx="9618345" cy="972895"/>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20028" y="1390757"/>
            <a:ext cx="3578112" cy="4485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027" y="6356237"/>
            <a:ext cx="630538" cy="1139952"/>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770" y="6358697"/>
            <a:ext cx="1104330" cy="1135031"/>
          </a:xfrm>
          <a:prstGeom prst="rect">
            <a:avLst/>
          </a:prstGeom>
        </p:spPr>
      </p:pic>
    </p:spTree>
    <p:extLst>
      <p:ext uri="{BB962C8B-B14F-4D97-AF65-F5344CB8AC3E}">
        <p14:creationId xmlns:p14="http://schemas.microsoft.com/office/powerpoint/2010/main" val="37590885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20028" y="1165860"/>
            <a:ext cx="9618345" cy="63474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6409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20028" y="1165860"/>
            <a:ext cx="9618345" cy="634746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6957345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20028" y="1165860"/>
            <a:ext cx="9618345" cy="634746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6565385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20028" y="7016584"/>
            <a:ext cx="9618345" cy="496737"/>
          </a:xfrm>
          <a:prstGeom prst="rect">
            <a:avLst/>
          </a:prstGeom>
          <a:noFill/>
          <a:ln w="9525">
            <a:noFill/>
            <a:miter lim="800000"/>
            <a:headEnd/>
            <a:tailEnd/>
          </a:ln>
        </p:spPr>
        <p:txBody>
          <a:bodyPr lIns="91440" tIns="0" numCol="1"/>
          <a:lstStyle>
            <a:lvl1pPr marL="0" indent="0">
              <a:buNone/>
              <a:defRPr sz="743">
                <a:solidFill>
                  <a:schemeClr val="tx1">
                    <a:lumMod val="75000"/>
                    <a:lumOff val="25000"/>
                  </a:schemeClr>
                </a:solidFill>
              </a:defRPr>
            </a:lvl1pPr>
            <a:lvl2pPr>
              <a:defRPr sz="1114">
                <a:solidFill>
                  <a:srgbClr val="83847A"/>
                </a:solidFill>
              </a:defRPr>
            </a:lvl2pPr>
            <a:lvl3pPr>
              <a:defRPr sz="928">
                <a:solidFill>
                  <a:srgbClr val="83847A"/>
                </a:solidFill>
              </a:defRPr>
            </a:lvl3pPr>
            <a:lvl4pPr>
              <a:defRPr sz="928">
                <a:solidFill>
                  <a:srgbClr val="83847A"/>
                </a:solidFill>
              </a:defRPr>
            </a:lvl4pPr>
            <a:lvl5pPr>
              <a:defRPr sz="928">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20028" y="1165861"/>
            <a:ext cx="9618345" cy="57645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7295075" y="7540237"/>
            <a:ext cx="2278380" cy="155448"/>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20028" y="7540237"/>
            <a:ext cx="2393633" cy="155448"/>
          </a:xfrm>
          <a:prstGeom prst="rect">
            <a:avLst/>
          </a:prstGeom>
        </p:spPr>
        <p:txBody>
          <a:bodyPr/>
          <a:lstStyle/>
          <a:p>
            <a:endParaRPr lang="en-US" dirty="0"/>
          </a:p>
        </p:txBody>
      </p:sp>
    </p:spTree>
    <p:extLst>
      <p:ext uri="{BB962C8B-B14F-4D97-AF65-F5344CB8AC3E}">
        <p14:creationId xmlns:p14="http://schemas.microsoft.com/office/powerpoint/2010/main" val="3162699773"/>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7" y="1165860"/>
            <a:ext cx="4720160"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5118213" y="1165860"/>
            <a:ext cx="4720160"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8593568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20027" y="1165861"/>
            <a:ext cx="4718647" cy="755073"/>
          </a:xfrm>
        </p:spPr>
        <p:txBody>
          <a:bodyPr bIns="0" anchor="b"/>
          <a:lstStyle>
            <a:lvl1pPr>
              <a:defRPr sz="1238">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20027" y="1975486"/>
            <a:ext cx="4720160" cy="553783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5118213" y="1975486"/>
            <a:ext cx="4720160" cy="553783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5119726" y="1165861"/>
            <a:ext cx="4718647" cy="755073"/>
          </a:xfrm>
        </p:spPr>
        <p:txBody>
          <a:bodyPr bIns="0" anchor="b"/>
          <a:lstStyle>
            <a:lvl1pPr>
              <a:defRPr sz="1238">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619158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8" y="1165860"/>
            <a:ext cx="3117937"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511539" y="1165860"/>
            <a:ext cx="6326833"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4110343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720435" y="1165860"/>
            <a:ext cx="3117937"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20027" y="1165860"/>
            <a:ext cx="6326833"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16549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2920" indent="0" algn="ctr">
              <a:buNone/>
              <a:defRPr/>
            </a:lvl2pPr>
            <a:lvl3pPr marL="1005840" indent="0" algn="ctr">
              <a:buNone/>
              <a:defRPr/>
            </a:lvl3pPr>
            <a:lvl4pPr marL="1508760" indent="0" algn="ctr">
              <a:buNone/>
              <a:defRPr/>
            </a:lvl4pPr>
            <a:lvl5pPr marL="2011680" indent="0" algn="ctr">
              <a:buNone/>
              <a:defRPr/>
            </a:lvl5pPr>
            <a:lvl6pPr marL="2514600" indent="0" algn="ctr">
              <a:buNone/>
              <a:defRPr/>
            </a:lvl6pPr>
            <a:lvl7pPr marL="3017520" indent="0" algn="ctr">
              <a:buNone/>
              <a:defRPr/>
            </a:lvl7pPr>
            <a:lvl8pPr marL="3520440" indent="0" algn="ctr">
              <a:buNone/>
              <a:defRPr/>
            </a:lvl8pPr>
            <a:lvl9pPr marL="402336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53C815AB-0E33-410E-8A7A-DA26EC8382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89786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7"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14325" y="4279318"/>
            <a:ext cx="94297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029200" y="1165860"/>
            <a:ext cx="0" cy="63474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20027" y="4369816"/>
            <a:ext cx="4746308" cy="3143504"/>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5092065"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5092065" y="4369816"/>
            <a:ext cx="4746308" cy="3143504"/>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83807041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14325" y="3888262"/>
            <a:ext cx="94297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029200" y="1165860"/>
            <a:ext cx="0" cy="63474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5092065" y="4015740"/>
            <a:ext cx="4746308" cy="349758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20027" y="4015740"/>
            <a:ext cx="4746308" cy="349758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5092065" y="1165861"/>
            <a:ext cx="4746308" cy="2588355"/>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20027" y="1165861"/>
            <a:ext cx="4746308" cy="2588355"/>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15186512"/>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20028" y="4369816"/>
            <a:ext cx="9618345" cy="3143504"/>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5092065"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20027"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16925671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5092065" y="4361180"/>
            <a:ext cx="4746308" cy="315214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20027" y="4361180"/>
            <a:ext cx="4746308" cy="315214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20028" y="1160735"/>
            <a:ext cx="9618345"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8894495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24030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563230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62865" y="75565"/>
            <a:ext cx="9916953" cy="7620120"/>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09051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solidFill>
                  <a:schemeClr val="tx1">
                    <a:lumMod val="50000"/>
                    <a:lumOff val="50000"/>
                  </a:schemeClr>
                </a:solidFill>
              </a:rPr>
              <a:pPr algn="r">
                <a:spcBef>
                  <a:spcPct val="50000"/>
                </a:spcBef>
                <a:defRPr/>
              </a:pPr>
              <a:t>‹#›</a:t>
            </a:fld>
            <a:endParaRPr lang="en-US" sz="907"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449509756"/>
      </p:ext>
    </p:extLst>
  </p:cSld>
  <p:clrMapOvr>
    <a:masterClrMapping/>
  </p:clrMapOvr>
  <p:hf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solidFill>
                  <a:schemeClr val="tx1">
                    <a:lumMod val="50000"/>
                    <a:lumOff val="50000"/>
                  </a:schemeClr>
                </a:solidFill>
              </a:rPr>
              <a:pPr algn="r">
                <a:spcBef>
                  <a:spcPct val="50000"/>
                </a:spcBef>
                <a:defRPr/>
              </a:pPr>
              <a:t>‹#›</a:t>
            </a:fld>
            <a:endParaRPr lang="en-US" sz="907"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3485659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solidFill>
                  <a:schemeClr val="tx2"/>
                </a:solidFill>
              </a:rPr>
              <a:pPr algn="r">
                <a:spcBef>
                  <a:spcPct val="50000"/>
                </a:spcBef>
                <a:defRPr/>
              </a:pPr>
              <a:t>‹#›</a:t>
            </a:fld>
            <a:endParaRPr lang="en-US" sz="907"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088313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D1AC320-F9D4-49B5-AB9E-2FFC55E833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31133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solidFill>
                  <a:schemeClr val="tx1"/>
                </a:solidFill>
              </a:rPr>
              <a:pPr algn="r">
                <a:spcBef>
                  <a:spcPct val="50000"/>
                </a:spcBef>
                <a:defRPr/>
              </a:pPr>
              <a:t>‹#›</a:t>
            </a:fld>
            <a:endParaRPr lang="en-US" sz="907"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963008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14" name="Title Placeholder 1"/>
          <p:cNvSpPr>
            <a:spLocks noGrp="1"/>
          </p:cNvSpPr>
          <p:nvPr>
            <p:ph type="title"/>
          </p:nvPr>
        </p:nvSpPr>
        <p:spPr bwMode="auto">
          <a:xfrm>
            <a:off x="220028" y="2590801"/>
            <a:ext cx="9618345" cy="1457324"/>
          </a:xfrm>
          <a:prstGeom prst="rect">
            <a:avLst/>
          </a:prstGeom>
          <a:noFill/>
          <a:ln w="9525">
            <a:solidFill>
              <a:schemeClr val="accent3"/>
            </a:solidFill>
            <a:miter lim="800000"/>
            <a:headEnd/>
            <a:tailEnd/>
          </a:ln>
        </p:spPr>
        <p:txBody>
          <a:bodyPr anchor="b"/>
          <a:lstStyle>
            <a:lvl1pPr>
              <a:defRPr sz="264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20027" y="4179466"/>
            <a:ext cx="7009448" cy="967952"/>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7229475" y="4190261"/>
            <a:ext cx="2608013" cy="957157"/>
          </a:xfrm>
          <a:prstGeom prst="rect">
            <a:avLst/>
          </a:prstGeom>
          <a:ln>
            <a:solidFill>
              <a:schemeClr val="accent3"/>
            </a:solidFill>
          </a:ln>
        </p:spPr>
        <p:txBody>
          <a:bodyPr/>
          <a:lstStyle>
            <a:lvl1pPr algn="ctr">
              <a:defRPr sz="165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pPr algn="r">
                <a:spcBef>
                  <a:spcPct val="50000"/>
                </a:spcBef>
                <a:defRPr/>
              </a:pPr>
              <a:t>‹#›</a:t>
            </a:fld>
            <a:endParaRPr lang="en-US" sz="907"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33111468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14" name="Title Placeholder 1"/>
          <p:cNvSpPr>
            <a:spLocks noGrp="1"/>
          </p:cNvSpPr>
          <p:nvPr>
            <p:ph type="title"/>
          </p:nvPr>
        </p:nvSpPr>
        <p:spPr bwMode="auto">
          <a:xfrm>
            <a:off x="220028" y="2590801"/>
            <a:ext cx="9618345" cy="1457324"/>
          </a:xfrm>
          <a:prstGeom prst="rect">
            <a:avLst/>
          </a:prstGeom>
          <a:noFill/>
          <a:ln w="9525">
            <a:solidFill>
              <a:schemeClr val="accent3"/>
            </a:solidFill>
            <a:miter lim="800000"/>
            <a:headEnd/>
            <a:tailEnd/>
          </a:ln>
        </p:spPr>
        <p:txBody>
          <a:bodyPr anchor="ctr"/>
          <a:lstStyle>
            <a:lvl1pPr>
              <a:defRPr sz="264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pPr algn="r">
                <a:spcBef>
                  <a:spcPct val="50000"/>
                </a:spcBef>
                <a:defRPr/>
              </a:pPr>
              <a:t>‹#›</a:t>
            </a:fld>
            <a:endParaRPr lang="en-US" sz="907"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7559993" y="4204581"/>
            <a:ext cx="2278380" cy="437268"/>
          </a:xfrm>
          <a:prstGeom prst="rect">
            <a:avLst/>
          </a:prstGeom>
          <a:ln>
            <a:solidFill>
              <a:schemeClr val="accent3"/>
            </a:solidFill>
          </a:ln>
        </p:spPr>
        <p:txBody>
          <a:bodyPr/>
          <a:lstStyle>
            <a:lvl1pPr algn="ctr">
              <a:defRPr sz="1650">
                <a:solidFill>
                  <a:schemeClr val="accent3"/>
                </a:solidFill>
              </a:defRPr>
            </a:lvl1pPr>
          </a:lstStyle>
          <a:p>
            <a:endParaRPr lang="en-US" dirty="0"/>
          </a:p>
        </p:txBody>
      </p:sp>
    </p:spTree>
    <p:extLst>
      <p:ext uri="{BB962C8B-B14F-4D97-AF65-F5344CB8AC3E}">
        <p14:creationId xmlns:p14="http://schemas.microsoft.com/office/powerpoint/2010/main" val="31210341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4" name="Content Placeholder 3"/>
          <p:cNvSpPr>
            <a:spLocks noGrp="1"/>
          </p:cNvSpPr>
          <p:nvPr>
            <p:ph sz="quarter" idx="12"/>
          </p:nvPr>
        </p:nvSpPr>
        <p:spPr>
          <a:xfrm>
            <a:off x="220028" y="2445069"/>
            <a:ext cx="9618345" cy="2038455"/>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7559993" y="4582406"/>
            <a:ext cx="2278380" cy="437268"/>
          </a:xfrm>
          <a:prstGeom prst="rect">
            <a:avLst/>
          </a:prstGeom>
          <a:ln>
            <a:solidFill>
              <a:schemeClr val="accent3"/>
            </a:solidFill>
          </a:ln>
        </p:spPr>
        <p:txBody>
          <a:bodyPr/>
          <a:lstStyle>
            <a:lvl1pPr algn="ctr">
              <a:defRPr sz="165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pPr algn="r">
                <a:spcBef>
                  <a:spcPct val="50000"/>
                </a:spcBef>
                <a:defRPr/>
              </a:pPr>
              <a:t>‹#›</a:t>
            </a:fld>
            <a:endParaRPr lang="en-US" sz="907"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37920766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9267" y="0"/>
            <a:ext cx="10055421" cy="7772400"/>
          </a:xfrm>
          <a:prstGeom prst="rect">
            <a:avLst/>
          </a:prstGeom>
        </p:spPr>
      </p:pic>
      <p:sp>
        <p:nvSpPr>
          <p:cNvPr id="14" name="Title 5"/>
          <p:cNvSpPr>
            <a:spLocks noGrp="1"/>
          </p:cNvSpPr>
          <p:nvPr>
            <p:ph type="title"/>
          </p:nvPr>
        </p:nvSpPr>
        <p:spPr>
          <a:xfrm>
            <a:off x="220027" y="301322"/>
            <a:ext cx="4809173" cy="1894415"/>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5131538" y="301322"/>
            <a:ext cx="4706834"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5131538" y="3998844"/>
            <a:ext cx="4706834"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20028" y="2333974"/>
            <a:ext cx="4798695" cy="374901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32748681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14" name="Title 5"/>
          <p:cNvSpPr>
            <a:spLocks noGrp="1"/>
          </p:cNvSpPr>
          <p:nvPr>
            <p:ph type="title"/>
          </p:nvPr>
        </p:nvSpPr>
        <p:spPr>
          <a:xfrm>
            <a:off x="220028" y="295723"/>
            <a:ext cx="4802555" cy="1894415"/>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5235994" y="295723"/>
            <a:ext cx="4602379"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7103745" y="3975115"/>
            <a:ext cx="2734628" cy="350621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20028" y="2333520"/>
            <a:ext cx="4792147" cy="3749463"/>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4241279" y="3975115"/>
            <a:ext cx="2734628" cy="350621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16159446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3" name="Text Placeholder 2"/>
          <p:cNvSpPr>
            <a:spLocks noGrp="1"/>
          </p:cNvSpPr>
          <p:nvPr>
            <p:ph type="body" sz="quarter" idx="19"/>
          </p:nvPr>
        </p:nvSpPr>
        <p:spPr>
          <a:xfrm>
            <a:off x="314325" y="2333973"/>
            <a:ext cx="4015502" cy="3758005"/>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7196872" y="3880484"/>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431293" y="3880484"/>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7196872" y="301321"/>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14326" y="301322"/>
            <a:ext cx="4015160" cy="1894415"/>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4431293" y="301321"/>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1978183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7042" y="0"/>
            <a:ext cx="10055421" cy="7772400"/>
          </a:xfrm>
          <a:prstGeom prst="rect">
            <a:avLst/>
          </a:prstGeom>
        </p:spPr>
      </p:pic>
      <p:sp>
        <p:nvSpPr>
          <p:cNvPr id="16" name="TextBox 15"/>
          <p:cNvSpPr txBox="1"/>
          <p:nvPr userDrawn="1"/>
        </p:nvSpPr>
        <p:spPr>
          <a:xfrm>
            <a:off x="220028" y="5913161"/>
            <a:ext cx="3578112" cy="303353"/>
          </a:xfrm>
          <a:prstGeom prst="rect">
            <a:avLst/>
          </a:prstGeom>
          <a:noFill/>
          <a:ln>
            <a:solidFill>
              <a:schemeClr val="accent3"/>
            </a:solidFill>
          </a:ln>
        </p:spPr>
        <p:txBody>
          <a:bodyPr wrap="square" lIns="75438" tIns="0">
            <a:spAutoFit/>
          </a:bodyPr>
          <a:lstStyle/>
          <a:p>
            <a:r>
              <a:rPr lang="en-US" altLang="en-US" sz="557" i="1" dirty="0">
                <a:solidFill>
                  <a:schemeClr val="tx2"/>
                </a:solidFill>
              </a:rPr>
              <a:t>“</a:t>
            </a:r>
            <a:r>
              <a:rPr lang="en-US" sz="557"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57" i="1" dirty="0">
                <a:solidFill>
                  <a:schemeClr val="tx2"/>
                </a:solidFill>
              </a:rPr>
              <a:t>”</a:t>
            </a:r>
            <a:endParaRPr lang="en-US" sz="557" i="1" dirty="0">
              <a:solidFill>
                <a:schemeClr val="tx2"/>
              </a:solidFill>
            </a:endParaRPr>
          </a:p>
        </p:txBody>
      </p:sp>
      <p:sp>
        <p:nvSpPr>
          <p:cNvPr id="18" name="Picture Placeholder 16"/>
          <p:cNvSpPr>
            <a:spLocks noGrp="1" noChangeAspect="1"/>
          </p:cNvSpPr>
          <p:nvPr>
            <p:ph type="pic" sz="quarter" idx="13"/>
          </p:nvPr>
        </p:nvSpPr>
        <p:spPr>
          <a:xfrm>
            <a:off x="7012880" y="4398338"/>
            <a:ext cx="2825493" cy="28887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7012880" y="1390757"/>
            <a:ext cx="2825493" cy="28887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898997" y="1390757"/>
            <a:ext cx="3043760" cy="59065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20028" y="279356"/>
            <a:ext cx="9618345" cy="972895"/>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20028" y="1390757"/>
            <a:ext cx="3578112" cy="4485322"/>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32572211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7042" y="0"/>
            <a:ext cx="10055421" cy="77724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692825" y="518160"/>
            <a:ext cx="3244096" cy="1813560"/>
          </a:xfrm>
          <a:ln>
            <a:solidFill>
              <a:schemeClr val="accent3"/>
            </a:solidFill>
          </a:ln>
        </p:spPr>
        <p:txBody>
          <a:bodyPr anchor="b"/>
          <a:lstStyle>
            <a:lvl1pPr>
              <a:defRPr sz="264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4276130" y="518161"/>
            <a:ext cx="5092065" cy="5710668"/>
          </a:xfrm>
          <a:solidFill>
            <a:schemeClr val="tx2"/>
          </a:solidFill>
        </p:spPr>
        <p:txBody>
          <a:bodyPr/>
          <a:lstStyle>
            <a:lvl1pPr marL="0" indent="0">
              <a:buNone/>
              <a:defRPr sz="2640">
                <a:solidFill>
                  <a:schemeClr val="tx1"/>
                </a:solidFill>
              </a:defRPr>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692825" y="2487169"/>
            <a:ext cx="3244096" cy="3741660"/>
          </a:xfrm>
          <a:ln>
            <a:solidFill>
              <a:schemeClr val="accent3"/>
            </a:solidFill>
          </a:ln>
        </p:spPr>
        <p:txBody>
          <a:bodyPr/>
          <a:lstStyle>
            <a:lvl1pPr marL="0" indent="0">
              <a:buNone/>
              <a:defRPr sz="1320">
                <a:solidFill>
                  <a:schemeClr val="tx2"/>
                </a:solidFill>
              </a:defRPr>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3162415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2920" indent="0">
              <a:buNone/>
              <a:defRPr sz="1980"/>
            </a:lvl2pPr>
            <a:lvl3pPr marL="1005840" indent="0">
              <a:buNone/>
              <a:defRPr sz="1760"/>
            </a:lvl3pPr>
            <a:lvl4pPr marL="1508760" indent="0">
              <a:buNone/>
              <a:defRPr sz="1540"/>
            </a:lvl4pPr>
            <a:lvl5pPr marL="2011680" indent="0">
              <a:buNone/>
              <a:defRPr sz="1540"/>
            </a:lvl5pPr>
            <a:lvl6pPr marL="2514600" indent="0">
              <a:buNone/>
              <a:defRPr sz="1540"/>
            </a:lvl6pPr>
            <a:lvl7pPr marL="3017520" indent="0">
              <a:buNone/>
              <a:defRPr sz="1540"/>
            </a:lvl7pPr>
            <a:lvl8pPr marL="3520440" indent="0">
              <a:buNone/>
              <a:defRPr sz="1540"/>
            </a:lvl8pPr>
            <a:lvl9pPr marL="4023360" indent="0">
              <a:buNone/>
              <a:defRPr sz="154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0412D5F6-B49D-47DE-A956-5EEE371080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046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4404360"/>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4404360"/>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EA124FE-8054-4D26-A9A2-2918DF480E0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2643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75B0581-06ED-4F0F-BFDB-D353164225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209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368C0D87-D7A2-4136-A277-54F3E28C20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0850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651B037-5067-4463-8636-E07CB8B866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085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033ED4F-3094-46D4-B98C-90864965A6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6350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094D1EDE-BB83-409D-94AB-25A13DC30A8B}" type="slidenum">
              <a:rPr lang="en-US"/>
              <a:pPr>
                <a:defRPr/>
              </a:pPr>
              <a:t>‹#›</a:t>
            </a:fld>
            <a:endParaRPr lang="en-US" dirty="0"/>
          </a:p>
        </p:txBody>
      </p:sp>
    </p:spTree>
    <p:extLst>
      <p:ext uri="{BB962C8B-B14F-4D97-AF65-F5344CB8AC3E}">
        <p14:creationId xmlns:p14="http://schemas.microsoft.com/office/powerpoint/2010/main" val="3846519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0401D1-22FA-4249-823A-9E426846BF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8583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29FB78C-D6D7-49B2-8745-AA6C1DD2F7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5144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6"/>
            <a:ext cx="2263140" cy="59066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6"/>
            <a:ext cx="6621780" cy="59066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F619D30-52CD-4078-A3E7-7D611A2696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11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2920" indent="0" algn="ctr">
              <a:buNone/>
              <a:defRPr/>
            </a:lvl2pPr>
            <a:lvl3pPr marL="1005840" indent="0" algn="ctr">
              <a:buNone/>
              <a:defRPr/>
            </a:lvl3pPr>
            <a:lvl4pPr marL="1508760" indent="0" algn="ctr">
              <a:buNone/>
              <a:defRPr/>
            </a:lvl4pPr>
            <a:lvl5pPr marL="2011680" indent="0" algn="ctr">
              <a:buNone/>
              <a:defRPr/>
            </a:lvl5pPr>
            <a:lvl6pPr marL="2514600" indent="0" algn="ctr">
              <a:buNone/>
              <a:defRPr/>
            </a:lvl6pPr>
            <a:lvl7pPr marL="3017520" indent="0" algn="ctr">
              <a:buNone/>
              <a:defRPr/>
            </a:lvl7pPr>
            <a:lvl8pPr marL="3520440" indent="0" algn="ctr">
              <a:buNone/>
              <a:defRPr/>
            </a:lvl8pPr>
            <a:lvl9pPr marL="402336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53C815AB-0E33-410E-8A7A-DA26EC8382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9073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D1AC320-F9D4-49B5-AB9E-2FFC55E833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1811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2920" indent="0">
              <a:buNone/>
              <a:defRPr sz="1980"/>
            </a:lvl2pPr>
            <a:lvl3pPr marL="1005840" indent="0">
              <a:buNone/>
              <a:defRPr sz="1760"/>
            </a:lvl3pPr>
            <a:lvl4pPr marL="1508760" indent="0">
              <a:buNone/>
              <a:defRPr sz="1540"/>
            </a:lvl4pPr>
            <a:lvl5pPr marL="2011680" indent="0">
              <a:buNone/>
              <a:defRPr sz="1540"/>
            </a:lvl5pPr>
            <a:lvl6pPr marL="2514600" indent="0">
              <a:buNone/>
              <a:defRPr sz="1540"/>
            </a:lvl6pPr>
            <a:lvl7pPr marL="3017520" indent="0">
              <a:buNone/>
              <a:defRPr sz="1540"/>
            </a:lvl7pPr>
            <a:lvl8pPr marL="3520440" indent="0">
              <a:buNone/>
              <a:defRPr sz="1540"/>
            </a:lvl8pPr>
            <a:lvl9pPr marL="4023360" indent="0">
              <a:buNone/>
              <a:defRPr sz="154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0412D5F6-B49D-47DE-A956-5EEE371080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9128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4404360"/>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4404360"/>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EA124FE-8054-4D26-A9A2-2918DF480E0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4281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75B0581-06ED-4F0F-BFDB-D353164225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6604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368C0D87-D7A2-4136-A277-54F3E28C20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254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651B037-5067-4463-8636-E07CB8B866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663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2920" indent="0">
              <a:buNone/>
              <a:defRPr sz="1980"/>
            </a:lvl2pPr>
            <a:lvl3pPr marL="1005840" indent="0">
              <a:buNone/>
              <a:defRPr sz="1760"/>
            </a:lvl3pPr>
            <a:lvl4pPr marL="1508760" indent="0">
              <a:buNone/>
              <a:defRPr sz="1540"/>
            </a:lvl4pPr>
            <a:lvl5pPr marL="2011680" indent="0">
              <a:buNone/>
              <a:defRPr sz="1540"/>
            </a:lvl5pPr>
            <a:lvl6pPr marL="2514600" indent="0">
              <a:buNone/>
              <a:defRPr sz="1540"/>
            </a:lvl6pPr>
            <a:lvl7pPr marL="3017520" indent="0">
              <a:buNone/>
              <a:defRPr sz="1540"/>
            </a:lvl7pPr>
            <a:lvl8pPr marL="3520440" indent="0">
              <a:buNone/>
              <a:defRPr sz="1540"/>
            </a:lvl8pPr>
            <a:lvl9pPr marL="4023360" indent="0">
              <a:buNone/>
              <a:defRPr sz="154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346F9AB1-9CE3-4740-8874-FE2153577DB0}" type="slidenum">
              <a:rPr lang="en-US"/>
              <a:pPr>
                <a:defRPr/>
              </a:pPr>
              <a:t>‹#›</a:t>
            </a:fld>
            <a:endParaRPr lang="en-US" dirty="0"/>
          </a:p>
        </p:txBody>
      </p:sp>
    </p:spTree>
    <p:extLst>
      <p:ext uri="{BB962C8B-B14F-4D97-AF65-F5344CB8AC3E}">
        <p14:creationId xmlns:p14="http://schemas.microsoft.com/office/powerpoint/2010/main" val="1605502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033ED4F-3094-46D4-B98C-90864965A6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0742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0401D1-22FA-4249-823A-9E426846BF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622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29FB78C-D6D7-49B2-8745-AA6C1DD2F7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6512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6"/>
            <a:ext cx="2263140" cy="59066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6"/>
            <a:ext cx="6621780" cy="59066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F619D30-52CD-4078-A3E7-7D611A2696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4474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66"/>
            <a:ext cx="9220200" cy="913978"/>
          </a:xfrm>
          <a:prstGeom prst="rect">
            <a:avLst/>
          </a:prstGeom>
          <a:noFill/>
          <a:ln w="9525">
            <a:noFill/>
            <a:miter lim="800000"/>
            <a:headEnd/>
            <a:tailEnd/>
          </a:ln>
        </p:spPr>
        <p:txBody>
          <a:bodyPr/>
          <a:lstStyle>
            <a:lvl1pPr>
              <a:defRPr sz="1980"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35280" y="1388957"/>
            <a:ext cx="9220200" cy="5347122"/>
          </a:xfrm>
          <a:prstGeom prst="rect">
            <a:avLst/>
          </a:prstGeom>
          <a:noFill/>
          <a:ln w="9525">
            <a:noFill/>
            <a:miter lim="800000"/>
            <a:headEnd/>
            <a:tailEnd/>
          </a:ln>
        </p:spPr>
        <p:txBody>
          <a:bodyPr/>
          <a:lstStyle>
            <a:lvl1pPr marL="0" indent="0">
              <a:buNone/>
              <a:defRPr sz="1485">
                <a:solidFill>
                  <a:schemeClr val="tx1">
                    <a:lumMod val="75000"/>
                    <a:lumOff val="25000"/>
                  </a:schemeClr>
                </a:solidFill>
              </a:defRPr>
            </a:lvl1pPr>
            <a:lvl2pPr>
              <a:defRPr sz="1485">
                <a:solidFill>
                  <a:schemeClr val="tx1">
                    <a:lumMod val="75000"/>
                    <a:lumOff val="25000"/>
                  </a:schemeClr>
                </a:solidFill>
              </a:defRPr>
            </a:lvl2pPr>
            <a:lvl3pPr>
              <a:defRPr sz="1238">
                <a:solidFill>
                  <a:schemeClr val="tx1">
                    <a:lumMod val="75000"/>
                    <a:lumOff val="25000"/>
                  </a:schemeClr>
                </a:solidFill>
              </a:defRPr>
            </a:lvl3pPr>
            <a:lvl4pPr>
              <a:defRPr sz="1238">
                <a:solidFill>
                  <a:schemeClr val="tx1">
                    <a:lumMod val="75000"/>
                    <a:lumOff val="25000"/>
                  </a:schemeClr>
                </a:solidFill>
              </a:defRPr>
            </a:lvl4pPr>
            <a:lvl5pPr>
              <a:defRPr sz="123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5CBD194-30A8-4518-A820-5527C58C8AA5}"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318744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66"/>
            <a:ext cx="9220200" cy="913978"/>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35280" y="1388957"/>
            <a:ext cx="9220200" cy="5347122"/>
          </a:xfrm>
          <a:prstGeom prst="rect">
            <a:avLst/>
          </a:prstGeom>
          <a:noFill/>
          <a:ln w="9525">
            <a:noFill/>
            <a:miter lim="800000"/>
            <a:headEnd/>
            <a:tailEnd/>
          </a:ln>
        </p:spPr>
        <p:txBody>
          <a:bodyPr numCol="2"/>
          <a:lstStyle>
            <a:lvl1pPr marL="0" indent="0">
              <a:buNone/>
              <a:defRPr sz="1114">
                <a:solidFill>
                  <a:schemeClr val="tx1">
                    <a:lumMod val="75000"/>
                    <a:lumOff val="25000"/>
                  </a:schemeClr>
                </a:solidFill>
              </a:defRPr>
            </a:lvl1pPr>
            <a:lvl2pPr>
              <a:defRPr sz="1114">
                <a:solidFill>
                  <a:schemeClr val="tx1">
                    <a:lumMod val="75000"/>
                    <a:lumOff val="25000"/>
                  </a:schemeClr>
                </a:solidFill>
              </a:defRPr>
            </a:lvl2pPr>
            <a:lvl3pPr>
              <a:defRPr sz="928">
                <a:solidFill>
                  <a:schemeClr val="tx1">
                    <a:lumMod val="75000"/>
                    <a:lumOff val="25000"/>
                  </a:schemeClr>
                </a:solidFill>
              </a:defRPr>
            </a:lvl3pPr>
            <a:lvl4pPr>
              <a:defRPr sz="928">
                <a:solidFill>
                  <a:schemeClr val="tx1">
                    <a:lumMod val="75000"/>
                    <a:lumOff val="25000"/>
                  </a:schemeClr>
                </a:solidFill>
              </a:defRPr>
            </a:lvl4pPr>
            <a:lvl5pPr>
              <a:defRPr sz="92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6A0F1BE9-3C16-41C4-881F-046A54A4CB0A}"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912288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66"/>
            <a:ext cx="9220200" cy="913978"/>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35280" y="1388957"/>
            <a:ext cx="9220200" cy="5347122"/>
          </a:xfrm>
          <a:prstGeom prst="rect">
            <a:avLst/>
          </a:prstGeom>
          <a:noFill/>
          <a:ln w="9525">
            <a:noFill/>
            <a:miter lim="800000"/>
            <a:headEnd/>
            <a:tailEnd/>
          </a:ln>
        </p:spPr>
        <p:txBody>
          <a:bodyPr numCol="3"/>
          <a:lstStyle>
            <a:lvl1pPr marL="0" indent="0">
              <a:buNone/>
              <a:defRPr sz="1114">
                <a:solidFill>
                  <a:schemeClr val="tx1">
                    <a:lumMod val="75000"/>
                    <a:lumOff val="25000"/>
                  </a:schemeClr>
                </a:solidFill>
              </a:defRPr>
            </a:lvl1pPr>
            <a:lvl2pPr>
              <a:defRPr sz="1114">
                <a:solidFill>
                  <a:schemeClr val="tx1">
                    <a:lumMod val="75000"/>
                    <a:lumOff val="25000"/>
                  </a:schemeClr>
                </a:solidFill>
              </a:defRPr>
            </a:lvl2pPr>
            <a:lvl3pPr>
              <a:defRPr sz="928">
                <a:solidFill>
                  <a:schemeClr val="tx1">
                    <a:lumMod val="75000"/>
                    <a:lumOff val="25000"/>
                  </a:schemeClr>
                </a:solidFill>
              </a:defRPr>
            </a:lvl3pPr>
            <a:lvl4pPr>
              <a:defRPr sz="928">
                <a:solidFill>
                  <a:schemeClr val="tx1">
                    <a:lumMod val="75000"/>
                    <a:lumOff val="25000"/>
                  </a:schemeClr>
                </a:solidFill>
              </a:defRPr>
            </a:lvl4pPr>
            <a:lvl5pPr>
              <a:defRPr sz="92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3DB9656F-B415-4572-9981-11E02D900D0E}"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830797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35280" y="1068706"/>
            <a:ext cx="9220200" cy="5667374"/>
          </a:xfrm>
          <a:prstGeom prst="rect">
            <a:avLst/>
          </a:prstGeom>
          <a:noFill/>
          <a:ln w="9525">
            <a:noFill/>
            <a:miter lim="800000"/>
            <a:headEnd/>
            <a:tailEnd/>
          </a:ln>
        </p:spPr>
        <p:txBody>
          <a:bodyPr/>
          <a:lstStyle>
            <a:lvl1pPr marL="0" indent="0">
              <a:buNone/>
              <a:defRPr sz="1114">
                <a:solidFill>
                  <a:schemeClr val="tx1">
                    <a:lumMod val="75000"/>
                    <a:lumOff val="25000"/>
                  </a:schemeClr>
                </a:solidFill>
              </a:defRPr>
            </a:lvl1pPr>
            <a:lvl2pPr>
              <a:defRPr sz="1114">
                <a:solidFill>
                  <a:schemeClr val="tx1">
                    <a:lumMod val="75000"/>
                    <a:lumOff val="25000"/>
                  </a:schemeClr>
                </a:solidFill>
              </a:defRPr>
            </a:lvl2pPr>
            <a:lvl3pPr>
              <a:defRPr sz="928">
                <a:solidFill>
                  <a:schemeClr val="tx1">
                    <a:lumMod val="75000"/>
                    <a:lumOff val="25000"/>
                  </a:schemeClr>
                </a:solidFill>
              </a:defRPr>
            </a:lvl3pPr>
            <a:lvl4pPr>
              <a:defRPr sz="928">
                <a:solidFill>
                  <a:schemeClr val="tx1">
                    <a:lumMod val="75000"/>
                    <a:lumOff val="25000"/>
                  </a:schemeClr>
                </a:solidFill>
              </a:defRPr>
            </a:lvl4pPr>
            <a:lvl5pPr>
              <a:defRPr sz="92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C1027DFA-5276-4B70-A256-988ABAB1F7AE}"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072255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35280" y="1068706"/>
            <a:ext cx="9220200" cy="5667374"/>
          </a:xfrm>
          <a:prstGeom prst="rect">
            <a:avLst/>
          </a:prstGeom>
          <a:noFill/>
          <a:ln w="9525">
            <a:noFill/>
            <a:miter lim="800000"/>
            <a:headEnd/>
            <a:tailEnd/>
          </a:ln>
        </p:spPr>
        <p:txBody>
          <a:bodyPr numCol="2"/>
          <a:lstStyle>
            <a:lvl1pPr marL="0" indent="0">
              <a:buNone/>
              <a:defRPr sz="1114">
                <a:solidFill>
                  <a:schemeClr val="tx1">
                    <a:lumMod val="75000"/>
                    <a:lumOff val="25000"/>
                  </a:schemeClr>
                </a:solidFill>
              </a:defRPr>
            </a:lvl1pPr>
            <a:lvl2pPr>
              <a:defRPr sz="1114">
                <a:solidFill>
                  <a:schemeClr val="tx1">
                    <a:lumMod val="75000"/>
                    <a:lumOff val="25000"/>
                  </a:schemeClr>
                </a:solidFill>
              </a:defRPr>
            </a:lvl2pPr>
            <a:lvl3pPr>
              <a:defRPr sz="928">
                <a:solidFill>
                  <a:schemeClr val="tx1">
                    <a:lumMod val="75000"/>
                    <a:lumOff val="25000"/>
                  </a:schemeClr>
                </a:solidFill>
              </a:defRPr>
            </a:lvl3pPr>
            <a:lvl4pPr>
              <a:defRPr sz="928">
                <a:solidFill>
                  <a:schemeClr val="tx1">
                    <a:lumMod val="75000"/>
                    <a:lumOff val="25000"/>
                  </a:schemeClr>
                </a:solidFill>
              </a:defRPr>
            </a:lvl4pPr>
            <a:lvl5pPr>
              <a:defRPr sz="92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2DEDAC08-9059-4ABA-99D2-9D6EF84A8713}"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48759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35280" y="1068706"/>
            <a:ext cx="9220200" cy="5667374"/>
          </a:xfrm>
          <a:prstGeom prst="rect">
            <a:avLst/>
          </a:prstGeom>
          <a:noFill/>
          <a:ln w="9525">
            <a:noFill/>
            <a:miter lim="800000"/>
            <a:headEnd/>
            <a:tailEnd/>
          </a:ln>
        </p:spPr>
        <p:txBody>
          <a:bodyPr numCol="3"/>
          <a:lstStyle>
            <a:lvl1pPr marL="0" indent="0">
              <a:buNone/>
              <a:defRPr sz="1114">
                <a:solidFill>
                  <a:schemeClr val="tx1">
                    <a:lumMod val="75000"/>
                    <a:lumOff val="25000"/>
                  </a:schemeClr>
                </a:solidFill>
              </a:defRPr>
            </a:lvl1pPr>
            <a:lvl2pPr>
              <a:defRPr sz="1114">
                <a:solidFill>
                  <a:schemeClr val="tx1">
                    <a:lumMod val="75000"/>
                    <a:lumOff val="25000"/>
                  </a:schemeClr>
                </a:solidFill>
              </a:defRPr>
            </a:lvl2pPr>
            <a:lvl3pPr>
              <a:defRPr sz="928">
                <a:solidFill>
                  <a:schemeClr val="tx1">
                    <a:lumMod val="75000"/>
                    <a:lumOff val="25000"/>
                  </a:schemeClr>
                </a:solidFill>
              </a:defRPr>
            </a:lvl3pPr>
            <a:lvl4pPr>
              <a:defRPr sz="928">
                <a:solidFill>
                  <a:schemeClr val="tx1">
                    <a:lumMod val="75000"/>
                    <a:lumOff val="25000"/>
                  </a:schemeClr>
                </a:solidFill>
              </a:defRPr>
            </a:lvl4pPr>
            <a:lvl5pPr>
              <a:defRPr sz="92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79438C1-3BA3-40A7-9EAB-E41B7EE91C3B}"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8228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4404360"/>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4404360"/>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C7507577-3E60-48C3-AA06-1260A1D21BF5}" type="slidenum">
              <a:rPr lang="en-US"/>
              <a:pPr>
                <a:defRPr/>
              </a:pPr>
              <a:t>‹#›</a:t>
            </a:fld>
            <a:endParaRPr lang="en-US" dirty="0"/>
          </a:p>
        </p:txBody>
      </p:sp>
    </p:spTree>
    <p:extLst>
      <p:ext uri="{BB962C8B-B14F-4D97-AF65-F5344CB8AC3E}">
        <p14:creationId xmlns:p14="http://schemas.microsoft.com/office/powerpoint/2010/main" val="3286050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35282" y="6612296"/>
            <a:ext cx="6988493" cy="555584"/>
          </a:xfrm>
          <a:prstGeom prst="rect">
            <a:avLst/>
          </a:prstGeom>
          <a:noFill/>
          <a:ln w="9525">
            <a:noFill/>
            <a:miter lim="800000"/>
            <a:headEnd/>
            <a:tailEnd/>
          </a:ln>
        </p:spPr>
        <p:txBody>
          <a:bodyPr tIns="0"/>
          <a:lstStyle>
            <a:lvl1pPr marL="0" indent="0">
              <a:buNone/>
              <a:defRPr sz="743">
                <a:solidFill>
                  <a:schemeClr val="tx1">
                    <a:lumMod val="75000"/>
                    <a:lumOff val="25000"/>
                  </a:schemeClr>
                </a:solidFill>
              </a:defRPr>
            </a:lvl1pPr>
            <a:lvl2pPr>
              <a:defRPr sz="1114">
                <a:solidFill>
                  <a:srgbClr val="83847A"/>
                </a:solidFill>
              </a:defRPr>
            </a:lvl2pPr>
            <a:lvl3pPr>
              <a:defRPr sz="928">
                <a:solidFill>
                  <a:srgbClr val="83847A"/>
                </a:solidFill>
              </a:defRPr>
            </a:lvl3pPr>
            <a:lvl4pPr>
              <a:defRPr sz="928">
                <a:solidFill>
                  <a:srgbClr val="83847A"/>
                </a:solidFill>
              </a:defRPr>
            </a:lvl4pPr>
            <a:lvl5pPr>
              <a:defRPr sz="928">
                <a:solidFill>
                  <a:srgbClr val="83847A"/>
                </a:solidFill>
              </a:defRPr>
            </a:lvl5pPr>
          </a:lstStyle>
          <a:p>
            <a:pPr lvl="0"/>
            <a:r>
              <a:rPr lang="en-US" noProof="0"/>
              <a:t>Click to edit Master text styles</a:t>
            </a:r>
          </a:p>
        </p:txBody>
      </p:sp>
      <p:sp>
        <p:nvSpPr>
          <p:cNvPr id="5" name="Content Placeholder 4"/>
          <p:cNvSpPr>
            <a:spLocks noGrp="1"/>
          </p:cNvSpPr>
          <p:nvPr>
            <p:ph sz="quarter" idx="15"/>
          </p:nvPr>
        </p:nvSpPr>
        <p:spPr>
          <a:xfrm>
            <a:off x="335280" y="1068706"/>
            <a:ext cx="9220200" cy="5321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7"/>
          <p:cNvSpPr>
            <a:spLocks noGrp="1"/>
          </p:cNvSpPr>
          <p:nvPr>
            <p:ph type="ftr" sz="quarter" idx="16"/>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7" name="Slide Number Placeholder 2"/>
          <p:cNvSpPr>
            <a:spLocks noGrp="1"/>
          </p:cNvSpPr>
          <p:nvPr>
            <p:ph type="sldNum" sz="quarter" idx="17"/>
          </p:nvPr>
        </p:nvSpPr>
        <p:spPr/>
        <p:txBody>
          <a:bodyPr/>
          <a:lstStyle>
            <a:lvl1pPr>
              <a:defRPr/>
            </a:lvl1pPr>
          </a:lstStyle>
          <a:p>
            <a:pPr>
              <a:defRPr/>
            </a:pPr>
            <a:fld id="{D9DB83FA-C569-4362-A398-CEA9AF7B44F6}"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942155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66"/>
            <a:ext cx="9220200" cy="913978"/>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35280" y="1388957"/>
            <a:ext cx="4526280" cy="5347123"/>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5029200" y="1388957"/>
            <a:ext cx="4526280" cy="5347123"/>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22CF99C6-2546-4E4D-BFE1-23DFECF42B4C}"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265146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66"/>
            <a:ext cx="9220200" cy="90857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5029200" y="1394579"/>
            <a:ext cx="4526280" cy="751701"/>
          </a:xfrm>
        </p:spPr>
        <p:txBody>
          <a:bodyPr bIns="0" anchor="b"/>
          <a:lstStyle>
            <a:lvl1pPr>
              <a:defRPr sz="1238">
                <a:solidFill>
                  <a:schemeClr val="tx1">
                    <a:lumMod val="75000"/>
                    <a:lumOff val="25000"/>
                  </a:schemeClr>
                </a:solidFill>
              </a:defRPr>
            </a:lvl1pPr>
          </a:lstStyle>
          <a:p>
            <a:pPr lvl="0"/>
            <a:r>
              <a:rPr lang="en-US"/>
              <a:t>Click to edit Master text styles</a:t>
            </a:r>
          </a:p>
        </p:txBody>
      </p:sp>
      <p:sp>
        <p:nvSpPr>
          <p:cNvPr id="9" name="Text Placeholder 3"/>
          <p:cNvSpPr>
            <a:spLocks noGrp="1"/>
          </p:cNvSpPr>
          <p:nvPr>
            <p:ph type="body" sz="quarter" idx="13"/>
          </p:nvPr>
        </p:nvSpPr>
        <p:spPr>
          <a:xfrm>
            <a:off x="335280" y="1394590"/>
            <a:ext cx="4526280" cy="755073"/>
          </a:xfrm>
        </p:spPr>
        <p:txBody>
          <a:bodyPr bIns="0" anchor="b"/>
          <a:lstStyle>
            <a:lvl1pPr>
              <a:defRPr sz="1238">
                <a:solidFill>
                  <a:schemeClr val="tx1">
                    <a:lumMod val="75000"/>
                    <a:lumOff val="25000"/>
                  </a:schemeClr>
                </a:solidFill>
              </a:defRPr>
            </a:lvl1pPr>
          </a:lstStyle>
          <a:p>
            <a:pPr lvl="0"/>
            <a:r>
              <a:rPr lang="en-US"/>
              <a:t>Click to edit Master text styles</a:t>
            </a:r>
          </a:p>
        </p:txBody>
      </p:sp>
      <p:sp>
        <p:nvSpPr>
          <p:cNvPr id="3" name="Content Placeholder 2"/>
          <p:cNvSpPr>
            <a:spLocks noGrp="1"/>
          </p:cNvSpPr>
          <p:nvPr>
            <p:ph sz="quarter" idx="15"/>
          </p:nvPr>
        </p:nvSpPr>
        <p:spPr>
          <a:xfrm>
            <a:off x="335280" y="2245360"/>
            <a:ext cx="4526280" cy="4490720"/>
          </a:xfrm>
        </p:spPr>
        <p:txBody>
          <a:bodyPr tIns="0"/>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5029200" y="2245360"/>
            <a:ext cx="4526280" cy="4490720"/>
          </a:xfrm>
        </p:spPr>
        <p:txBody>
          <a:bodyPr tIns="0"/>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8" name="Slide Number Placeholder 2"/>
          <p:cNvSpPr>
            <a:spLocks noGrp="1"/>
          </p:cNvSpPr>
          <p:nvPr>
            <p:ph type="sldNum" sz="quarter" idx="18"/>
          </p:nvPr>
        </p:nvSpPr>
        <p:spPr/>
        <p:txBody>
          <a:bodyPr/>
          <a:lstStyle>
            <a:lvl1pPr>
              <a:defRPr/>
            </a:lvl1pPr>
          </a:lstStyle>
          <a:p>
            <a:pPr>
              <a:defRPr/>
            </a:pPr>
            <a:fld id="{363DA9A7-1E7C-40F5-B1D6-E3909FCDE98D}"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613889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66"/>
            <a:ext cx="9220200" cy="913978"/>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35282" y="1388957"/>
            <a:ext cx="2965133" cy="5347123"/>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405190" y="1388957"/>
            <a:ext cx="6150293" cy="5347123"/>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6780903D-3F63-4172-8B8C-AA6AB0AB4991}"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086033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66"/>
            <a:ext cx="9220200" cy="913978"/>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6590347" y="1400472"/>
            <a:ext cx="2965133" cy="5347123"/>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35280" y="1388957"/>
            <a:ext cx="6150293" cy="5347123"/>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A7C21C86-00D6-4540-AE43-6EABE88767A0}"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608603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cxnSp>
        <p:nvCxnSpPr>
          <p:cNvPr id="7" name="Straight Connector 6"/>
          <p:cNvCxnSpPr/>
          <p:nvPr userDrawn="1"/>
        </p:nvCxnSpPr>
        <p:spPr>
          <a:xfrm>
            <a:off x="335280" y="4022937"/>
            <a:ext cx="922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942761" y="1388957"/>
            <a:ext cx="0" cy="527875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bwMode="auto">
          <a:xfrm>
            <a:off x="335280" y="311266"/>
            <a:ext cx="9220200" cy="913978"/>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35280" y="1388957"/>
            <a:ext cx="4526280" cy="2580006"/>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5029200" y="1388957"/>
            <a:ext cx="4526280" cy="2580006"/>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quarter" idx="18"/>
          </p:nvPr>
        </p:nvSpPr>
        <p:spPr>
          <a:xfrm>
            <a:off x="335280" y="4058920"/>
            <a:ext cx="4526280" cy="2608792"/>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quarter" idx="19"/>
          </p:nvPr>
        </p:nvSpPr>
        <p:spPr>
          <a:xfrm>
            <a:off x="5029200" y="4058920"/>
            <a:ext cx="4526280" cy="2608792"/>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7"/>
          <p:cNvSpPr>
            <a:spLocks noGrp="1"/>
          </p:cNvSpPr>
          <p:nvPr>
            <p:ph type="ftr" sz="quarter" idx="20"/>
          </p:nvPr>
        </p:nvSpPr>
        <p:spPr/>
        <p:txBody>
          <a:bodyPr/>
          <a:lstStyle>
            <a:lvl1pPr algn="l">
              <a:defRPr sz="464" smtClean="0">
                <a:solidFill>
                  <a:schemeClr val="tx1">
                    <a:lumMod val="75000"/>
                    <a:lumOff val="25000"/>
                  </a:schemeClr>
                </a:solidFill>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12" name="Slide Number Placeholder 2"/>
          <p:cNvSpPr>
            <a:spLocks noGrp="1"/>
          </p:cNvSpPr>
          <p:nvPr>
            <p:ph type="sldNum" sz="quarter" idx="21"/>
          </p:nvPr>
        </p:nvSpPr>
        <p:spPr/>
        <p:txBody>
          <a:bodyPr/>
          <a:lstStyle>
            <a:lvl1pPr algn="ctr">
              <a:defRPr sz="464" smtClean="0">
                <a:solidFill>
                  <a:schemeClr val="tx1">
                    <a:lumMod val="75000"/>
                    <a:lumOff val="25000"/>
                  </a:schemeClr>
                </a:solidFill>
              </a:defRPr>
            </a:lvl1pPr>
          </a:lstStyle>
          <a:p>
            <a:pPr>
              <a:defRPr/>
            </a:pPr>
            <a:fld id="{73ADD6FF-D3AC-4A18-8A25-182E2C4268B7}"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026574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5029200" y="1068705"/>
            <a:ext cx="4526280" cy="751701"/>
          </a:xfrm>
        </p:spPr>
        <p:txBody>
          <a:bodyPr bIns="0" anchor="b"/>
          <a:lstStyle>
            <a:lvl1pPr>
              <a:defRPr sz="1238">
                <a:solidFill>
                  <a:schemeClr val="tx1">
                    <a:lumMod val="75000"/>
                    <a:lumOff val="25000"/>
                  </a:schemeClr>
                </a:solidFill>
              </a:defRPr>
            </a:lvl1pPr>
          </a:lstStyle>
          <a:p>
            <a:pPr lvl="0"/>
            <a:r>
              <a:rPr lang="en-US"/>
              <a:t>Click to edit Master text styles</a:t>
            </a:r>
          </a:p>
        </p:txBody>
      </p:sp>
      <p:sp>
        <p:nvSpPr>
          <p:cNvPr id="7" name="Text Placeholder 3"/>
          <p:cNvSpPr>
            <a:spLocks noGrp="1"/>
          </p:cNvSpPr>
          <p:nvPr>
            <p:ph type="body" sz="quarter" idx="13"/>
          </p:nvPr>
        </p:nvSpPr>
        <p:spPr>
          <a:xfrm>
            <a:off x="335280" y="1068716"/>
            <a:ext cx="4526280" cy="755073"/>
          </a:xfrm>
        </p:spPr>
        <p:txBody>
          <a:bodyPr bIns="0" anchor="b"/>
          <a:lstStyle>
            <a:lvl1pPr>
              <a:defRPr sz="1238">
                <a:solidFill>
                  <a:schemeClr val="tx1">
                    <a:lumMod val="75000"/>
                    <a:lumOff val="25000"/>
                  </a:schemeClr>
                </a:solidFill>
              </a:defRPr>
            </a:lvl1pPr>
          </a:lstStyle>
          <a:p>
            <a:pPr lvl="0"/>
            <a:r>
              <a:rPr lang="en-US"/>
              <a:t>Click to edit Master text styles</a:t>
            </a:r>
          </a:p>
        </p:txBody>
      </p:sp>
      <p:sp>
        <p:nvSpPr>
          <p:cNvPr id="8" name="Content Placeholder 2"/>
          <p:cNvSpPr>
            <a:spLocks noGrp="1"/>
          </p:cNvSpPr>
          <p:nvPr>
            <p:ph sz="quarter" idx="15"/>
          </p:nvPr>
        </p:nvSpPr>
        <p:spPr>
          <a:xfrm>
            <a:off x="335280" y="1919486"/>
            <a:ext cx="4526280" cy="4795004"/>
          </a:xfrm>
        </p:spPr>
        <p:txBody>
          <a:bodyPr tIns="0"/>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5029200" y="1919486"/>
            <a:ext cx="4526280" cy="4795004"/>
          </a:xfrm>
        </p:spPr>
        <p:txBody>
          <a:bodyPr tIns="0"/>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11" name="Slide Number Placeholder 2"/>
          <p:cNvSpPr>
            <a:spLocks noGrp="1"/>
          </p:cNvSpPr>
          <p:nvPr>
            <p:ph type="sldNum" sz="quarter" idx="18"/>
          </p:nvPr>
        </p:nvSpPr>
        <p:spPr/>
        <p:txBody>
          <a:bodyPr/>
          <a:lstStyle>
            <a:lvl1pPr>
              <a:defRPr/>
            </a:lvl1pPr>
          </a:lstStyle>
          <a:p>
            <a:pPr>
              <a:defRPr/>
            </a:pPr>
            <a:fld id="{4531C2C8-D9D4-4EAD-9FAE-62D2CE773A58}"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579386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8" name="Content Placeholder 2"/>
          <p:cNvSpPr>
            <a:spLocks noGrp="1"/>
          </p:cNvSpPr>
          <p:nvPr>
            <p:ph sz="quarter" idx="15"/>
          </p:nvPr>
        </p:nvSpPr>
        <p:spPr>
          <a:xfrm>
            <a:off x="335280" y="1068709"/>
            <a:ext cx="4526280" cy="5645785"/>
          </a:xfrm>
        </p:spPr>
        <p:txBody>
          <a:bodyPr tIns="0"/>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5029200" y="1068709"/>
            <a:ext cx="4526280" cy="5645785"/>
          </a:xfrm>
        </p:spPr>
        <p:txBody>
          <a:bodyPr tIns="0"/>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69FA84BF-BBC2-47C4-B832-095FD63B5755}"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64632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7" name="Content Placeholder 2"/>
          <p:cNvSpPr>
            <a:spLocks noGrp="1"/>
          </p:cNvSpPr>
          <p:nvPr>
            <p:ph sz="quarter" idx="15"/>
          </p:nvPr>
        </p:nvSpPr>
        <p:spPr>
          <a:xfrm>
            <a:off x="335282" y="1068708"/>
            <a:ext cx="2965133" cy="566737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405190" y="1068708"/>
            <a:ext cx="6150293" cy="566737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062E1BD3-C635-419D-8F47-F236221168A3}"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494831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hort Title - 2 Odd Sections">
    <p:spTree>
      <p:nvGrpSpPr>
        <p:cNvPr id="1" name=""/>
        <p:cNvGrpSpPr/>
        <p:nvPr/>
      </p:nvGrpSpPr>
      <p:grpSpPr>
        <a:xfrm>
          <a:off x="0" y="0"/>
          <a:ext cx="0" cy="0"/>
          <a:chOff x="0" y="0"/>
          <a:chExt cx="0" cy="0"/>
        </a:xfrm>
      </p:grpSpPr>
      <p:sp>
        <p:nvSpPr>
          <p:cNvPr id="10" name="Content Placeholder 2"/>
          <p:cNvSpPr>
            <a:spLocks noGrp="1"/>
          </p:cNvSpPr>
          <p:nvPr>
            <p:ph sz="quarter" idx="16"/>
          </p:nvPr>
        </p:nvSpPr>
        <p:spPr>
          <a:xfrm>
            <a:off x="335280" y="1068708"/>
            <a:ext cx="6150293" cy="566737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7" name="Content Placeholder 2"/>
          <p:cNvSpPr>
            <a:spLocks noGrp="1"/>
          </p:cNvSpPr>
          <p:nvPr>
            <p:ph sz="quarter" idx="15"/>
          </p:nvPr>
        </p:nvSpPr>
        <p:spPr>
          <a:xfrm>
            <a:off x="6590347" y="1068708"/>
            <a:ext cx="2965133" cy="566737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87578AC4-5340-40CE-B68C-195DFF6D1227}"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7843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337D56FB-1EE6-4FB9-9B76-B8DC816D922E}" type="slidenum">
              <a:rPr lang="en-US"/>
              <a:pPr>
                <a:defRPr/>
              </a:pPr>
              <a:t>‹#›</a:t>
            </a:fld>
            <a:endParaRPr lang="en-US" dirty="0"/>
          </a:p>
        </p:txBody>
      </p:sp>
    </p:spTree>
    <p:extLst>
      <p:ext uri="{BB962C8B-B14F-4D97-AF65-F5344CB8AC3E}">
        <p14:creationId xmlns:p14="http://schemas.microsoft.com/office/powerpoint/2010/main" val="2230365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cxnSp>
        <p:nvCxnSpPr>
          <p:cNvPr id="7" name="Straight Connector 6"/>
          <p:cNvCxnSpPr/>
          <p:nvPr userDrawn="1"/>
        </p:nvCxnSpPr>
        <p:spPr>
          <a:xfrm>
            <a:off x="335280" y="3864610"/>
            <a:ext cx="9220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942761" y="1068705"/>
            <a:ext cx="0" cy="559900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16" name="Content Placeholder 2"/>
          <p:cNvSpPr>
            <a:spLocks noGrp="1"/>
          </p:cNvSpPr>
          <p:nvPr>
            <p:ph sz="quarter" idx="15"/>
          </p:nvPr>
        </p:nvSpPr>
        <p:spPr>
          <a:xfrm>
            <a:off x="335280" y="1068705"/>
            <a:ext cx="4526280" cy="2746248"/>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16"/>
          </p:nvPr>
        </p:nvSpPr>
        <p:spPr>
          <a:xfrm>
            <a:off x="5029200" y="1068705"/>
            <a:ext cx="4526280" cy="2746248"/>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quarter" idx="18"/>
          </p:nvPr>
        </p:nvSpPr>
        <p:spPr>
          <a:xfrm>
            <a:off x="335280" y="3920744"/>
            <a:ext cx="4526280" cy="2746248"/>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9"/>
          </p:nvPr>
        </p:nvSpPr>
        <p:spPr>
          <a:xfrm>
            <a:off x="5029200" y="3920744"/>
            <a:ext cx="4526280" cy="2746248"/>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5"/>
          <p:cNvSpPr>
            <a:spLocks noGrp="1"/>
          </p:cNvSpPr>
          <p:nvPr>
            <p:ph type="ftr" sz="quarter" idx="2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10" name="Slide Number Placeholder 6"/>
          <p:cNvSpPr>
            <a:spLocks noGrp="1"/>
          </p:cNvSpPr>
          <p:nvPr>
            <p:ph type="sldNum" sz="quarter" idx="21"/>
          </p:nvPr>
        </p:nvSpPr>
        <p:spPr/>
        <p:txBody>
          <a:bodyPr/>
          <a:lstStyle>
            <a:lvl1pPr>
              <a:defRPr/>
            </a:lvl1pPr>
          </a:lstStyle>
          <a:p>
            <a:pPr>
              <a:defRPr/>
            </a:pPr>
            <a:fld id="{FF6F7990-D7B5-4C0C-AADC-EAF4DB788F08}"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927842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2590801"/>
            <a:ext cx="9220200" cy="1457324"/>
          </a:xfrm>
          <a:prstGeom prst="rect">
            <a:avLst/>
          </a:prstGeom>
          <a:noFill/>
          <a:ln w="9525">
            <a:noFill/>
            <a:miter lim="800000"/>
            <a:headEnd/>
            <a:tailEnd/>
          </a:ln>
        </p:spPr>
        <p:txBody>
          <a:bodyPr anchor="b"/>
          <a:lstStyle>
            <a:lvl1pPr>
              <a:defRPr sz="1671"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35280" y="4179466"/>
            <a:ext cx="9220200" cy="967952"/>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7"/>
          <p:cNvSpPr>
            <a:spLocks noGrp="1"/>
          </p:cNvSpPr>
          <p:nvPr>
            <p:ph type="ftr" sz="quarter" idx="13"/>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4"/>
          </p:nvPr>
        </p:nvSpPr>
        <p:spPr/>
        <p:txBody>
          <a:bodyPr/>
          <a:lstStyle>
            <a:lvl1pPr>
              <a:defRPr/>
            </a:lvl1pPr>
          </a:lstStyle>
          <a:p>
            <a:pPr>
              <a:defRPr/>
            </a:pPr>
            <a:fld id="{E11F5787-3899-46CF-8E87-743052FD5494}"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530580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2590801"/>
            <a:ext cx="9220200" cy="1457324"/>
          </a:xfrm>
          <a:prstGeom prst="rect">
            <a:avLst/>
          </a:prstGeom>
          <a:noFill/>
          <a:ln w="9525">
            <a:noFill/>
            <a:miter lim="800000"/>
            <a:headEnd/>
            <a:tailEnd/>
          </a:ln>
        </p:spPr>
        <p:txBody>
          <a:bodyPr anchor="b"/>
          <a:lstStyle>
            <a:lvl1pPr>
              <a:defRPr sz="1671"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9A30624C-F290-4923-9FFE-8DA7B1D6B1BA}"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596399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66"/>
            <a:ext cx="9220200" cy="90857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8B115ABF-6782-4CAD-974C-A412F691888D}"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953532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35280" y="311256"/>
            <a:ext cx="9220200" cy="60991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7AB5892C-F65F-4917-9A46-90654D6069F4}"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357833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8231325-7D14-495D-A894-C01E2D93F573}"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582004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5"/>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3" name="Slide Number Placeholder 6"/>
          <p:cNvSpPr>
            <a:spLocks noGrp="1"/>
          </p:cNvSpPr>
          <p:nvPr>
            <p:ph type="sldNum" sz="quarter" idx="11"/>
          </p:nvPr>
        </p:nvSpPr>
        <p:spPr/>
        <p:txBody>
          <a:bodyPr/>
          <a:lstStyle>
            <a:lvl1pPr>
              <a:defRPr/>
            </a:lvl1pPr>
          </a:lstStyle>
          <a:p>
            <a:pPr>
              <a:defRPr/>
            </a:pPr>
            <a:fld id="{BF00AA72-2C0C-4096-B475-DB99F7AA2080}"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874830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smtClean="0">
                <a:solidFill>
                  <a:schemeClr val="tx2">
                    <a:lumMod val="85000"/>
                  </a:schemeClr>
                </a:solidFill>
              </a:defRPr>
            </a:lvl1pPr>
          </a:lstStyle>
          <a:p>
            <a:pPr>
              <a:defRPr/>
            </a:pPr>
            <a:r>
              <a:rPr lang="en-US">
                <a:solidFill>
                  <a:srgbClr val="FFFFFF">
                    <a:lumMod val="85000"/>
                  </a:srgbClr>
                </a:solidFill>
              </a:rPr>
              <a:t>File Name</a:t>
            </a:r>
            <a:endParaRPr lang="en-US" dirty="0">
              <a:solidFill>
                <a:srgbClr val="FFFFFF">
                  <a:lumMod val="85000"/>
                </a:srgbClr>
              </a:solidFill>
            </a:endParaRPr>
          </a:p>
        </p:txBody>
      </p:sp>
      <p:sp>
        <p:nvSpPr>
          <p:cNvPr id="3" name="Slide Number Placeholder 5"/>
          <p:cNvSpPr>
            <a:spLocks noGrp="1"/>
          </p:cNvSpPr>
          <p:nvPr>
            <p:ph type="sldNum" sz="quarter" idx="11"/>
          </p:nvPr>
        </p:nvSpPr>
        <p:spPr/>
        <p:txBody>
          <a:bodyPr/>
          <a:lstStyle>
            <a:lvl1pPr>
              <a:defRPr smtClean="0">
                <a:solidFill>
                  <a:schemeClr val="tx2">
                    <a:lumMod val="85000"/>
                  </a:schemeClr>
                </a:solidFill>
              </a:defRPr>
            </a:lvl1pPr>
          </a:lstStyle>
          <a:p>
            <a:pPr>
              <a:defRPr/>
            </a:pPr>
            <a:fld id="{0F95F37C-3170-40FC-9786-997573DE726F}" type="slidenum">
              <a:rPr lang="en-US">
                <a:solidFill>
                  <a:srgbClr val="FFFFFF">
                    <a:lumMod val="85000"/>
                  </a:srgbClr>
                </a:solidFill>
              </a:rPr>
              <a:pPr>
                <a:defRPr/>
              </a:pPr>
              <a:t>‹#›</a:t>
            </a:fld>
            <a:endParaRPr lang="en-US" dirty="0">
              <a:solidFill>
                <a:srgbClr val="FFFFFF">
                  <a:lumMod val="85000"/>
                </a:srgbClr>
              </a:solidFill>
            </a:endParaRPr>
          </a:p>
        </p:txBody>
      </p:sp>
    </p:spTree>
    <p:extLst>
      <p:ext uri="{BB962C8B-B14F-4D97-AF65-F5344CB8AC3E}">
        <p14:creationId xmlns:p14="http://schemas.microsoft.com/office/powerpoint/2010/main" val="49574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43725708-E891-437D-928D-DC4A2E4C04CD}"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535364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3D7E-6C62-370D-8FFB-43A1871CA6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05A78-887E-9E80-9385-E97D072146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4497B-1B73-FD31-4203-9F6894328F45}"/>
              </a:ext>
            </a:extLst>
          </p:cNvPr>
          <p:cNvSpPr>
            <a:spLocks noGrp="1"/>
          </p:cNvSpPr>
          <p:nvPr>
            <p:ph type="dt" sz="half" idx="10"/>
          </p:nvPr>
        </p:nvSpPr>
        <p:spPr/>
        <p:txBody>
          <a:bodyPr/>
          <a:lstStyle/>
          <a:p>
            <a:fld id="{9728DC43-9DA0-42FD-897E-54EEA75C0569}" type="datetimeFigureOut">
              <a:rPr lang="en-US" smtClean="0"/>
              <a:t>5/28/2025</a:t>
            </a:fld>
            <a:endParaRPr lang="en-US"/>
          </a:p>
        </p:txBody>
      </p:sp>
      <p:sp>
        <p:nvSpPr>
          <p:cNvPr id="5" name="Footer Placeholder 4">
            <a:extLst>
              <a:ext uri="{FF2B5EF4-FFF2-40B4-BE49-F238E27FC236}">
                <a16:creationId xmlns:a16="http://schemas.microsoft.com/office/drawing/2014/main" id="{EBAC1709-48DD-8E11-2CD8-51B61C279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9B0A2-CFF3-6E0D-0324-CB9490C88D56}"/>
              </a:ext>
            </a:extLst>
          </p:cNvPr>
          <p:cNvSpPr>
            <a:spLocks noGrp="1"/>
          </p:cNvSpPr>
          <p:nvPr>
            <p:ph type="sldNum" sz="quarter" idx="12"/>
          </p:nvPr>
        </p:nvSpPr>
        <p:spPr/>
        <p:txBody>
          <a:bodyPr/>
          <a:lstStyle/>
          <a:p>
            <a:fld id="{C607AACF-948F-44E3-BF26-38AA66B909EA}" type="slidenum">
              <a:rPr lang="en-US" smtClean="0"/>
              <a:t>‹#›</a:t>
            </a:fld>
            <a:endParaRPr lang="en-US"/>
          </a:p>
        </p:txBody>
      </p:sp>
    </p:spTree>
    <p:extLst>
      <p:ext uri="{BB962C8B-B14F-4D97-AF65-F5344CB8AC3E}">
        <p14:creationId xmlns:p14="http://schemas.microsoft.com/office/powerpoint/2010/main" val="35171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0C5E0DD7-F9C1-4C4A-80E6-70E8DBEE4E8E}" type="slidenum">
              <a:rPr lang="en-US"/>
              <a:pPr>
                <a:defRPr/>
              </a:pPr>
              <a:t>‹#›</a:t>
            </a:fld>
            <a:endParaRPr lang="en-US" dirty="0"/>
          </a:p>
        </p:txBody>
      </p:sp>
    </p:spTree>
    <p:extLst>
      <p:ext uri="{BB962C8B-B14F-4D97-AF65-F5344CB8AC3E}">
        <p14:creationId xmlns:p14="http://schemas.microsoft.com/office/powerpoint/2010/main" val="421157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20028" y="1165860"/>
            <a:ext cx="9618345" cy="63474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551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20028" y="1165860"/>
            <a:ext cx="9618345" cy="634746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437132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20028" y="1165860"/>
            <a:ext cx="9618345" cy="634746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677606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20028" y="7016584"/>
            <a:ext cx="9618345" cy="496737"/>
          </a:xfrm>
          <a:prstGeom prst="rect">
            <a:avLst/>
          </a:prstGeom>
          <a:noFill/>
          <a:ln w="9525">
            <a:noFill/>
            <a:miter lim="800000"/>
            <a:headEnd/>
            <a:tailEnd/>
          </a:ln>
        </p:spPr>
        <p:txBody>
          <a:bodyPr lIns="91440" tIns="0" numCol="1"/>
          <a:lstStyle>
            <a:lvl1pPr marL="0" indent="0">
              <a:buNone/>
              <a:defRPr sz="743">
                <a:solidFill>
                  <a:schemeClr val="tx1">
                    <a:lumMod val="75000"/>
                    <a:lumOff val="25000"/>
                  </a:schemeClr>
                </a:solidFill>
              </a:defRPr>
            </a:lvl1pPr>
            <a:lvl2pPr>
              <a:defRPr sz="1114">
                <a:solidFill>
                  <a:srgbClr val="83847A"/>
                </a:solidFill>
              </a:defRPr>
            </a:lvl2pPr>
            <a:lvl3pPr>
              <a:defRPr sz="928">
                <a:solidFill>
                  <a:srgbClr val="83847A"/>
                </a:solidFill>
              </a:defRPr>
            </a:lvl3pPr>
            <a:lvl4pPr>
              <a:defRPr sz="928">
                <a:solidFill>
                  <a:srgbClr val="83847A"/>
                </a:solidFill>
              </a:defRPr>
            </a:lvl4pPr>
            <a:lvl5pPr>
              <a:defRPr sz="928">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20028" y="1165861"/>
            <a:ext cx="9618345" cy="57645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7295075" y="7540237"/>
            <a:ext cx="2278380" cy="155448"/>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20028" y="7540237"/>
            <a:ext cx="2393633" cy="155448"/>
          </a:xfrm>
          <a:prstGeom prst="rect">
            <a:avLst/>
          </a:prstGeom>
        </p:spPr>
        <p:txBody>
          <a:bodyPr/>
          <a:lstStyle/>
          <a:p>
            <a:endParaRPr lang="en-US" dirty="0"/>
          </a:p>
        </p:txBody>
      </p:sp>
    </p:spTree>
    <p:extLst>
      <p:ext uri="{BB962C8B-B14F-4D97-AF65-F5344CB8AC3E}">
        <p14:creationId xmlns:p14="http://schemas.microsoft.com/office/powerpoint/2010/main" val="25291724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7" y="1165860"/>
            <a:ext cx="4720160"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5118213" y="1165860"/>
            <a:ext cx="4720160"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090402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20027" y="1165861"/>
            <a:ext cx="4718647" cy="755073"/>
          </a:xfrm>
        </p:spPr>
        <p:txBody>
          <a:bodyPr bIns="0" anchor="b"/>
          <a:lstStyle>
            <a:lvl1pPr>
              <a:defRPr sz="1238">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20027" y="1975486"/>
            <a:ext cx="4720160" cy="553783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5118213" y="1975486"/>
            <a:ext cx="4720160" cy="553783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5119726" y="1165861"/>
            <a:ext cx="4718647" cy="755073"/>
          </a:xfrm>
        </p:spPr>
        <p:txBody>
          <a:bodyPr bIns="0" anchor="b"/>
          <a:lstStyle>
            <a:lvl1pPr>
              <a:defRPr sz="1238">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141064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8" y="1165860"/>
            <a:ext cx="3117937"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511539" y="1165860"/>
            <a:ext cx="6326833"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1675200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720435" y="1165860"/>
            <a:ext cx="3117937"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20027" y="1165860"/>
            <a:ext cx="6326833"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322736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7"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14325" y="4279318"/>
            <a:ext cx="94297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029200" y="1165860"/>
            <a:ext cx="0" cy="63474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20027" y="4369816"/>
            <a:ext cx="4746308" cy="3143504"/>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5092065"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5092065" y="4369816"/>
            <a:ext cx="4746308" cy="3143504"/>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57813309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14325" y="3888262"/>
            <a:ext cx="94297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029200" y="1165860"/>
            <a:ext cx="0" cy="63474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5092065" y="4015740"/>
            <a:ext cx="4746308" cy="349758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20027" y="4015740"/>
            <a:ext cx="4746308" cy="349758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5092065" y="1165861"/>
            <a:ext cx="4746308" cy="2588355"/>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20027" y="1165861"/>
            <a:ext cx="4746308" cy="2588355"/>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575056115"/>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173CEAF1-5FF3-45BF-8231-CEC574BBA93A}" type="slidenum">
              <a:rPr lang="en-US"/>
              <a:pPr>
                <a:defRPr/>
              </a:pPr>
              <a:t>‹#›</a:t>
            </a:fld>
            <a:endParaRPr lang="en-US" dirty="0"/>
          </a:p>
        </p:txBody>
      </p:sp>
    </p:spTree>
    <p:extLst>
      <p:ext uri="{BB962C8B-B14F-4D97-AF65-F5344CB8AC3E}">
        <p14:creationId xmlns:p14="http://schemas.microsoft.com/office/powerpoint/2010/main" val="13348833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20028" y="4369816"/>
            <a:ext cx="9618345" cy="3143504"/>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5092065"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20027"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854744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5092065" y="4361180"/>
            <a:ext cx="4746308" cy="315214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20027" y="4361180"/>
            <a:ext cx="4746308" cy="315214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20028" y="1160735"/>
            <a:ext cx="9618345"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5565099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363213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83607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62865" y="75565"/>
            <a:ext cx="9916953" cy="7620120"/>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71332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solidFill>
                  <a:schemeClr val="tx1">
                    <a:lumMod val="50000"/>
                    <a:lumOff val="50000"/>
                  </a:schemeClr>
                </a:solidFill>
              </a:rPr>
              <a:pPr algn="r">
                <a:spcBef>
                  <a:spcPct val="50000"/>
                </a:spcBef>
                <a:defRPr/>
              </a:pPr>
              <a:t>‹#›</a:t>
            </a:fld>
            <a:endParaRPr lang="en-US" sz="907"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121836416"/>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solidFill>
                  <a:schemeClr val="tx1">
                    <a:lumMod val="50000"/>
                    <a:lumOff val="50000"/>
                  </a:schemeClr>
                </a:solidFill>
              </a:rPr>
              <a:pPr algn="r">
                <a:spcBef>
                  <a:spcPct val="50000"/>
                </a:spcBef>
                <a:defRPr/>
              </a:pPr>
              <a:t>‹#›</a:t>
            </a:fld>
            <a:endParaRPr lang="en-US" sz="907"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8727004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solidFill>
                  <a:schemeClr val="tx2"/>
                </a:solidFill>
              </a:rPr>
              <a:pPr algn="r">
                <a:spcBef>
                  <a:spcPct val="50000"/>
                </a:spcBef>
                <a:defRPr/>
              </a:pPr>
              <a:t>‹#›</a:t>
            </a:fld>
            <a:endParaRPr lang="en-US" sz="907"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78945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solidFill>
                  <a:schemeClr val="tx1"/>
                </a:solidFill>
              </a:rPr>
              <a:pPr algn="r">
                <a:spcBef>
                  <a:spcPct val="50000"/>
                </a:spcBef>
                <a:defRPr/>
              </a:pPr>
              <a:t>‹#›</a:t>
            </a:fld>
            <a:endParaRPr lang="en-US" sz="907"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781140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14" name="Title Placeholder 1"/>
          <p:cNvSpPr>
            <a:spLocks noGrp="1"/>
          </p:cNvSpPr>
          <p:nvPr>
            <p:ph type="title"/>
          </p:nvPr>
        </p:nvSpPr>
        <p:spPr bwMode="auto">
          <a:xfrm>
            <a:off x="220028" y="2590801"/>
            <a:ext cx="9618345" cy="1457324"/>
          </a:xfrm>
          <a:prstGeom prst="rect">
            <a:avLst/>
          </a:prstGeom>
          <a:noFill/>
          <a:ln w="9525">
            <a:solidFill>
              <a:schemeClr val="accent3"/>
            </a:solidFill>
            <a:miter lim="800000"/>
            <a:headEnd/>
            <a:tailEnd/>
          </a:ln>
        </p:spPr>
        <p:txBody>
          <a:bodyPr anchor="b"/>
          <a:lstStyle>
            <a:lvl1pPr>
              <a:defRPr sz="264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20027" y="4179466"/>
            <a:ext cx="7009448" cy="967952"/>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7229475" y="4190261"/>
            <a:ext cx="2608013" cy="957157"/>
          </a:xfrm>
          <a:prstGeom prst="rect">
            <a:avLst/>
          </a:prstGeom>
          <a:ln>
            <a:solidFill>
              <a:schemeClr val="accent3"/>
            </a:solidFill>
          </a:ln>
        </p:spPr>
        <p:txBody>
          <a:bodyPr/>
          <a:lstStyle>
            <a:lvl1pPr algn="ctr">
              <a:defRPr sz="165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pPr algn="r">
                <a:spcBef>
                  <a:spcPct val="50000"/>
                </a:spcBef>
                <a:defRPr/>
              </a:pPr>
              <a:t>‹#›</a:t>
            </a:fld>
            <a:endParaRPr lang="en-US" sz="907"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375991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445DDA41-2A10-4657-94EF-C1BECBF290A3}" type="slidenum">
              <a:rPr lang="en-US"/>
              <a:pPr>
                <a:defRPr/>
              </a:pPr>
              <a:t>‹#›</a:t>
            </a:fld>
            <a:endParaRPr lang="en-US" dirty="0"/>
          </a:p>
        </p:txBody>
      </p:sp>
    </p:spTree>
    <p:extLst>
      <p:ext uri="{BB962C8B-B14F-4D97-AF65-F5344CB8AC3E}">
        <p14:creationId xmlns:p14="http://schemas.microsoft.com/office/powerpoint/2010/main" val="32717302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14" name="Title Placeholder 1"/>
          <p:cNvSpPr>
            <a:spLocks noGrp="1"/>
          </p:cNvSpPr>
          <p:nvPr>
            <p:ph type="title"/>
          </p:nvPr>
        </p:nvSpPr>
        <p:spPr bwMode="auto">
          <a:xfrm>
            <a:off x="220028" y="2590801"/>
            <a:ext cx="9618345" cy="1457324"/>
          </a:xfrm>
          <a:prstGeom prst="rect">
            <a:avLst/>
          </a:prstGeom>
          <a:noFill/>
          <a:ln w="9525">
            <a:solidFill>
              <a:schemeClr val="accent3"/>
            </a:solidFill>
            <a:miter lim="800000"/>
            <a:headEnd/>
            <a:tailEnd/>
          </a:ln>
        </p:spPr>
        <p:txBody>
          <a:bodyPr anchor="ctr"/>
          <a:lstStyle>
            <a:lvl1pPr>
              <a:defRPr sz="264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pPr algn="r">
                <a:spcBef>
                  <a:spcPct val="50000"/>
                </a:spcBef>
                <a:defRPr/>
              </a:pPr>
              <a:t>‹#›</a:t>
            </a:fld>
            <a:endParaRPr lang="en-US" sz="907"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7559993" y="4204581"/>
            <a:ext cx="2278380" cy="437268"/>
          </a:xfrm>
          <a:prstGeom prst="rect">
            <a:avLst/>
          </a:prstGeom>
          <a:ln>
            <a:solidFill>
              <a:schemeClr val="accent3"/>
            </a:solidFill>
          </a:ln>
        </p:spPr>
        <p:txBody>
          <a:bodyPr/>
          <a:lstStyle>
            <a:lvl1pPr algn="ctr">
              <a:defRPr sz="1650">
                <a:solidFill>
                  <a:schemeClr val="accent3"/>
                </a:solidFill>
              </a:defRPr>
            </a:lvl1pPr>
          </a:lstStyle>
          <a:p>
            <a:endParaRPr lang="en-US" dirty="0"/>
          </a:p>
        </p:txBody>
      </p:sp>
    </p:spTree>
    <p:extLst>
      <p:ext uri="{BB962C8B-B14F-4D97-AF65-F5344CB8AC3E}">
        <p14:creationId xmlns:p14="http://schemas.microsoft.com/office/powerpoint/2010/main" val="28128193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4" name="Content Placeholder 3"/>
          <p:cNvSpPr>
            <a:spLocks noGrp="1"/>
          </p:cNvSpPr>
          <p:nvPr>
            <p:ph sz="quarter" idx="12"/>
          </p:nvPr>
        </p:nvSpPr>
        <p:spPr>
          <a:xfrm>
            <a:off x="220028" y="2445069"/>
            <a:ext cx="9618345" cy="2038455"/>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7559993" y="4582406"/>
            <a:ext cx="2278380" cy="437268"/>
          </a:xfrm>
          <a:prstGeom prst="rect">
            <a:avLst/>
          </a:prstGeom>
          <a:ln>
            <a:solidFill>
              <a:schemeClr val="accent3"/>
            </a:solidFill>
          </a:ln>
        </p:spPr>
        <p:txBody>
          <a:bodyPr/>
          <a:lstStyle>
            <a:lvl1pPr algn="ctr">
              <a:defRPr sz="165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9384860" y="150254"/>
            <a:ext cx="452628" cy="139590"/>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907" b="0" baseline="0" smtClean="0"/>
              <a:pPr algn="r">
                <a:spcBef>
                  <a:spcPct val="50000"/>
                </a:spcBef>
                <a:defRPr/>
              </a:pPr>
              <a:t>‹#›</a:t>
            </a:fld>
            <a:endParaRPr lang="en-US" sz="907"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697858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9267" y="0"/>
            <a:ext cx="10055421" cy="7772400"/>
          </a:xfrm>
          <a:prstGeom prst="rect">
            <a:avLst/>
          </a:prstGeom>
        </p:spPr>
      </p:pic>
      <p:sp>
        <p:nvSpPr>
          <p:cNvPr id="14" name="Title 5"/>
          <p:cNvSpPr>
            <a:spLocks noGrp="1"/>
          </p:cNvSpPr>
          <p:nvPr>
            <p:ph type="title"/>
          </p:nvPr>
        </p:nvSpPr>
        <p:spPr>
          <a:xfrm>
            <a:off x="220027" y="301322"/>
            <a:ext cx="4809173" cy="1894415"/>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5131538" y="301322"/>
            <a:ext cx="4706834"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5131538" y="3998844"/>
            <a:ext cx="4706834"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20028" y="2333974"/>
            <a:ext cx="4798695" cy="374901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7839813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14" name="Title 5"/>
          <p:cNvSpPr>
            <a:spLocks noGrp="1"/>
          </p:cNvSpPr>
          <p:nvPr>
            <p:ph type="title"/>
          </p:nvPr>
        </p:nvSpPr>
        <p:spPr>
          <a:xfrm>
            <a:off x="220028" y="295723"/>
            <a:ext cx="4802555" cy="1894415"/>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5235994" y="295723"/>
            <a:ext cx="4602379" cy="3491948"/>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7103745" y="3975115"/>
            <a:ext cx="2734628" cy="350621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20028" y="2333520"/>
            <a:ext cx="4792147" cy="3749463"/>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4241279" y="3975115"/>
            <a:ext cx="2734628" cy="3506216"/>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27494526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490" y="0"/>
            <a:ext cx="10055421" cy="7772400"/>
          </a:xfrm>
          <a:prstGeom prst="rect">
            <a:avLst/>
          </a:prstGeom>
        </p:spPr>
      </p:pic>
      <p:sp>
        <p:nvSpPr>
          <p:cNvPr id="3" name="Text Placeholder 2"/>
          <p:cNvSpPr>
            <a:spLocks noGrp="1"/>
          </p:cNvSpPr>
          <p:nvPr>
            <p:ph type="body" sz="quarter" idx="19"/>
          </p:nvPr>
        </p:nvSpPr>
        <p:spPr>
          <a:xfrm>
            <a:off x="314325" y="2333973"/>
            <a:ext cx="4015502" cy="3758005"/>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7196872" y="3880484"/>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431293" y="3880484"/>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7196872" y="301321"/>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14326" y="301322"/>
            <a:ext cx="4015160" cy="1894415"/>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4431293" y="301321"/>
            <a:ext cx="2641501" cy="3386813"/>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1253898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7042" y="0"/>
            <a:ext cx="10055421" cy="7772400"/>
          </a:xfrm>
          <a:prstGeom prst="rect">
            <a:avLst/>
          </a:prstGeom>
        </p:spPr>
      </p:pic>
      <p:sp>
        <p:nvSpPr>
          <p:cNvPr id="16" name="TextBox 15"/>
          <p:cNvSpPr txBox="1"/>
          <p:nvPr userDrawn="1"/>
        </p:nvSpPr>
        <p:spPr>
          <a:xfrm>
            <a:off x="220028" y="5913161"/>
            <a:ext cx="3578112" cy="303353"/>
          </a:xfrm>
          <a:prstGeom prst="rect">
            <a:avLst/>
          </a:prstGeom>
          <a:noFill/>
          <a:ln>
            <a:solidFill>
              <a:schemeClr val="accent3"/>
            </a:solidFill>
          </a:ln>
        </p:spPr>
        <p:txBody>
          <a:bodyPr wrap="square" lIns="75438" tIns="0">
            <a:spAutoFit/>
          </a:bodyPr>
          <a:lstStyle/>
          <a:p>
            <a:r>
              <a:rPr lang="en-US" altLang="en-US" sz="557" i="1" dirty="0">
                <a:solidFill>
                  <a:schemeClr val="tx2"/>
                </a:solidFill>
              </a:rPr>
              <a:t>“</a:t>
            </a:r>
            <a:r>
              <a:rPr lang="en-US" sz="557"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57" i="1" dirty="0">
                <a:solidFill>
                  <a:schemeClr val="tx2"/>
                </a:solidFill>
              </a:rPr>
              <a:t>”</a:t>
            </a:r>
            <a:endParaRPr lang="en-US" sz="557" i="1" dirty="0">
              <a:solidFill>
                <a:schemeClr val="tx2"/>
              </a:solidFill>
            </a:endParaRPr>
          </a:p>
        </p:txBody>
      </p:sp>
      <p:sp>
        <p:nvSpPr>
          <p:cNvPr id="18" name="Picture Placeholder 16"/>
          <p:cNvSpPr>
            <a:spLocks noGrp="1" noChangeAspect="1"/>
          </p:cNvSpPr>
          <p:nvPr>
            <p:ph type="pic" sz="quarter" idx="13"/>
          </p:nvPr>
        </p:nvSpPr>
        <p:spPr>
          <a:xfrm>
            <a:off x="7012880" y="4398338"/>
            <a:ext cx="2825493" cy="28887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7012880" y="1390757"/>
            <a:ext cx="2825493" cy="28887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898997" y="1390757"/>
            <a:ext cx="3043760" cy="5906536"/>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20028" y="279356"/>
            <a:ext cx="9618345" cy="972895"/>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20028" y="1390757"/>
            <a:ext cx="3578112" cy="4485322"/>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2213197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7042" y="0"/>
            <a:ext cx="10055421" cy="77724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692825" y="518160"/>
            <a:ext cx="3244096" cy="1813560"/>
          </a:xfrm>
          <a:ln>
            <a:solidFill>
              <a:schemeClr val="accent3"/>
            </a:solidFill>
          </a:ln>
        </p:spPr>
        <p:txBody>
          <a:bodyPr anchor="b"/>
          <a:lstStyle>
            <a:lvl1pPr>
              <a:defRPr sz="264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4276130" y="518161"/>
            <a:ext cx="5092065" cy="5710668"/>
          </a:xfrm>
          <a:solidFill>
            <a:schemeClr val="tx2"/>
          </a:solidFill>
        </p:spPr>
        <p:txBody>
          <a:bodyPr/>
          <a:lstStyle>
            <a:lvl1pPr marL="0" indent="0">
              <a:buNone/>
              <a:defRPr sz="2640">
                <a:solidFill>
                  <a:schemeClr val="tx1"/>
                </a:solidFill>
              </a:defRPr>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692825" y="2487169"/>
            <a:ext cx="3244096" cy="3741660"/>
          </a:xfrm>
          <a:ln>
            <a:solidFill>
              <a:schemeClr val="accent3"/>
            </a:solidFill>
          </a:ln>
        </p:spPr>
        <p:txBody>
          <a:bodyPr/>
          <a:lstStyle>
            <a:lvl1pPr marL="0" indent="0">
              <a:buNone/>
              <a:defRPr sz="1320">
                <a:solidFill>
                  <a:schemeClr val="tx2"/>
                </a:solidFill>
              </a:defRPr>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7163" y="6349308"/>
            <a:ext cx="1981937" cy="1208116"/>
          </a:xfrm>
          <a:prstGeom prst="rect">
            <a:avLst/>
          </a:prstGeom>
        </p:spPr>
      </p:pic>
    </p:spTree>
    <p:extLst>
      <p:ext uri="{BB962C8B-B14F-4D97-AF65-F5344CB8AC3E}">
        <p14:creationId xmlns:p14="http://schemas.microsoft.com/office/powerpoint/2010/main" val="869371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20028" y="1165860"/>
            <a:ext cx="9618345" cy="6347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5430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20028" y="1165860"/>
            <a:ext cx="9618345" cy="634746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52597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20028" y="1165860"/>
            <a:ext cx="9618345" cy="634746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966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6DBA994F-88D1-407D-AD92-C86DBC7E552A}" type="slidenum">
              <a:rPr lang="en-US"/>
              <a:pPr>
                <a:defRPr/>
              </a:pPr>
              <a:t>‹#›</a:t>
            </a:fld>
            <a:endParaRPr lang="en-US" dirty="0"/>
          </a:p>
        </p:txBody>
      </p:sp>
    </p:spTree>
    <p:extLst>
      <p:ext uri="{BB962C8B-B14F-4D97-AF65-F5344CB8AC3E}">
        <p14:creationId xmlns:p14="http://schemas.microsoft.com/office/powerpoint/2010/main" val="11152881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20028" y="1165860"/>
            <a:ext cx="9618345" cy="634746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00378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20028" y="7016584"/>
            <a:ext cx="9618345" cy="496737"/>
          </a:xfrm>
          <a:prstGeom prst="rect">
            <a:avLst/>
          </a:prstGeom>
          <a:noFill/>
          <a:ln w="9525">
            <a:noFill/>
            <a:miter lim="800000"/>
            <a:headEnd/>
            <a:tailEnd/>
          </a:ln>
        </p:spPr>
        <p:txBody>
          <a:bodyPr lIns="91440" tIns="0" numCol="1"/>
          <a:lstStyle>
            <a:lvl1pPr marL="0" indent="0">
              <a:buNone/>
              <a:defRPr sz="743">
                <a:solidFill>
                  <a:schemeClr val="tx1">
                    <a:lumMod val="75000"/>
                    <a:lumOff val="25000"/>
                  </a:schemeClr>
                </a:solidFill>
              </a:defRPr>
            </a:lvl1pPr>
            <a:lvl2pPr>
              <a:defRPr sz="1114">
                <a:solidFill>
                  <a:srgbClr val="83847A"/>
                </a:solidFill>
              </a:defRPr>
            </a:lvl2pPr>
            <a:lvl3pPr>
              <a:defRPr sz="928">
                <a:solidFill>
                  <a:srgbClr val="83847A"/>
                </a:solidFill>
              </a:defRPr>
            </a:lvl3pPr>
            <a:lvl4pPr>
              <a:defRPr sz="928">
                <a:solidFill>
                  <a:srgbClr val="83847A"/>
                </a:solidFill>
              </a:defRPr>
            </a:lvl4pPr>
            <a:lvl5pPr>
              <a:defRPr sz="928">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20028" y="1165861"/>
            <a:ext cx="9618345" cy="57645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795442"/>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0058400" cy="777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9201864" y="162256"/>
            <a:ext cx="636508" cy="12695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dirty="0"/>
          </a:p>
        </p:txBody>
      </p:sp>
    </p:spTree>
    <p:extLst>
      <p:ext uri="{BB962C8B-B14F-4D97-AF65-F5344CB8AC3E}">
        <p14:creationId xmlns:p14="http://schemas.microsoft.com/office/powerpoint/2010/main" val="2070329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7" y="1165860"/>
            <a:ext cx="4720160"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5118213" y="1165860"/>
            <a:ext cx="4720160"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34250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20027" y="1165861"/>
            <a:ext cx="4718647" cy="755073"/>
          </a:xfrm>
        </p:spPr>
        <p:txBody>
          <a:bodyPr bIns="0" anchor="b"/>
          <a:lstStyle>
            <a:lvl1pPr>
              <a:defRPr sz="1238">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20027" y="1975486"/>
            <a:ext cx="4720160" cy="553783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5118213" y="1975486"/>
            <a:ext cx="4720160" cy="5537835"/>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5119726" y="1165861"/>
            <a:ext cx="4718647" cy="755073"/>
          </a:xfrm>
        </p:spPr>
        <p:txBody>
          <a:bodyPr bIns="0" anchor="b"/>
          <a:lstStyle>
            <a:lvl1pPr>
              <a:defRPr sz="1238">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1905684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8" y="1165860"/>
            <a:ext cx="3117937"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511539" y="1165860"/>
            <a:ext cx="6326833"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4657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720435" y="1165860"/>
            <a:ext cx="3117937"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20027" y="1165860"/>
            <a:ext cx="6326833" cy="6347460"/>
          </a:xfrm>
        </p:spPr>
        <p:txBody>
          <a:bodyPr/>
          <a:lstStyle>
            <a:lvl1pPr>
              <a:defRPr sz="990">
                <a:solidFill>
                  <a:schemeClr val="tx1">
                    <a:lumMod val="75000"/>
                    <a:lumOff val="25000"/>
                  </a:schemeClr>
                </a:solidFill>
              </a:defRPr>
            </a:lvl1pPr>
            <a:lvl2pPr>
              <a:defRPr sz="990">
                <a:solidFill>
                  <a:schemeClr val="tx1">
                    <a:lumMod val="75000"/>
                    <a:lumOff val="25000"/>
                  </a:schemeClr>
                </a:solidFill>
              </a:defRPr>
            </a:lvl2pPr>
            <a:lvl3pPr>
              <a:defRPr sz="990">
                <a:solidFill>
                  <a:schemeClr val="tx1">
                    <a:lumMod val="75000"/>
                    <a:lumOff val="25000"/>
                  </a:schemeClr>
                </a:solidFill>
              </a:defRPr>
            </a:lvl3pPr>
            <a:lvl4pPr>
              <a:defRPr sz="990">
                <a:solidFill>
                  <a:schemeClr val="tx1">
                    <a:lumMod val="75000"/>
                    <a:lumOff val="25000"/>
                  </a:schemeClr>
                </a:solidFill>
              </a:defRPr>
            </a:lvl4pPr>
            <a:lvl5pPr>
              <a:defRPr sz="99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20904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20027"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14325" y="4279318"/>
            <a:ext cx="942975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029200" y="1165860"/>
            <a:ext cx="0" cy="63474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20027" y="4369816"/>
            <a:ext cx="4746308" cy="3143504"/>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5092065" y="1165860"/>
            <a:ext cx="4746308" cy="3022600"/>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5092065" y="4369816"/>
            <a:ext cx="4746308" cy="3143504"/>
          </a:xfrm>
        </p:spPr>
        <p:txBody>
          <a:bodyPr/>
          <a:lstStyle>
            <a:lvl1pPr>
              <a:defRPr sz="743">
                <a:solidFill>
                  <a:schemeClr val="tx1">
                    <a:lumMod val="75000"/>
                    <a:lumOff val="25000"/>
                  </a:schemeClr>
                </a:solidFill>
              </a:defRPr>
            </a:lvl1pPr>
            <a:lvl2pPr>
              <a:defRPr sz="743">
                <a:solidFill>
                  <a:schemeClr val="tx1">
                    <a:lumMod val="75000"/>
                    <a:lumOff val="25000"/>
                  </a:schemeClr>
                </a:solidFill>
              </a:defRPr>
            </a:lvl2pPr>
            <a:lvl3pPr>
              <a:defRPr sz="743">
                <a:solidFill>
                  <a:schemeClr val="tx1">
                    <a:lumMod val="75000"/>
                    <a:lumOff val="25000"/>
                  </a:schemeClr>
                </a:solidFill>
              </a:defRPr>
            </a:lvl3pPr>
            <a:lvl4pPr>
              <a:defRPr sz="743">
                <a:solidFill>
                  <a:schemeClr val="tx1">
                    <a:lumMod val="75000"/>
                    <a:lumOff val="25000"/>
                  </a:schemeClr>
                </a:solidFill>
              </a:defRPr>
            </a:lvl4pPr>
            <a:lvl5pPr>
              <a:defRPr sz="743">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608435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20028" y="2590801"/>
            <a:ext cx="9618345" cy="1457324"/>
          </a:xfrm>
          <a:prstGeom prst="rect">
            <a:avLst/>
          </a:prstGeom>
          <a:noFill/>
          <a:ln w="9525">
            <a:noFill/>
            <a:miter lim="800000"/>
            <a:headEnd/>
            <a:tailEnd/>
          </a:ln>
        </p:spPr>
        <p:txBody>
          <a:bodyPr anchor="b"/>
          <a:lstStyle>
            <a:lvl1pPr>
              <a:defRPr sz="264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20028" y="4179466"/>
            <a:ext cx="9618345" cy="967952"/>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1853003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20028" y="2590801"/>
            <a:ext cx="9618345" cy="1457324"/>
          </a:xfrm>
          <a:prstGeom prst="rect">
            <a:avLst/>
          </a:prstGeom>
          <a:noFill/>
          <a:ln w="9525">
            <a:noFill/>
            <a:miter lim="800000"/>
            <a:headEnd/>
            <a:tailEnd/>
          </a:ln>
        </p:spPr>
        <p:txBody>
          <a:bodyPr anchor="b"/>
          <a:lstStyle>
            <a:lvl1pPr>
              <a:defRPr sz="264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36662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3.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image" Target="../media/image6.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4.xml"/><Relationship Id="rId30"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image" Target="../media/image4.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theme" Target="../theme/theme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theme" Target="../theme/theme6.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image" Target="../media/image11.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image" Target="../media/image4.png"/><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image" Target="../media/image4.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theme" Target="../theme/theme7.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502920" y="1813560"/>
            <a:ext cx="9052560" cy="440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 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sldNum" sz="quarter" idx="4"/>
          </p:nvPr>
        </p:nvSpPr>
        <p:spPr bwMode="auto">
          <a:xfrm>
            <a:off x="4023360" y="7232650"/>
            <a:ext cx="2346960" cy="539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540">
                <a:solidFill>
                  <a:srgbClr val="000000"/>
                </a:solidFill>
                <a:latin typeface="Arial" charset="0"/>
              </a:defRPr>
            </a:lvl1pPr>
          </a:lstStyle>
          <a:p>
            <a:pPr fontAlgn="base">
              <a:spcBef>
                <a:spcPct val="0"/>
              </a:spcBef>
              <a:spcAft>
                <a:spcPct val="0"/>
              </a:spcAft>
              <a:defRPr/>
            </a:pPr>
            <a:fld id="{D480CF92-2C1E-4EA0-B6CA-7DC44EB45E6E}" type="slidenum">
              <a:rPr lang="en-US"/>
              <a:pPr fontAlgn="base">
                <a:spcBef>
                  <a:spcPct val="0"/>
                </a:spcBef>
                <a:spcAft>
                  <a:spcPct val="0"/>
                </a:spcAft>
                <a:defRPr/>
              </a:pPr>
              <a:t>‹#›</a:t>
            </a:fld>
            <a:endParaRPr lang="en-US" dirty="0"/>
          </a:p>
        </p:txBody>
      </p:sp>
      <p:pic>
        <p:nvPicPr>
          <p:cNvPr id="6149" name="Picture 8" descr="USACE_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04593" y="6477001"/>
            <a:ext cx="834708" cy="58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9"/>
          <p:cNvSpPr txBox="1">
            <a:spLocks noChangeArrowheads="1"/>
          </p:cNvSpPr>
          <p:nvPr/>
        </p:nvSpPr>
        <p:spPr bwMode="auto">
          <a:xfrm>
            <a:off x="6845300" y="7272232"/>
            <a:ext cx="2867343" cy="2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defRPr/>
            </a:pPr>
            <a:r>
              <a:rPr lang="en-US" altLang="en-US" sz="1540" b="1">
                <a:solidFill>
                  <a:srgbClr val="000000"/>
                </a:solidFill>
              </a:rPr>
              <a:t>BUILDING STRONG</a:t>
            </a:r>
            <a:r>
              <a:rPr lang="en-US" altLang="en-US" sz="1540" b="1" baseline="-25000">
                <a:solidFill>
                  <a:srgbClr val="000000"/>
                </a:solidFill>
              </a:rPr>
              <a:t>®</a:t>
            </a:r>
          </a:p>
        </p:txBody>
      </p:sp>
      <p:sp>
        <p:nvSpPr>
          <p:cNvPr id="6151" name="Line 10"/>
          <p:cNvSpPr>
            <a:spLocks noChangeShapeType="1"/>
          </p:cNvSpPr>
          <p:nvPr/>
        </p:nvSpPr>
        <p:spPr bwMode="auto">
          <a:xfrm flipH="1">
            <a:off x="502920" y="7167880"/>
            <a:ext cx="9052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980">
              <a:solidFill>
                <a:srgbClr val="000000"/>
              </a:solidFill>
            </a:endParaRPr>
          </a:p>
        </p:txBody>
      </p:sp>
    </p:spTree>
    <p:extLst>
      <p:ext uri="{BB962C8B-B14F-4D97-AF65-F5344CB8AC3E}">
        <p14:creationId xmlns:p14="http://schemas.microsoft.com/office/powerpoint/2010/main" val="30963368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3960">
          <a:solidFill>
            <a:schemeClr val="tx2"/>
          </a:solidFill>
          <a:latin typeface="+mj-lt"/>
          <a:ea typeface="+mj-ea"/>
          <a:cs typeface="+mj-cs"/>
        </a:defRPr>
      </a:lvl1pPr>
      <a:lvl2pPr algn="ctr" rtl="0" eaLnBrk="0" fontAlgn="base" hangingPunct="0">
        <a:spcBef>
          <a:spcPct val="0"/>
        </a:spcBef>
        <a:spcAft>
          <a:spcPct val="0"/>
        </a:spcAft>
        <a:defRPr sz="3960">
          <a:solidFill>
            <a:schemeClr val="tx2"/>
          </a:solidFill>
          <a:latin typeface="Arial" charset="0"/>
        </a:defRPr>
      </a:lvl2pPr>
      <a:lvl3pPr algn="ctr" rtl="0" eaLnBrk="0" fontAlgn="base" hangingPunct="0">
        <a:spcBef>
          <a:spcPct val="0"/>
        </a:spcBef>
        <a:spcAft>
          <a:spcPct val="0"/>
        </a:spcAft>
        <a:defRPr sz="3960">
          <a:solidFill>
            <a:schemeClr val="tx2"/>
          </a:solidFill>
          <a:latin typeface="Arial" charset="0"/>
        </a:defRPr>
      </a:lvl3pPr>
      <a:lvl4pPr algn="ctr" rtl="0" eaLnBrk="0" fontAlgn="base" hangingPunct="0">
        <a:spcBef>
          <a:spcPct val="0"/>
        </a:spcBef>
        <a:spcAft>
          <a:spcPct val="0"/>
        </a:spcAft>
        <a:defRPr sz="3960">
          <a:solidFill>
            <a:schemeClr val="tx2"/>
          </a:solidFill>
          <a:latin typeface="Arial" charset="0"/>
        </a:defRPr>
      </a:lvl4pPr>
      <a:lvl5pPr algn="ctr" rtl="0" eaLnBrk="0" fontAlgn="base" hangingPunct="0">
        <a:spcBef>
          <a:spcPct val="0"/>
        </a:spcBef>
        <a:spcAft>
          <a:spcPct val="0"/>
        </a:spcAft>
        <a:defRPr sz="3960">
          <a:solidFill>
            <a:schemeClr val="tx2"/>
          </a:solidFill>
          <a:latin typeface="Arial" charset="0"/>
        </a:defRPr>
      </a:lvl5pPr>
      <a:lvl6pPr marL="502920" algn="ctr" rtl="0" fontAlgn="base">
        <a:spcBef>
          <a:spcPct val="0"/>
        </a:spcBef>
        <a:spcAft>
          <a:spcPct val="0"/>
        </a:spcAft>
        <a:defRPr sz="3960">
          <a:solidFill>
            <a:schemeClr val="tx2"/>
          </a:solidFill>
          <a:latin typeface="Arial" charset="0"/>
        </a:defRPr>
      </a:lvl6pPr>
      <a:lvl7pPr marL="1005840" algn="ctr" rtl="0" fontAlgn="base">
        <a:spcBef>
          <a:spcPct val="0"/>
        </a:spcBef>
        <a:spcAft>
          <a:spcPct val="0"/>
        </a:spcAft>
        <a:defRPr sz="3960">
          <a:solidFill>
            <a:schemeClr val="tx2"/>
          </a:solidFill>
          <a:latin typeface="Arial" charset="0"/>
        </a:defRPr>
      </a:lvl7pPr>
      <a:lvl8pPr marL="1508760" algn="ctr" rtl="0" fontAlgn="base">
        <a:spcBef>
          <a:spcPct val="0"/>
        </a:spcBef>
        <a:spcAft>
          <a:spcPct val="0"/>
        </a:spcAft>
        <a:defRPr sz="3960">
          <a:solidFill>
            <a:schemeClr val="tx2"/>
          </a:solidFill>
          <a:latin typeface="Arial" charset="0"/>
        </a:defRPr>
      </a:lvl8pPr>
      <a:lvl9pPr marL="2011680" algn="ctr" rtl="0" fontAlgn="base">
        <a:spcBef>
          <a:spcPct val="0"/>
        </a:spcBef>
        <a:spcAft>
          <a:spcPct val="0"/>
        </a:spcAft>
        <a:defRPr sz="3960">
          <a:solidFill>
            <a:schemeClr val="tx2"/>
          </a:solidFill>
          <a:latin typeface="Arial" charset="0"/>
        </a:defRPr>
      </a:lvl9pPr>
    </p:titleStyle>
    <p:bodyStyle>
      <a:lvl1pPr marL="377190" indent="-377190" algn="l" rtl="0" eaLnBrk="0" fontAlgn="base" hangingPunct="0">
        <a:spcBef>
          <a:spcPct val="20000"/>
        </a:spcBef>
        <a:spcAft>
          <a:spcPct val="0"/>
        </a:spcAft>
        <a:buFont typeface="Wingdings" panose="05000000000000000000" pitchFamily="2" charset="2"/>
        <a:buChar char="§"/>
        <a:defRPr sz="3520">
          <a:solidFill>
            <a:schemeClr val="tx1"/>
          </a:solidFill>
          <a:latin typeface="+mn-lt"/>
          <a:ea typeface="+mn-ea"/>
          <a:cs typeface="+mn-cs"/>
        </a:defRPr>
      </a:lvl1pPr>
      <a:lvl2pPr marL="817245" indent="-314325" algn="l" rtl="0" eaLnBrk="0" fontAlgn="base" hangingPunct="0">
        <a:spcBef>
          <a:spcPct val="20000"/>
        </a:spcBef>
        <a:spcAft>
          <a:spcPct val="0"/>
        </a:spcAft>
        <a:buSzPct val="75000"/>
        <a:buFont typeface="Arial" panose="020B0604020202020204" pitchFamily="34" charset="0"/>
        <a:buChar char="►"/>
        <a:defRPr sz="3080">
          <a:solidFill>
            <a:schemeClr val="tx1"/>
          </a:solidFill>
          <a:latin typeface="+mn-lt"/>
        </a:defRPr>
      </a:lvl2pPr>
      <a:lvl3pPr marL="1257300" indent="-251460" algn="l" rtl="0" eaLnBrk="0" fontAlgn="base" hangingPunct="0">
        <a:spcBef>
          <a:spcPct val="20000"/>
        </a:spcBef>
        <a:spcAft>
          <a:spcPct val="0"/>
        </a:spcAft>
        <a:buChar char="•"/>
        <a:defRPr sz="2640">
          <a:solidFill>
            <a:schemeClr val="tx1"/>
          </a:solidFill>
          <a:latin typeface="+mn-lt"/>
        </a:defRPr>
      </a:lvl3pPr>
      <a:lvl4pPr marL="1760220" indent="-251460" algn="l" rtl="0" eaLnBrk="0" fontAlgn="base" hangingPunct="0">
        <a:spcBef>
          <a:spcPct val="20000"/>
        </a:spcBef>
        <a:spcAft>
          <a:spcPct val="0"/>
        </a:spcAft>
        <a:buSzPct val="75000"/>
        <a:buFont typeface="Wingdings 3" panose="05040102010807070707" pitchFamily="18" charset="2"/>
        <a:buChar char="w"/>
        <a:defRPr sz="2200">
          <a:solidFill>
            <a:schemeClr val="tx1"/>
          </a:solidFill>
          <a:latin typeface="+mn-lt"/>
        </a:defRPr>
      </a:lvl4pPr>
      <a:lvl5pPr marL="2263140" indent="-251460" algn="l" rtl="0" eaLnBrk="0" fontAlgn="base" hangingPunct="0">
        <a:spcBef>
          <a:spcPct val="20000"/>
        </a:spcBef>
        <a:spcAft>
          <a:spcPct val="0"/>
        </a:spcAft>
        <a:buSzPct val="50000"/>
        <a:buFont typeface="Wingdings" panose="05000000000000000000" pitchFamily="2" charset="2"/>
        <a:buChar char="¡"/>
        <a:defRPr sz="2200">
          <a:solidFill>
            <a:schemeClr val="tx1"/>
          </a:solidFill>
          <a:latin typeface="+mn-lt"/>
        </a:defRPr>
      </a:lvl5pPr>
      <a:lvl6pPr marL="2766060" indent="-251460" algn="l" rtl="0" fontAlgn="base">
        <a:spcBef>
          <a:spcPct val="20000"/>
        </a:spcBef>
        <a:spcAft>
          <a:spcPct val="0"/>
        </a:spcAft>
        <a:buSzPct val="50000"/>
        <a:buFont typeface="Wingdings" pitchFamily="2" charset="2"/>
        <a:buChar char="¡"/>
        <a:defRPr sz="2200">
          <a:solidFill>
            <a:schemeClr val="tx1"/>
          </a:solidFill>
          <a:latin typeface="+mn-lt"/>
        </a:defRPr>
      </a:lvl6pPr>
      <a:lvl7pPr marL="3268980" indent="-251460" algn="l" rtl="0" fontAlgn="base">
        <a:spcBef>
          <a:spcPct val="20000"/>
        </a:spcBef>
        <a:spcAft>
          <a:spcPct val="0"/>
        </a:spcAft>
        <a:buSzPct val="50000"/>
        <a:buFont typeface="Wingdings" pitchFamily="2" charset="2"/>
        <a:buChar char="¡"/>
        <a:defRPr sz="2200">
          <a:solidFill>
            <a:schemeClr val="tx1"/>
          </a:solidFill>
          <a:latin typeface="+mn-lt"/>
        </a:defRPr>
      </a:lvl7pPr>
      <a:lvl8pPr marL="3771900" indent="-251460" algn="l" rtl="0" fontAlgn="base">
        <a:spcBef>
          <a:spcPct val="20000"/>
        </a:spcBef>
        <a:spcAft>
          <a:spcPct val="0"/>
        </a:spcAft>
        <a:buSzPct val="50000"/>
        <a:buFont typeface="Wingdings" pitchFamily="2" charset="2"/>
        <a:buChar char="¡"/>
        <a:defRPr sz="2200">
          <a:solidFill>
            <a:schemeClr val="tx1"/>
          </a:solidFill>
          <a:latin typeface="+mn-lt"/>
        </a:defRPr>
      </a:lvl8pPr>
      <a:lvl9pPr marL="4274820" indent="-251460" algn="l" rtl="0" fontAlgn="base">
        <a:spcBef>
          <a:spcPct val="20000"/>
        </a:spcBef>
        <a:spcAft>
          <a:spcPct val="0"/>
        </a:spcAft>
        <a:buSzPct val="50000"/>
        <a:buFont typeface="Wingdings" pitchFamily="2" charset="2"/>
        <a:buChar char="¡"/>
        <a:defRPr sz="220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02920" y="311256"/>
            <a:ext cx="905256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502920" y="1813560"/>
            <a:ext cx="9052560" cy="440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sldNum" sz="quarter" idx="4"/>
          </p:nvPr>
        </p:nvSpPr>
        <p:spPr bwMode="auto">
          <a:xfrm>
            <a:off x="4023360" y="7232650"/>
            <a:ext cx="2346960" cy="539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40"/>
            </a:lvl1pPr>
          </a:lstStyle>
          <a:p>
            <a:pPr fontAlgn="base">
              <a:spcBef>
                <a:spcPct val="0"/>
              </a:spcBef>
              <a:spcAft>
                <a:spcPct val="0"/>
              </a:spcAft>
              <a:defRPr/>
            </a:pPr>
            <a:fld id="{E2690ECA-89F4-4C27-B809-4CF673E50268}"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3" name="Picture 8" descr="USACE_logo"/>
          <p:cNvPicPr>
            <a:picLocks noChangeAspect="1" noChangeArrowheads="1"/>
          </p:cNvPicPr>
          <p:nvPr/>
        </p:nvPicPr>
        <p:blipFill>
          <a:blip r:embed="rId14" cstate="print"/>
          <a:srcRect/>
          <a:stretch>
            <a:fillRect/>
          </a:stretch>
        </p:blipFill>
        <p:spPr bwMode="auto">
          <a:xfrm>
            <a:off x="8804593" y="6477001"/>
            <a:ext cx="834708" cy="588328"/>
          </a:xfrm>
          <a:prstGeom prst="rect">
            <a:avLst/>
          </a:prstGeom>
          <a:noFill/>
          <a:ln w="9525">
            <a:noFill/>
            <a:miter lim="800000"/>
            <a:headEnd/>
            <a:tailEnd/>
          </a:ln>
        </p:spPr>
      </p:pic>
      <p:sp>
        <p:nvSpPr>
          <p:cNvPr id="3081" name="Text Box 9"/>
          <p:cNvSpPr txBox="1">
            <a:spLocks noChangeArrowheads="1"/>
          </p:cNvSpPr>
          <p:nvPr/>
        </p:nvSpPr>
        <p:spPr bwMode="auto">
          <a:xfrm>
            <a:off x="6845300" y="7272232"/>
            <a:ext cx="2867343" cy="236988"/>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540" b="1" dirty="0">
                <a:solidFill>
                  <a:srgbClr val="000000"/>
                </a:solidFill>
              </a:rPr>
              <a:t>BUILDING STRONG</a:t>
            </a:r>
            <a:r>
              <a:rPr lang="en-US" sz="1540" b="1" baseline="-25000" dirty="0">
                <a:solidFill>
                  <a:srgbClr val="000000"/>
                </a:solidFill>
              </a:rPr>
              <a:t>®</a:t>
            </a:r>
          </a:p>
        </p:txBody>
      </p:sp>
      <p:sp>
        <p:nvSpPr>
          <p:cNvPr id="3082" name="Line 10"/>
          <p:cNvSpPr>
            <a:spLocks noChangeShapeType="1"/>
          </p:cNvSpPr>
          <p:nvPr/>
        </p:nvSpPr>
        <p:spPr bwMode="auto">
          <a:xfrm flipH="1">
            <a:off x="502920" y="7167880"/>
            <a:ext cx="905256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980" dirty="0">
              <a:solidFill>
                <a:srgbClr val="000000"/>
              </a:solidFill>
            </a:endParaRPr>
          </a:p>
        </p:txBody>
      </p:sp>
    </p:spTree>
    <p:extLst>
      <p:ext uri="{BB962C8B-B14F-4D97-AF65-F5344CB8AC3E}">
        <p14:creationId xmlns:p14="http://schemas.microsoft.com/office/powerpoint/2010/main" val="257795073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3960">
          <a:solidFill>
            <a:schemeClr val="tx2"/>
          </a:solidFill>
          <a:latin typeface="+mj-lt"/>
          <a:ea typeface="+mj-ea"/>
          <a:cs typeface="+mj-cs"/>
        </a:defRPr>
      </a:lvl1pPr>
      <a:lvl2pPr algn="ctr" rtl="0" eaLnBrk="0" fontAlgn="base" hangingPunct="0">
        <a:spcBef>
          <a:spcPct val="0"/>
        </a:spcBef>
        <a:spcAft>
          <a:spcPct val="0"/>
        </a:spcAft>
        <a:defRPr sz="3960">
          <a:solidFill>
            <a:schemeClr val="tx2"/>
          </a:solidFill>
          <a:latin typeface="Arial" charset="0"/>
        </a:defRPr>
      </a:lvl2pPr>
      <a:lvl3pPr algn="ctr" rtl="0" eaLnBrk="0" fontAlgn="base" hangingPunct="0">
        <a:spcBef>
          <a:spcPct val="0"/>
        </a:spcBef>
        <a:spcAft>
          <a:spcPct val="0"/>
        </a:spcAft>
        <a:defRPr sz="3960">
          <a:solidFill>
            <a:schemeClr val="tx2"/>
          </a:solidFill>
          <a:latin typeface="Arial" charset="0"/>
        </a:defRPr>
      </a:lvl3pPr>
      <a:lvl4pPr algn="ctr" rtl="0" eaLnBrk="0" fontAlgn="base" hangingPunct="0">
        <a:spcBef>
          <a:spcPct val="0"/>
        </a:spcBef>
        <a:spcAft>
          <a:spcPct val="0"/>
        </a:spcAft>
        <a:defRPr sz="3960">
          <a:solidFill>
            <a:schemeClr val="tx2"/>
          </a:solidFill>
          <a:latin typeface="Arial" charset="0"/>
        </a:defRPr>
      </a:lvl4pPr>
      <a:lvl5pPr algn="ctr" rtl="0" eaLnBrk="0" fontAlgn="base" hangingPunct="0">
        <a:spcBef>
          <a:spcPct val="0"/>
        </a:spcBef>
        <a:spcAft>
          <a:spcPct val="0"/>
        </a:spcAft>
        <a:defRPr sz="3960">
          <a:solidFill>
            <a:schemeClr val="tx2"/>
          </a:solidFill>
          <a:latin typeface="Arial" charset="0"/>
        </a:defRPr>
      </a:lvl5pPr>
      <a:lvl6pPr marL="502920" algn="ctr" rtl="0" fontAlgn="base">
        <a:spcBef>
          <a:spcPct val="0"/>
        </a:spcBef>
        <a:spcAft>
          <a:spcPct val="0"/>
        </a:spcAft>
        <a:defRPr sz="3960">
          <a:solidFill>
            <a:schemeClr val="tx2"/>
          </a:solidFill>
          <a:latin typeface="Arial" charset="0"/>
        </a:defRPr>
      </a:lvl6pPr>
      <a:lvl7pPr marL="1005840" algn="ctr" rtl="0" fontAlgn="base">
        <a:spcBef>
          <a:spcPct val="0"/>
        </a:spcBef>
        <a:spcAft>
          <a:spcPct val="0"/>
        </a:spcAft>
        <a:defRPr sz="3960">
          <a:solidFill>
            <a:schemeClr val="tx2"/>
          </a:solidFill>
          <a:latin typeface="Arial" charset="0"/>
        </a:defRPr>
      </a:lvl7pPr>
      <a:lvl8pPr marL="1508760" algn="ctr" rtl="0" fontAlgn="base">
        <a:spcBef>
          <a:spcPct val="0"/>
        </a:spcBef>
        <a:spcAft>
          <a:spcPct val="0"/>
        </a:spcAft>
        <a:defRPr sz="3960">
          <a:solidFill>
            <a:schemeClr val="tx2"/>
          </a:solidFill>
          <a:latin typeface="Arial" charset="0"/>
        </a:defRPr>
      </a:lvl8pPr>
      <a:lvl9pPr marL="2011680" algn="ctr" rtl="0" fontAlgn="base">
        <a:spcBef>
          <a:spcPct val="0"/>
        </a:spcBef>
        <a:spcAft>
          <a:spcPct val="0"/>
        </a:spcAft>
        <a:defRPr sz="3960">
          <a:solidFill>
            <a:schemeClr val="tx2"/>
          </a:solidFill>
          <a:latin typeface="Arial" charset="0"/>
        </a:defRPr>
      </a:lvl9pPr>
    </p:titleStyle>
    <p:bodyStyle>
      <a:lvl1pPr marL="377190" indent="-377190" algn="l" rtl="0" eaLnBrk="0" fontAlgn="base" hangingPunct="0">
        <a:spcBef>
          <a:spcPct val="20000"/>
        </a:spcBef>
        <a:spcAft>
          <a:spcPct val="0"/>
        </a:spcAft>
        <a:buFont typeface="Wingdings" pitchFamily="2" charset="2"/>
        <a:buChar char="§"/>
        <a:defRPr sz="3520">
          <a:solidFill>
            <a:schemeClr val="tx1"/>
          </a:solidFill>
          <a:latin typeface="+mn-lt"/>
          <a:ea typeface="+mn-ea"/>
          <a:cs typeface="+mn-cs"/>
        </a:defRPr>
      </a:lvl1pPr>
      <a:lvl2pPr marL="817245" indent="-314325" algn="l" rtl="0" eaLnBrk="0" fontAlgn="base" hangingPunct="0">
        <a:spcBef>
          <a:spcPct val="20000"/>
        </a:spcBef>
        <a:spcAft>
          <a:spcPct val="0"/>
        </a:spcAft>
        <a:buSzPct val="75000"/>
        <a:buFont typeface="Arial" charset="0"/>
        <a:buChar char="►"/>
        <a:defRPr sz="3080">
          <a:solidFill>
            <a:schemeClr val="tx1"/>
          </a:solidFill>
          <a:latin typeface="+mn-lt"/>
        </a:defRPr>
      </a:lvl2pPr>
      <a:lvl3pPr marL="1257300" indent="-251460" algn="l" rtl="0" eaLnBrk="0" fontAlgn="base" hangingPunct="0">
        <a:spcBef>
          <a:spcPct val="20000"/>
        </a:spcBef>
        <a:spcAft>
          <a:spcPct val="0"/>
        </a:spcAft>
        <a:buChar char="•"/>
        <a:defRPr sz="2640">
          <a:solidFill>
            <a:schemeClr val="tx1"/>
          </a:solidFill>
          <a:latin typeface="+mn-lt"/>
        </a:defRPr>
      </a:lvl3pPr>
      <a:lvl4pPr marL="1760220" indent="-251460" algn="l" rtl="0" eaLnBrk="0" fontAlgn="base" hangingPunct="0">
        <a:spcBef>
          <a:spcPct val="20000"/>
        </a:spcBef>
        <a:spcAft>
          <a:spcPct val="0"/>
        </a:spcAft>
        <a:buSzPct val="75000"/>
        <a:buFont typeface="Wingdings 3" pitchFamily="18" charset="2"/>
        <a:buChar char="w"/>
        <a:defRPr sz="2200">
          <a:solidFill>
            <a:schemeClr val="tx1"/>
          </a:solidFill>
          <a:latin typeface="+mn-lt"/>
        </a:defRPr>
      </a:lvl4pPr>
      <a:lvl5pPr marL="2263140" indent="-251460" algn="l" rtl="0" eaLnBrk="0" fontAlgn="base" hangingPunct="0">
        <a:spcBef>
          <a:spcPct val="20000"/>
        </a:spcBef>
        <a:spcAft>
          <a:spcPct val="0"/>
        </a:spcAft>
        <a:buSzPct val="50000"/>
        <a:buFont typeface="Wingdings" pitchFamily="2" charset="2"/>
        <a:buChar char="¡"/>
        <a:defRPr sz="2200">
          <a:solidFill>
            <a:schemeClr val="tx1"/>
          </a:solidFill>
          <a:latin typeface="+mn-lt"/>
        </a:defRPr>
      </a:lvl5pPr>
      <a:lvl6pPr marL="2766060" indent="-251460" algn="l" rtl="0" fontAlgn="base">
        <a:spcBef>
          <a:spcPct val="20000"/>
        </a:spcBef>
        <a:spcAft>
          <a:spcPct val="0"/>
        </a:spcAft>
        <a:buSzPct val="50000"/>
        <a:buFont typeface="Wingdings" pitchFamily="2" charset="2"/>
        <a:buChar char="¡"/>
        <a:defRPr sz="2200">
          <a:solidFill>
            <a:schemeClr val="tx1"/>
          </a:solidFill>
          <a:latin typeface="+mn-lt"/>
        </a:defRPr>
      </a:lvl6pPr>
      <a:lvl7pPr marL="3268980" indent="-251460" algn="l" rtl="0" fontAlgn="base">
        <a:spcBef>
          <a:spcPct val="20000"/>
        </a:spcBef>
        <a:spcAft>
          <a:spcPct val="0"/>
        </a:spcAft>
        <a:buSzPct val="50000"/>
        <a:buFont typeface="Wingdings" pitchFamily="2" charset="2"/>
        <a:buChar char="¡"/>
        <a:defRPr sz="2200">
          <a:solidFill>
            <a:schemeClr val="tx1"/>
          </a:solidFill>
          <a:latin typeface="+mn-lt"/>
        </a:defRPr>
      </a:lvl7pPr>
      <a:lvl8pPr marL="3771900" indent="-251460" algn="l" rtl="0" fontAlgn="base">
        <a:spcBef>
          <a:spcPct val="20000"/>
        </a:spcBef>
        <a:spcAft>
          <a:spcPct val="0"/>
        </a:spcAft>
        <a:buSzPct val="50000"/>
        <a:buFont typeface="Wingdings" pitchFamily="2" charset="2"/>
        <a:buChar char="¡"/>
        <a:defRPr sz="2200">
          <a:solidFill>
            <a:schemeClr val="tx1"/>
          </a:solidFill>
          <a:latin typeface="+mn-lt"/>
        </a:defRPr>
      </a:lvl8pPr>
      <a:lvl9pPr marL="4274820" indent="-251460" algn="l" rtl="0" fontAlgn="base">
        <a:spcBef>
          <a:spcPct val="20000"/>
        </a:spcBef>
        <a:spcAft>
          <a:spcPct val="0"/>
        </a:spcAft>
        <a:buSzPct val="50000"/>
        <a:buFont typeface="Wingdings" pitchFamily="2" charset="2"/>
        <a:buChar char="¡"/>
        <a:defRPr sz="220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02920" y="311256"/>
            <a:ext cx="905256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502920" y="1813560"/>
            <a:ext cx="9052560" cy="440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sldNum" sz="quarter" idx="4"/>
          </p:nvPr>
        </p:nvSpPr>
        <p:spPr bwMode="auto">
          <a:xfrm>
            <a:off x="4023360" y="7232650"/>
            <a:ext cx="2346960" cy="539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40"/>
            </a:lvl1pPr>
          </a:lstStyle>
          <a:p>
            <a:pPr fontAlgn="base">
              <a:spcBef>
                <a:spcPct val="0"/>
              </a:spcBef>
              <a:spcAft>
                <a:spcPct val="0"/>
              </a:spcAft>
              <a:defRPr/>
            </a:pPr>
            <a:fld id="{E2690ECA-89F4-4C27-B809-4CF673E50268}"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3" name="Picture 8" descr="USACE_logo"/>
          <p:cNvPicPr>
            <a:picLocks noChangeAspect="1" noChangeArrowheads="1"/>
          </p:cNvPicPr>
          <p:nvPr/>
        </p:nvPicPr>
        <p:blipFill>
          <a:blip r:embed="rId14" cstate="print"/>
          <a:srcRect/>
          <a:stretch>
            <a:fillRect/>
          </a:stretch>
        </p:blipFill>
        <p:spPr bwMode="auto">
          <a:xfrm>
            <a:off x="8804593" y="6477001"/>
            <a:ext cx="834708" cy="588328"/>
          </a:xfrm>
          <a:prstGeom prst="rect">
            <a:avLst/>
          </a:prstGeom>
          <a:noFill/>
          <a:ln w="9525">
            <a:noFill/>
            <a:miter lim="800000"/>
            <a:headEnd/>
            <a:tailEnd/>
          </a:ln>
        </p:spPr>
      </p:pic>
      <p:sp>
        <p:nvSpPr>
          <p:cNvPr id="3081" name="Text Box 9"/>
          <p:cNvSpPr txBox="1">
            <a:spLocks noChangeArrowheads="1"/>
          </p:cNvSpPr>
          <p:nvPr/>
        </p:nvSpPr>
        <p:spPr bwMode="auto">
          <a:xfrm>
            <a:off x="6845300" y="7272232"/>
            <a:ext cx="2867343" cy="236988"/>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540" b="1" dirty="0">
                <a:solidFill>
                  <a:srgbClr val="000000"/>
                </a:solidFill>
              </a:rPr>
              <a:t>BUILDING STRONG</a:t>
            </a:r>
            <a:r>
              <a:rPr lang="en-US" sz="1540" b="1" baseline="-25000" dirty="0">
                <a:solidFill>
                  <a:srgbClr val="000000"/>
                </a:solidFill>
              </a:rPr>
              <a:t>®</a:t>
            </a:r>
          </a:p>
        </p:txBody>
      </p:sp>
      <p:sp>
        <p:nvSpPr>
          <p:cNvPr id="3082" name="Line 10"/>
          <p:cNvSpPr>
            <a:spLocks noChangeShapeType="1"/>
          </p:cNvSpPr>
          <p:nvPr/>
        </p:nvSpPr>
        <p:spPr bwMode="auto">
          <a:xfrm flipH="1">
            <a:off x="502920" y="7167880"/>
            <a:ext cx="905256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980" dirty="0">
              <a:solidFill>
                <a:srgbClr val="000000"/>
              </a:solidFill>
            </a:endParaRPr>
          </a:p>
        </p:txBody>
      </p:sp>
    </p:spTree>
    <p:extLst>
      <p:ext uri="{BB962C8B-B14F-4D97-AF65-F5344CB8AC3E}">
        <p14:creationId xmlns:p14="http://schemas.microsoft.com/office/powerpoint/2010/main" val="106224072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3960">
          <a:solidFill>
            <a:schemeClr val="tx2"/>
          </a:solidFill>
          <a:latin typeface="+mj-lt"/>
          <a:ea typeface="+mj-ea"/>
          <a:cs typeface="+mj-cs"/>
        </a:defRPr>
      </a:lvl1pPr>
      <a:lvl2pPr algn="ctr" rtl="0" eaLnBrk="0" fontAlgn="base" hangingPunct="0">
        <a:spcBef>
          <a:spcPct val="0"/>
        </a:spcBef>
        <a:spcAft>
          <a:spcPct val="0"/>
        </a:spcAft>
        <a:defRPr sz="3960">
          <a:solidFill>
            <a:schemeClr val="tx2"/>
          </a:solidFill>
          <a:latin typeface="Arial" charset="0"/>
        </a:defRPr>
      </a:lvl2pPr>
      <a:lvl3pPr algn="ctr" rtl="0" eaLnBrk="0" fontAlgn="base" hangingPunct="0">
        <a:spcBef>
          <a:spcPct val="0"/>
        </a:spcBef>
        <a:spcAft>
          <a:spcPct val="0"/>
        </a:spcAft>
        <a:defRPr sz="3960">
          <a:solidFill>
            <a:schemeClr val="tx2"/>
          </a:solidFill>
          <a:latin typeface="Arial" charset="0"/>
        </a:defRPr>
      </a:lvl3pPr>
      <a:lvl4pPr algn="ctr" rtl="0" eaLnBrk="0" fontAlgn="base" hangingPunct="0">
        <a:spcBef>
          <a:spcPct val="0"/>
        </a:spcBef>
        <a:spcAft>
          <a:spcPct val="0"/>
        </a:spcAft>
        <a:defRPr sz="3960">
          <a:solidFill>
            <a:schemeClr val="tx2"/>
          </a:solidFill>
          <a:latin typeface="Arial" charset="0"/>
        </a:defRPr>
      </a:lvl4pPr>
      <a:lvl5pPr algn="ctr" rtl="0" eaLnBrk="0" fontAlgn="base" hangingPunct="0">
        <a:spcBef>
          <a:spcPct val="0"/>
        </a:spcBef>
        <a:spcAft>
          <a:spcPct val="0"/>
        </a:spcAft>
        <a:defRPr sz="3960">
          <a:solidFill>
            <a:schemeClr val="tx2"/>
          </a:solidFill>
          <a:latin typeface="Arial" charset="0"/>
        </a:defRPr>
      </a:lvl5pPr>
      <a:lvl6pPr marL="502920" algn="ctr" rtl="0" fontAlgn="base">
        <a:spcBef>
          <a:spcPct val="0"/>
        </a:spcBef>
        <a:spcAft>
          <a:spcPct val="0"/>
        </a:spcAft>
        <a:defRPr sz="3960">
          <a:solidFill>
            <a:schemeClr val="tx2"/>
          </a:solidFill>
          <a:latin typeface="Arial" charset="0"/>
        </a:defRPr>
      </a:lvl6pPr>
      <a:lvl7pPr marL="1005840" algn="ctr" rtl="0" fontAlgn="base">
        <a:spcBef>
          <a:spcPct val="0"/>
        </a:spcBef>
        <a:spcAft>
          <a:spcPct val="0"/>
        </a:spcAft>
        <a:defRPr sz="3960">
          <a:solidFill>
            <a:schemeClr val="tx2"/>
          </a:solidFill>
          <a:latin typeface="Arial" charset="0"/>
        </a:defRPr>
      </a:lvl7pPr>
      <a:lvl8pPr marL="1508760" algn="ctr" rtl="0" fontAlgn="base">
        <a:spcBef>
          <a:spcPct val="0"/>
        </a:spcBef>
        <a:spcAft>
          <a:spcPct val="0"/>
        </a:spcAft>
        <a:defRPr sz="3960">
          <a:solidFill>
            <a:schemeClr val="tx2"/>
          </a:solidFill>
          <a:latin typeface="Arial" charset="0"/>
        </a:defRPr>
      </a:lvl8pPr>
      <a:lvl9pPr marL="2011680" algn="ctr" rtl="0" fontAlgn="base">
        <a:spcBef>
          <a:spcPct val="0"/>
        </a:spcBef>
        <a:spcAft>
          <a:spcPct val="0"/>
        </a:spcAft>
        <a:defRPr sz="3960">
          <a:solidFill>
            <a:schemeClr val="tx2"/>
          </a:solidFill>
          <a:latin typeface="Arial" charset="0"/>
        </a:defRPr>
      </a:lvl9pPr>
    </p:titleStyle>
    <p:bodyStyle>
      <a:lvl1pPr marL="377190" indent="-377190" algn="l" rtl="0" eaLnBrk="0" fontAlgn="base" hangingPunct="0">
        <a:spcBef>
          <a:spcPct val="20000"/>
        </a:spcBef>
        <a:spcAft>
          <a:spcPct val="0"/>
        </a:spcAft>
        <a:buFont typeface="Wingdings" pitchFamily="2" charset="2"/>
        <a:buChar char="§"/>
        <a:defRPr sz="3520">
          <a:solidFill>
            <a:schemeClr val="tx1"/>
          </a:solidFill>
          <a:latin typeface="+mn-lt"/>
          <a:ea typeface="+mn-ea"/>
          <a:cs typeface="+mn-cs"/>
        </a:defRPr>
      </a:lvl1pPr>
      <a:lvl2pPr marL="817245" indent="-314325" algn="l" rtl="0" eaLnBrk="0" fontAlgn="base" hangingPunct="0">
        <a:spcBef>
          <a:spcPct val="20000"/>
        </a:spcBef>
        <a:spcAft>
          <a:spcPct val="0"/>
        </a:spcAft>
        <a:buSzPct val="75000"/>
        <a:buFont typeface="Arial" charset="0"/>
        <a:buChar char="►"/>
        <a:defRPr sz="3080">
          <a:solidFill>
            <a:schemeClr val="tx1"/>
          </a:solidFill>
          <a:latin typeface="+mn-lt"/>
        </a:defRPr>
      </a:lvl2pPr>
      <a:lvl3pPr marL="1257300" indent="-251460" algn="l" rtl="0" eaLnBrk="0" fontAlgn="base" hangingPunct="0">
        <a:spcBef>
          <a:spcPct val="20000"/>
        </a:spcBef>
        <a:spcAft>
          <a:spcPct val="0"/>
        </a:spcAft>
        <a:buChar char="•"/>
        <a:defRPr sz="2640">
          <a:solidFill>
            <a:schemeClr val="tx1"/>
          </a:solidFill>
          <a:latin typeface="+mn-lt"/>
        </a:defRPr>
      </a:lvl3pPr>
      <a:lvl4pPr marL="1760220" indent="-251460" algn="l" rtl="0" eaLnBrk="0" fontAlgn="base" hangingPunct="0">
        <a:spcBef>
          <a:spcPct val="20000"/>
        </a:spcBef>
        <a:spcAft>
          <a:spcPct val="0"/>
        </a:spcAft>
        <a:buSzPct val="75000"/>
        <a:buFont typeface="Wingdings 3" pitchFamily="18" charset="2"/>
        <a:buChar char="w"/>
        <a:defRPr sz="2200">
          <a:solidFill>
            <a:schemeClr val="tx1"/>
          </a:solidFill>
          <a:latin typeface="+mn-lt"/>
        </a:defRPr>
      </a:lvl4pPr>
      <a:lvl5pPr marL="2263140" indent="-251460" algn="l" rtl="0" eaLnBrk="0" fontAlgn="base" hangingPunct="0">
        <a:spcBef>
          <a:spcPct val="20000"/>
        </a:spcBef>
        <a:spcAft>
          <a:spcPct val="0"/>
        </a:spcAft>
        <a:buSzPct val="50000"/>
        <a:buFont typeface="Wingdings" pitchFamily="2" charset="2"/>
        <a:buChar char="¡"/>
        <a:defRPr sz="2200">
          <a:solidFill>
            <a:schemeClr val="tx1"/>
          </a:solidFill>
          <a:latin typeface="+mn-lt"/>
        </a:defRPr>
      </a:lvl5pPr>
      <a:lvl6pPr marL="2766060" indent="-251460" algn="l" rtl="0" fontAlgn="base">
        <a:spcBef>
          <a:spcPct val="20000"/>
        </a:spcBef>
        <a:spcAft>
          <a:spcPct val="0"/>
        </a:spcAft>
        <a:buSzPct val="50000"/>
        <a:buFont typeface="Wingdings" pitchFamily="2" charset="2"/>
        <a:buChar char="¡"/>
        <a:defRPr sz="2200">
          <a:solidFill>
            <a:schemeClr val="tx1"/>
          </a:solidFill>
          <a:latin typeface="+mn-lt"/>
        </a:defRPr>
      </a:lvl6pPr>
      <a:lvl7pPr marL="3268980" indent="-251460" algn="l" rtl="0" fontAlgn="base">
        <a:spcBef>
          <a:spcPct val="20000"/>
        </a:spcBef>
        <a:spcAft>
          <a:spcPct val="0"/>
        </a:spcAft>
        <a:buSzPct val="50000"/>
        <a:buFont typeface="Wingdings" pitchFamily="2" charset="2"/>
        <a:buChar char="¡"/>
        <a:defRPr sz="2200">
          <a:solidFill>
            <a:schemeClr val="tx1"/>
          </a:solidFill>
          <a:latin typeface="+mn-lt"/>
        </a:defRPr>
      </a:lvl7pPr>
      <a:lvl8pPr marL="3771900" indent="-251460" algn="l" rtl="0" fontAlgn="base">
        <a:spcBef>
          <a:spcPct val="20000"/>
        </a:spcBef>
        <a:spcAft>
          <a:spcPct val="0"/>
        </a:spcAft>
        <a:buSzPct val="50000"/>
        <a:buFont typeface="Wingdings" pitchFamily="2" charset="2"/>
        <a:buChar char="¡"/>
        <a:defRPr sz="2200">
          <a:solidFill>
            <a:schemeClr val="tx1"/>
          </a:solidFill>
          <a:latin typeface="+mn-lt"/>
        </a:defRPr>
      </a:lvl8pPr>
      <a:lvl9pPr marL="4274820" indent="-251460" algn="l" rtl="0" fontAlgn="base">
        <a:spcBef>
          <a:spcPct val="20000"/>
        </a:spcBef>
        <a:spcAft>
          <a:spcPct val="0"/>
        </a:spcAft>
        <a:buSzPct val="50000"/>
        <a:buFont typeface="Wingdings" pitchFamily="2" charset="2"/>
        <a:buChar char="¡"/>
        <a:defRPr sz="2200">
          <a:solidFill>
            <a:schemeClr val="tx1"/>
          </a:solidFill>
          <a:latin typeface="+mn-lt"/>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28"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203002" y="187114"/>
            <a:ext cx="9665494" cy="741796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114" dirty="0">
              <a:solidFill>
                <a:srgbClr val="83847A"/>
              </a:solidFill>
            </a:endParaRPr>
          </a:p>
        </p:txBody>
      </p:sp>
      <p:sp>
        <p:nvSpPr>
          <p:cNvPr id="4099" name="Title Placeholder 1"/>
          <p:cNvSpPr>
            <a:spLocks noGrp="1"/>
          </p:cNvSpPr>
          <p:nvPr>
            <p:ph type="title"/>
          </p:nvPr>
        </p:nvSpPr>
        <p:spPr bwMode="auto">
          <a:xfrm>
            <a:off x="335280" y="311256"/>
            <a:ext cx="9220200" cy="9139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35280" y="1397953"/>
            <a:ext cx="9220200" cy="533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4" name="Picture 6"/>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014794" y="3871807"/>
            <a:ext cx="20955" cy="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3"/>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8918972" y="6410431"/>
            <a:ext cx="683657" cy="119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4"/>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7653814" y="6369050"/>
            <a:ext cx="1143358" cy="126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7"/>
          <p:cNvSpPr>
            <a:spLocks noGrp="1"/>
          </p:cNvSpPr>
          <p:nvPr>
            <p:ph type="ftr" sz="quarter" idx="3"/>
          </p:nvPr>
        </p:nvSpPr>
        <p:spPr>
          <a:xfrm>
            <a:off x="345758" y="7283027"/>
            <a:ext cx="3199567" cy="273473"/>
          </a:xfrm>
          <a:prstGeom prst="rect">
            <a:avLst/>
          </a:prstGeom>
        </p:spPr>
        <p:txBody>
          <a:bodyPr vert="horz" lIns="91440" tIns="45720" rIns="91440" bIns="45720" rtlCol="0" anchor="ctr"/>
          <a:lstStyle>
            <a:lvl1pPr algn="l" eaLnBrk="1" hangingPunct="1">
              <a:defRPr sz="464" smtClean="0">
                <a:solidFill>
                  <a:schemeClr val="tx1">
                    <a:lumMod val="75000"/>
                    <a:lumOff val="25000"/>
                  </a:schemeClr>
                </a:solidFill>
                <a:latin typeface="Arial" charset="0"/>
              </a:defRPr>
            </a:lvl1pPr>
          </a:lstStyle>
          <a:p>
            <a:pPr fontAlgn="base">
              <a:spcBef>
                <a:spcPct val="0"/>
              </a:spcBef>
              <a:spcAft>
                <a:spcPct val="0"/>
              </a:spcAft>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17" name="Slide Number Placeholder 2"/>
          <p:cNvSpPr>
            <a:spLocks noGrp="1"/>
          </p:cNvSpPr>
          <p:nvPr>
            <p:ph type="sldNum" sz="quarter" idx="4"/>
          </p:nvPr>
        </p:nvSpPr>
        <p:spPr>
          <a:xfrm>
            <a:off x="4493538" y="7283027"/>
            <a:ext cx="806768" cy="273473"/>
          </a:xfrm>
          <a:prstGeom prst="rect">
            <a:avLst/>
          </a:prstGeom>
        </p:spPr>
        <p:txBody>
          <a:bodyPr anchor="ctr"/>
          <a:lstStyle>
            <a:lvl1pPr algn="ctr" eaLnBrk="1" hangingPunct="1">
              <a:defRPr sz="464" smtClean="0">
                <a:solidFill>
                  <a:schemeClr val="tx1">
                    <a:lumMod val="75000"/>
                    <a:lumOff val="25000"/>
                  </a:schemeClr>
                </a:solidFill>
                <a:latin typeface="Arial" charset="0"/>
              </a:defRPr>
            </a:lvl1pPr>
          </a:lstStyle>
          <a:p>
            <a:pPr fontAlgn="base">
              <a:spcBef>
                <a:spcPct val="0"/>
              </a:spcBef>
              <a:spcAft>
                <a:spcPct val="0"/>
              </a:spcAft>
              <a:defRPr/>
            </a:pPr>
            <a:fld id="{C1707CD2-2EBF-4E48-A543-46922C9DF6C2}" type="slidenum">
              <a:rPr lang="en-US">
                <a:solidFill>
                  <a:srgbClr val="000000">
                    <a:lumMod val="75000"/>
                    <a:lumOff val="25000"/>
                  </a:srgbClr>
                </a:solidFill>
              </a:rPr>
              <a:pPr fontAlgn="base">
                <a:spcBef>
                  <a:spcPct val="0"/>
                </a:spcBef>
                <a:spcAft>
                  <a:spcPct val="0"/>
                </a:spcAft>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6611796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1" r:id="rId26"/>
  </p:sldLayoutIdLst>
  <p:hf hdr="0" ftr="0" dt="0"/>
  <p:txStyles>
    <p:titleStyle>
      <a:lvl1pPr algn="l" rtl="0" fontAlgn="base">
        <a:spcBef>
          <a:spcPct val="0"/>
        </a:spcBef>
        <a:spcAft>
          <a:spcPct val="0"/>
        </a:spcAft>
        <a:defRPr sz="1980" b="1" kern="1200" cap="all">
          <a:solidFill>
            <a:srgbClr val="404040"/>
          </a:solidFill>
          <a:latin typeface="Arial" pitchFamily="34" charset="0"/>
          <a:ea typeface="ＭＳ Ｐゴシック" charset="0"/>
          <a:cs typeface="Arial" pitchFamily="34" charset="0"/>
        </a:defRPr>
      </a:lvl1pPr>
      <a:lvl2pPr algn="l" rtl="0" fontAlgn="base">
        <a:spcBef>
          <a:spcPct val="0"/>
        </a:spcBef>
        <a:spcAft>
          <a:spcPct val="0"/>
        </a:spcAft>
        <a:defRPr sz="1980" b="1">
          <a:solidFill>
            <a:srgbClr val="404040"/>
          </a:solidFill>
          <a:latin typeface="Arial" charset="0"/>
          <a:ea typeface="ＭＳ Ｐゴシック" charset="0"/>
          <a:cs typeface="Arial" charset="0"/>
        </a:defRPr>
      </a:lvl2pPr>
      <a:lvl3pPr algn="l" rtl="0" fontAlgn="base">
        <a:spcBef>
          <a:spcPct val="0"/>
        </a:spcBef>
        <a:spcAft>
          <a:spcPct val="0"/>
        </a:spcAft>
        <a:defRPr sz="1980" b="1">
          <a:solidFill>
            <a:srgbClr val="404040"/>
          </a:solidFill>
          <a:latin typeface="Arial" charset="0"/>
          <a:ea typeface="ＭＳ Ｐゴシック" charset="0"/>
          <a:cs typeface="Arial" charset="0"/>
        </a:defRPr>
      </a:lvl3pPr>
      <a:lvl4pPr algn="l" rtl="0" fontAlgn="base">
        <a:spcBef>
          <a:spcPct val="0"/>
        </a:spcBef>
        <a:spcAft>
          <a:spcPct val="0"/>
        </a:spcAft>
        <a:defRPr sz="1980" b="1">
          <a:solidFill>
            <a:srgbClr val="404040"/>
          </a:solidFill>
          <a:latin typeface="Arial" charset="0"/>
          <a:ea typeface="ＭＳ Ｐゴシック" charset="0"/>
          <a:cs typeface="Arial" charset="0"/>
        </a:defRPr>
      </a:lvl4pPr>
      <a:lvl5pPr algn="l" rtl="0" fontAlgn="base">
        <a:spcBef>
          <a:spcPct val="0"/>
        </a:spcBef>
        <a:spcAft>
          <a:spcPct val="0"/>
        </a:spcAft>
        <a:defRPr sz="1980" b="1">
          <a:solidFill>
            <a:srgbClr val="404040"/>
          </a:solidFill>
          <a:latin typeface="Arial" charset="0"/>
          <a:ea typeface="ＭＳ Ｐゴシック" charset="0"/>
          <a:cs typeface="Arial" charset="0"/>
        </a:defRPr>
      </a:lvl5pPr>
      <a:lvl6pPr marL="212169" algn="l" rtl="0" eaLnBrk="1" fontAlgn="base" hangingPunct="1">
        <a:spcBef>
          <a:spcPct val="0"/>
        </a:spcBef>
        <a:spcAft>
          <a:spcPct val="0"/>
        </a:spcAft>
        <a:defRPr sz="2042">
          <a:solidFill>
            <a:schemeClr val="tx1"/>
          </a:solidFill>
          <a:latin typeface="Arial" charset="0"/>
          <a:cs typeface="Arial" charset="0"/>
        </a:defRPr>
      </a:lvl6pPr>
      <a:lvl7pPr marL="424339" algn="l" rtl="0" eaLnBrk="1" fontAlgn="base" hangingPunct="1">
        <a:spcBef>
          <a:spcPct val="0"/>
        </a:spcBef>
        <a:spcAft>
          <a:spcPct val="0"/>
        </a:spcAft>
        <a:defRPr sz="2042">
          <a:solidFill>
            <a:schemeClr val="tx1"/>
          </a:solidFill>
          <a:latin typeface="Arial" charset="0"/>
          <a:cs typeface="Arial" charset="0"/>
        </a:defRPr>
      </a:lvl7pPr>
      <a:lvl8pPr marL="636508" algn="l" rtl="0" eaLnBrk="1" fontAlgn="base" hangingPunct="1">
        <a:spcBef>
          <a:spcPct val="0"/>
        </a:spcBef>
        <a:spcAft>
          <a:spcPct val="0"/>
        </a:spcAft>
        <a:defRPr sz="2042">
          <a:solidFill>
            <a:schemeClr val="tx1"/>
          </a:solidFill>
          <a:latin typeface="Arial" charset="0"/>
          <a:cs typeface="Arial" charset="0"/>
        </a:defRPr>
      </a:lvl8pPr>
      <a:lvl9pPr marL="848678" algn="l" rtl="0" eaLnBrk="1" fontAlgn="base" hangingPunct="1">
        <a:spcBef>
          <a:spcPct val="0"/>
        </a:spcBef>
        <a:spcAft>
          <a:spcPct val="0"/>
        </a:spcAft>
        <a:defRPr sz="2042">
          <a:solidFill>
            <a:schemeClr val="tx1"/>
          </a:solidFill>
          <a:latin typeface="Arial" charset="0"/>
          <a:cs typeface="Arial" charset="0"/>
        </a:defRPr>
      </a:lvl9pPr>
    </p:titleStyle>
    <p:bodyStyle>
      <a:lvl1pPr marL="158473" indent="-158473" algn="l" rtl="0" fontAlgn="base">
        <a:spcBef>
          <a:spcPts val="144"/>
        </a:spcBef>
        <a:spcAft>
          <a:spcPct val="0"/>
        </a:spcAft>
        <a:buFont typeface="Arial" panose="020B0604020202020204" pitchFamily="34" charset="0"/>
        <a:defRPr sz="1733" kern="1200">
          <a:solidFill>
            <a:srgbClr val="404040"/>
          </a:solidFill>
          <a:latin typeface="Arial" pitchFamily="34" charset="0"/>
          <a:ea typeface="ＭＳ Ｐゴシック" charset="0"/>
          <a:cs typeface="Arial" pitchFamily="34" charset="0"/>
        </a:defRPr>
      </a:lvl1pPr>
      <a:lvl2pPr marL="238363" indent="-132279" algn="l" rtl="0" fontAlgn="base">
        <a:spcBef>
          <a:spcPts val="144"/>
        </a:spcBef>
        <a:spcAft>
          <a:spcPct val="0"/>
        </a:spcAft>
        <a:buFont typeface="Arial" panose="020B0604020202020204" pitchFamily="34" charset="0"/>
        <a:buChar char="–"/>
        <a:defRPr sz="1733" kern="1200">
          <a:solidFill>
            <a:srgbClr val="404040"/>
          </a:solidFill>
          <a:latin typeface="Arial" pitchFamily="34" charset="0"/>
          <a:ea typeface="Arial" charset="0"/>
          <a:cs typeface="Arial" pitchFamily="34" charset="0"/>
        </a:defRPr>
      </a:lvl2pPr>
      <a:lvl3pPr marL="424339" indent="-106085" algn="l" rtl="0" fontAlgn="base">
        <a:spcBef>
          <a:spcPts val="144"/>
        </a:spcBef>
        <a:spcAft>
          <a:spcPct val="0"/>
        </a:spcAft>
        <a:buFont typeface="Arial" panose="020B0604020202020204" pitchFamily="34" charset="0"/>
        <a:buChar char="•"/>
        <a:defRPr sz="1238" kern="1200">
          <a:solidFill>
            <a:srgbClr val="404040"/>
          </a:solidFill>
          <a:latin typeface="Arial" pitchFamily="34" charset="0"/>
          <a:ea typeface="Arial" charset="0"/>
          <a:cs typeface="Arial" pitchFamily="34" charset="0"/>
        </a:defRPr>
      </a:lvl3pPr>
      <a:lvl4pPr marL="636508" indent="-106085" algn="l" rtl="0" fontAlgn="base">
        <a:spcBef>
          <a:spcPts val="144"/>
        </a:spcBef>
        <a:spcAft>
          <a:spcPct val="0"/>
        </a:spcAft>
        <a:buFont typeface="Arial" panose="020B0604020202020204" pitchFamily="34" charset="0"/>
        <a:buChar char="–"/>
        <a:defRPr sz="1238" kern="1200">
          <a:solidFill>
            <a:srgbClr val="404040"/>
          </a:solidFill>
          <a:latin typeface="Arial" pitchFamily="34" charset="0"/>
          <a:ea typeface="Arial" charset="0"/>
          <a:cs typeface="Arial" pitchFamily="34" charset="0"/>
        </a:defRPr>
      </a:lvl4pPr>
      <a:lvl5pPr marL="848678" indent="-106085" algn="l" rtl="0" fontAlgn="base">
        <a:spcBef>
          <a:spcPts val="144"/>
        </a:spcBef>
        <a:spcAft>
          <a:spcPct val="0"/>
        </a:spcAft>
        <a:buFont typeface="Arial" panose="020B0604020202020204" pitchFamily="34" charset="0"/>
        <a:buChar char="»"/>
        <a:defRPr sz="1238" kern="1200">
          <a:solidFill>
            <a:srgbClr val="404040"/>
          </a:solidFill>
          <a:latin typeface="Arial" pitchFamily="34" charset="0"/>
          <a:ea typeface="Arial" charset="0"/>
          <a:cs typeface="Arial" pitchFamily="34" charset="0"/>
        </a:defRPr>
      </a:lvl5pPr>
      <a:lvl6pPr marL="1166932"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6pPr>
      <a:lvl7pPr marL="1379101"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7pPr>
      <a:lvl8pPr marL="1591271"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8pPr>
      <a:lvl9pPr marL="1803440"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9pPr>
    </p:bodyStyle>
    <p:otherStyle>
      <a:defPPr>
        <a:defRPr lang="en-US"/>
      </a:defPPr>
      <a:lvl1pPr marL="0" algn="l" defTabSz="424339" rtl="0" eaLnBrk="1" latinLnBrk="0" hangingPunct="1">
        <a:defRPr sz="836" kern="1200">
          <a:solidFill>
            <a:schemeClr val="tx1"/>
          </a:solidFill>
          <a:latin typeface="+mn-lt"/>
          <a:ea typeface="+mn-ea"/>
          <a:cs typeface="+mn-cs"/>
        </a:defRPr>
      </a:lvl1pPr>
      <a:lvl2pPr marL="212169" algn="l" defTabSz="424339" rtl="0" eaLnBrk="1" latinLnBrk="0" hangingPunct="1">
        <a:defRPr sz="836" kern="1200">
          <a:solidFill>
            <a:schemeClr val="tx1"/>
          </a:solidFill>
          <a:latin typeface="+mn-lt"/>
          <a:ea typeface="+mn-ea"/>
          <a:cs typeface="+mn-cs"/>
        </a:defRPr>
      </a:lvl2pPr>
      <a:lvl3pPr marL="424339" algn="l" defTabSz="424339" rtl="0" eaLnBrk="1" latinLnBrk="0" hangingPunct="1">
        <a:defRPr sz="836" kern="1200">
          <a:solidFill>
            <a:schemeClr val="tx1"/>
          </a:solidFill>
          <a:latin typeface="+mn-lt"/>
          <a:ea typeface="+mn-ea"/>
          <a:cs typeface="+mn-cs"/>
        </a:defRPr>
      </a:lvl3pPr>
      <a:lvl4pPr marL="636508" algn="l" defTabSz="424339" rtl="0" eaLnBrk="1" latinLnBrk="0" hangingPunct="1">
        <a:defRPr sz="836" kern="1200">
          <a:solidFill>
            <a:schemeClr val="tx1"/>
          </a:solidFill>
          <a:latin typeface="+mn-lt"/>
          <a:ea typeface="+mn-ea"/>
          <a:cs typeface="+mn-cs"/>
        </a:defRPr>
      </a:lvl4pPr>
      <a:lvl5pPr marL="848678" algn="l" defTabSz="424339" rtl="0" eaLnBrk="1" latinLnBrk="0" hangingPunct="1">
        <a:defRPr sz="836" kern="1200">
          <a:solidFill>
            <a:schemeClr val="tx1"/>
          </a:solidFill>
          <a:latin typeface="+mn-lt"/>
          <a:ea typeface="+mn-ea"/>
          <a:cs typeface="+mn-cs"/>
        </a:defRPr>
      </a:lvl5pPr>
      <a:lvl6pPr marL="1060847" algn="l" defTabSz="424339" rtl="0" eaLnBrk="1" latinLnBrk="0" hangingPunct="1">
        <a:defRPr sz="836" kern="1200">
          <a:solidFill>
            <a:schemeClr val="tx1"/>
          </a:solidFill>
          <a:latin typeface="+mn-lt"/>
          <a:ea typeface="+mn-ea"/>
          <a:cs typeface="+mn-cs"/>
        </a:defRPr>
      </a:lvl6pPr>
      <a:lvl7pPr marL="1273016" algn="l" defTabSz="424339" rtl="0" eaLnBrk="1" latinLnBrk="0" hangingPunct="1">
        <a:defRPr sz="836" kern="1200">
          <a:solidFill>
            <a:schemeClr val="tx1"/>
          </a:solidFill>
          <a:latin typeface="+mn-lt"/>
          <a:ea typeface="+mn-ea"/>
          <a:cs typeface="+mn-cs"/>
        </a:defRPr>
      </a:lvl7pPr>
      <a:lvl8pPr marL="1485186" algn="l" defTabSz="424339" rtl="0" eaLnBrk="1" latinLnBrk="0" hangingPunct="1">
        <a:defRPr sz="836" kern="1200">
          <a:solidFill>
            <a:schemeClr val="tx1"/>
          </a:solidFill>
          <a:latin typeface="+mn-lt"/>
          <a:ea typeface="+mn-ea"/>
          <a:cs typeface="+mn-cs"/>
        </a:defRPr>
      </a:lvl8pPr>
      <a:lvl9pPr marL="1697355" algn="l" defTabSz="424339" rtl="0" eaLnBrk="1" latinLnBrk="0" hangingPunct="1">
        <a:defRPr sz="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1782650" y="146178"/>
            <a:ext cx="8055722" cy="943976"/>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20028" y="1165860"/>
            <a:ext cx="9618345" cy="6347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5015230" y="3871818"/>
            <a:ext cx="20955" cy="3598"/>
          </a:xfrm>
          <a:prstGeom prst="rect">
            <a:avLst/>
          </a:prstGeom>
          <a:noFill/>
          <a:ln w="9525">
            <a:noFill/>
            <a:miter lim="800000"/>
            <a:headEnd/>
            <a:tailEnd/>
          </a:ln>
        </p:spPr>
      </p:pic>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7295075" y="7540237"/>
            <a:ext cx="2542413" cy="155448"/>
          </a:xfrm>
          <a:prstGeom prst="rect">
            <a:avLst/>
          </a:prstGeom>
        </p:spPr>
        <p:txBody>
          <a:bodyPr anchor="ctr"/>
          <a:lstStyle>
            <a:lvl1pPr algn="r">
              <a:defRPr sz="743">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20028" y="7540237"/>
            <a:ext cx="2393633" cy="155448"/>
          </a:xfrm>
          <a:prstGeom prst="rect">
            <a:avLst/>
          </a:prstGeom>
        </p:spPr>
        <p:txBody>
          <a:bodyPr anchor="ctr"/>
          <a:lstStyle>
            <a:lvl1pPr>
              <a:defRPr sz="743">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0058400" cy="77724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5"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p:blipFill>
        <p:spPr>
          <a:xfrm>
            <a:off x="157163" y="98306"/>
            <a:ext cx="1625488" cy="990839"/>
          </a:xfrm>
          <a:prstGeom prst="rect">
            <a:avLst/>
          </a:prstGeom>
        </p:spPr>
      </p:pic>
    </p:spTree>
    <p:extLst>
      <p:ext uri="{BB962C8B-B14F-4D97-AF65-F5344CB8AC3E}">
        <p14:creationId xmlns:p14="http://schemas.microsoft.com/office/powerpoint/2010/main" val="225313364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3995" r:id="rId22"/>
    <p:sldLayoutId id="2147483996" r:id="rId23"/>
    <p:sldLayoutId id="2147483997" r:id="rId24"/>
    <p:sldLayoutId id="2147483998" r:id="rId25"/>
    <p:sldLayoutId id="2147483999" r:id="rId26"/>
    <p:sldLayoutId id="2147484000" r:id="rId27"/>
  </p:sldLayoutIdLst>
  <p:hf hdr="0" dt="0"/>
  <p:txStyles>
    <p:titleStyle>
      <a:lvl1pPr algn="l" rtl="0" eaLnBrk="1" fontAlgn="base" hangingPunct="1">
        <a:spcBef>
          <a:spcPct val="0"/>
        </a:spcBef>
        <a:spcAft>
          <a:spcPct val="0"/>
        </a:spcAft>
        <a:defRPr sz="264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5pPr>
      <a:lvl6pPr marL="212169" algn="l" rtl="0" eaLnBrk="1" fontAlgn="base" hangingPunct="1">
        <a:spcBef>
          <a:spcPct val="0"/>
        </a:spcBef>
        <a:spcAft>
          <a:spcPct val="0"/>
        </a:spcAft>
        <a:defRPr sz="2042">
          <a:solidFill>
            <a:schemeClr val="tx1"/>
          </a:solidFill>
          <a:latin typeface="Arial" charset="0"/>
          <a:cs typeface="Arial" charset="0"/>
        </a:defRPr>
      </a:lvl6pPr>
      <a:lvl7pPr marL="424339" algn="l" rtl="0" eaLnBrk="1" fontAlgn="base" hangingPunct="1">
        <a:spcBef>
          <a:spcPct val="0"/>
        </a:spcBef>
        <a:spcAft>
          <a:spcPct val="0"/>
        </a:spcAft>
        <a:defRPr sz="2042">
          <a:solidFill>
            <a:schemeClr val="tx1"/>
          </a:solidFill>
          <a:latin typeface="Arial" charset="0"/>
          <a:cs typeface="Arial" charset="0"/>
        </a:defRPr>
      </a:lvl7pPr>
      <a:lvl8pPr marL="636508" algn="l" rtl="0" eaLnBrk="1" fontAlgn="base" hangingPunct="1">
        <a:spcBef>
          <a:spcPct val="0"/>
        </a:spcBef>
        <a:spcAft>
          <a:spcPct val="0"/>
        </a:spcAft>
        <a:defRPr sz="2042">
          <a:solidFill>
            <a:schemeClr val="tx1"/>
          </a:solidFill>
          <a:latin typeface="Arial" charset="0"/>
          <a:cs typeface="Arial" charset="0"/>
        </a:defRPr>
      </a:lvl8pPr>
      <a:lvl9pPr marL="848678" algn="l" rtl="0" eaLnBrk="1" fontAlgn="base" hangingPunct="1">
        <a:spcBef>
          <a:spcPct val="0"/>
        </a:spcBef>
        <a:spcAft>
          <a:spcPct val="0"/>
        </a:spcAft>
        <a:defRPr sz="204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733" kern="1200">
          <a:solidFill>
            <a:schemeClr val="tx1">
              <a:lumMod val="90000"/>
              <a:lumOff val="10000"/>
            </a:schemeClr>
          </a:solidFill>
          <a:latin typeface="Arial" pitchFamily="34" charset="0"/>
          <a:ea typeface="ＭＳ Ｐゴシック" charset="0"/>
          <a:cs typeface="Arial" pitchFamily="34" charset="0"/>
        </a:defRPr>
      </a:lvl1pPr>
      <a:lvl2pPr marL="187286" indent="-187286" algn="l" rtl="0" eaLnBrk="1" fontAlgn="base" hangingPunct="1">
        <a:spcBef>
          <a:spcPts val="0"/>
        </a:spcBef>
        <a:spcAft>
          <a:spcPct val="0"/>
        </a:spcAft>
        <a:buFont typeface="Arial" pitchFamily="34" charset="0"/>
        <a:buChar char="–"/>
        <a:defRPr sz="1733" kern="1200">
          <a:solidFill>
            <a:schemeClr val="tx1">
              <a:lumMod val="90000"/>
              <a:lumOff val="10000"/>
            </a:schemeClr>
          </a:solidFill>
          <a:latin typeface="Arial" pitchFamily="34" charset="0"/>
          <a:ea typeface="Arial" charset="0"/>
          <a:cs typeface="Arial" pitchFamily="34" charset="0"/>
        </a:defRPr>
      </a:lvl2pPr>
      <a:lvl3pPr marL="381119" indent="-193834" algn="l" rtl="0" eaLnBrk="1" fontAlgn="base" hangingPunct="1">
        <a:spcBef>
          <a:spcPts val="0"/>
        </a:spcBef>
        <a:spcAft>
          <a:spcPct val="0"/>
        </a:spcAft>
        <a:buFont typeface="Arial" pitchFamily="34" charset="0"/>
        <a:buChar char="•"/>
        <a:defRPr sz="1238" kern="1200">
          <a:solidFill>
            <a:schemeClr val="tx1">
              <a:lumMod val="90000"/>
              <a:lumOff val="10000"/>
            </a:schemeClr>
          </a:solidFill>
          <a:latin typeface="Arial" pitchFamily="34" charset="0"/>
          <a:ea typeface="Arial" charset="0"/>
          <a:cs typeface="Arial" pitchFamily="34" charset="0"/>
        </a:defRPr>
      </a:lvl3pPr>
      <a:lvl4pPr marL="567095" indent="-185976" algn="l" rtl="0" eaLnBrk="1" fontAlgn="base" hangingPunct="1">
        <a:spcBef>
          <a:spcPts val="0"/>
        </a:spcBef>
        <a:spcAft>
          <a:spcPct val="0"/>
        </a:spcAft>
        <a:buFont typeface="Arial" pitchFamily="34" charset="0"/>
        <a:buChar char="–"/>
        <a:defRPr sz="1238" kern="1200">
          <a:solidFill>
            <a:schemeClr val="tx1">
              <a:lumMod val="90000"/>
              <a:lumOff val="10000"/>
            </a:schemeClr>
          </a:solidFill>
          <a:latin typeface="Arial" pitchFamily="34" charset="0"/>
          <a:ea typeface="Arial" charset="0"/>
          <a:cs typeface="Arial" pitchFamily="34" charset="0"/>
        </a:defRPr>
      </a:lvl4pPr>
      <a:lvl5pPr marL="754380" indent="-187286" algn="l" rtl="0" eaLnBrk="1" fontAlgn="base" hangingPunct="1">
        <a:spcBef>
          <a:spcPts val="0"/>
        </a:spcBef>
        <a:spcAft>
          <a:spcPct val="0"/>
        </a:spcAft>
        <a:buFont typeface="Arial" pitchFamily="34" charset="0"/>
        <a:buChar char="»"/>
        <a:defRPr sz="1238" kern="1200">
          <a:solidFill>
            <a:schemeClr val="tx1">
              <a:lumMod val="90000"/>
              <a:lumOff val="10000"/>
            </a:schemeClr>
          </a:solidFill>
          <a:latin typeface="Arial" pitchFamily="34" charset="0"/>
          <a:ea typeface="Arial" charset="0"/>
          <a:cs typeface="Arial" pitchFamily="34" charset="0"/>
        </a:defRPr>
      </a:lvl5pPr>
      <a:lvl6pPr marL="1166932"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6pPr>
      <a:lvl7pPr marL="1379101"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7pPr>
      <a:lvl8pPr marL="1591271"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8pPr>
      <a:lvl9pPr marL="1803440"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9pPr>
    </p:bodyStyle>
    <p:otherStyle>
      <a:defPPr>
        <a:defRPr lang="en-US"/>
      </a:defPPr>
      <a:lvl1pPr marL="0" algn="l" defTabSz="424339" rtl="0" eaLnBrk="1" latinLnBrk="0" hangingPunct="1">
        <a:defRPr sz="836" kern="1200">
          <a:solidFill>
            <a:schemeClr val="tx1"/>
          </a:solidFill>
          <a:latin typeface="+mn-lt"/>
          <a:ea typeface="+mn-ea"/>
          <a:cs typeface="+mn-cs"/>
        </a:defRPr>
      </a:lvl1pPr>
      <a:lvl2pPr marL="212169" algn="l" defTabSz="424339" rtl="0" eaLnBrk="1" latinLnBrk="0" hangingPunct="1">
        <a:defRPr sz="836" kern="1200">
          <a:solidFill>
            <a:schemeClr val="tx1"/>
          </a:solidFill>
          <a:latin typeface="+mn-lt"/>
          <a:ea typeface="+mn-ea"/>
          <a:cs typeface="+mn-cs"/>
        </a:defRPr>
      </a:lvl2pPr>
      <a:lvl3pPr marL="424339" algn="l" defTabSz="424339" rtl="0" eaLnBrk="1" latinLnBrk="0" hangingPunct="1">
        <a:defRPr sz="836" kern="1200">
          <a:solidFill>
            <a:schemeClr val="tx1"/>
          </a:solidFill>
          <a:latin typeface="+mn-lt"/>
          <a:ea typeface="+mn-ea"/>
          <a:cs typeface="+mn-cs"/>
        </a:defRPr>
      </a:lvl3pPr>
      <a:lvl4pPr marL="636508" algn="l" defTabSz="424339" rtl="0" eaLnBrk="1" latinLnBrk="0" hangingPunct="1">
        <a:defRPr sz="836" kern="1200">
          <a:solidFill>
            <a:schemeClr val="tx1"/>
          </a:solidFill>
          <a:latin typeface="+mn-lt"/>
          <a:ea typeface="+mn-ea"/>
          <a:cs typeface="+mn-cs"/>
        </a:defRPr>
      </a:lvl4pPr>
      <a:lvl5pPr marL="848678" algn="l" defTabSz="424339" rtl="0" eaLnBrk="1" latinLnBrk="0" hangingPunct="1">
        <a:defRPr sz="836" kern="1200">
          <a:solidFill>
            <a:schemeClr val="tx1"/>
          </a:solidFill>
          <a:latin typeface="+mn-lt"/>
          <a:ea typeface="+mn-ea"/>
          <a:cs typeface="+mn-cs"/>
        </a:defRPr>
      </a:lvl5pPr>
      <a:lvl6pPr marL="1060847" algn="l" defTabSz="424339" rtl="0" eaLnBrk="1" latinLnBrk="0" hangingPunct="1">
        <a:defRPr sz="836" kern="1200">
          <a:solidFill>
            <a:schemeClr val="tx1"/>
          </a:solidFill>
          <a:latin typeface="+mn-lt"/>
          <a:ea typeface="+mn-ea"/>
          <a:cs typeface="+mn-cs"/>
        </a:defRPr>
      </a:lvl6pPr>
      <a:lvl7pPr marL="1273016" algn="l" defTabSz="424339" rtl="0" eaLnBrk="1" latinLnBrk="0" hangingPunct="1">
        <a:defRPr sz="836" kern="1200">
          <a:solidFill>
            <a:schemeClr val="tx1"/>
          </a:solidFill>
          <a:latin typeface="+mn-lt"/>
          <a:ea typeface="+mn-ea"/>
          <a:cs typeface="+mn-cs"/>
        </a:defRPr>
      </a:lvl7pPr>
      <a:lvl8pPr marL="1485186" algn="l" defTabSz="424339" rtl="0" eaLnBrk="1" latinLnBrk="0" hangingPunct="1">
        <a:defRPr sz="836" kern="1200">
          <a:solidFill>
            <a:schemeClr val="tx1"/>
          </a:solidFill>
          <a:latin typeface="+mn-lt"/>
          <a:ea typeface="+mn-ea"/>
          <a:cs typeface="+mn-cs"/>
        </a:defRPr>
      </a:lvl8pPr>
      <a:lvl9pPr marL="1697355" algn="l" defTabSz="424339" rtl="0" eaLnBrk="1" latinLnBrk="0" hangingPunct="1">
        <a:defRPr sz="83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5007" y="43179"/>
            <a:ext cx="9948386" cy="769683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743" dirty="0"/>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35744" y="290636"/>
            <a:ext cx="409372" cy="740107"/>
          </a:xfrm>
          <a:prstGeom prst="rect">
            <a:avLst/>
          </a:prstGeom>
        </p:spPr>
      </p:pic>
      <p:sp>
        <p:nvSpPr>
          <p:cNvPr id="4099" name="Title Placeholder 1"/>
          <p:cNvSpPr>
            <a:spLocks noGrp="1"/>
          </p:cNvSpPr>
          <p:nvPr>
            <p:ph type="title"/>
          </p:nvPr>
        </p:nvSpPr>
        <p:spPr bwMode="auto">
          <a:xfrm>
            <a:off x="787759" y="146179"/>
            <a:ext cx="8402698" cy="8901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20028" y="1165860"/>
            <a:ext cx="9618345" cy="6347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5015230" y="3871818"/>
            <a:ext cx="20955" cy="3598"/>
          </a:xfrm>
          <a:prstGeom prst="rect">
            <a:avLst/>
          </a:prstGeom>
          <a:noFill/>
          <a:ln w="9525">
            <a:noFill/>
            <a:miter lim="800000"/>
            <a:headEnd/>
            <a:tailEnd/>
          </a:ln>
        </p:spPr>
      </p:pic>
      <p:sp>
        <p:nvSpPr>
          <p:cNvPr id="12" name="Text Box 14"/>
          <p:cNvSpPr txBox="1">
            <a:spLocks noChangeArrowheads="1"/>
          </p:cNvSpPr>
          <p:nvPr userDrawn="1"/>
        </p:nvSpPr>
        <p:spPr bwMode="auto">
          <a:xfrm>
            <a:off x="9201864" y="162256"/>
            <a:ext cx="636508" cy="12695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dirty="0"/>
          </a:p>
        </p:txBody>
      </p:sp>
      <p:pic>
        <p:nvPicPr>
          <p:cNvPr id="3" name="Picture 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9294897" y="378575"/>
            <a:ext cx="600258" cy="564231"/>
          </a:xfrm>
          <a:prstGeom prst="rect">
            <a:avLst/>
          </a:prstGeom>
        </p:spPr>
      </p:pic>
      <p:sp>
        <p:nvSpPr>
          <p:cNvPr id="6" name="Footer Placeholder 5"/>
          <p:cNvSpPr>
            <a:spLocks noGrp="1"/>
          </p:cNvSpPr>
          <p:nvPr>
            <p:ph type="ftr" sz="quarter" idx="3"/>
          </p:nvPr>
        </p:nvSpPr>
        <p:spPr>
          <a:xfrm>
            <a:off x="227886" y="7525914"/>
            <a:ext cx="3394710" cy="207264"/>
          </a:xfrm>
          <a:prstGeom prst="rect">
            <a:avLst/>
          </a:prstGeom>
        </p:spPr>
        <p:txBody>
          <a:bodyPr vert="horz" lIns="91440" tIns="45720" rIns="91440" bIns="45720" rtlCol="0" anchor="ctr"/>
          <a:lstStyle>
            <a:lvl1pPr algn="l">
              <a:defRPr sz="66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7575233" y="7525914"/>
            <a:ext cx="2263140" cy="207264"/>
          </a:xfrm>
          <a:prstGeom prst="rect">
            <a:avLst/>
          </a:prstGeom>
        </p:spPr>
        <p:txBody>
          <a:bodyPr vert="horz" lIns="91440" tIns="45720" rIns="91440" bIns="45720" rtlCol="0" anchor="ctr"/>
          <a:lstStyle>
            <a:lvl1pPr algn="r">
              <a:defRPr sz="743">
                <a:solidFill>
                  <a:schemeClr val="tx1">
                    <a:tint val="75000"/>
                  </a:schemeClr>
                </a:solidFill>
              </a:defRPr>
            </a:lvl1pPr>
          </a:lstStyle>
          <a:p>
            <a:endParaRPr lang="en-US" dirty="0"/>
          </a:p>
        </p:txBody>
      </p:sp>
    </p:spTree>
    <p:extLst>
      <p:ext uri="{BB962C8B-B14F-4D97-AF65-F5344CB8AC3E}">
        <p14:creationId xmlns:p14="http://schemas.microsoft.com/office/powerpoint/2010/main" val="1665684925"/>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Lst>
  <p:hf sldNum="0" hdr="0" ftr="0" dt="0"/>
  <p:txStyles>
    <p:titleStyle>
      <a:lvl1pPr algn="l" rtl="0" eaLnBrk="1" fontAlgn="base" hangingPunct="1">
        <a:spcBef>
          <a:spcPct val="0"/>
        </a:spcBef>
        <a:spcAft>
          <a:spcPct val="0"/>
        </a:spcAft>
        <a:defRPr sz="264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5pPr>
      <a:lvl6pPr marL="212169" algn="l" rtl="0" eaLnBrk="1" fontAlgn="base" hangingPunct="1">
        <a:spcBef>
          <a:spcPct val="0"/>
        </a:spcBef>
        <a:spcAft>
          <a:spcPct val="0"/>
        </a:spcAft>
        <a:defRPr sz="2042">
          <a:solidFill>
            <a:schemeClr val="tx1"/>
          </a:solidFill>
          <a:latin typeface="Arial" charset="0"/>
          <a:cs typeface="Arial" charset="0"/>
        </a:defRPr>
      </a:lvl6pPr>
      <a:lvl7pPr marL="424339" algn="l" rtl="0" eaLnBrk="1" fontAlgn="base" hangingPunct="1">
        <a:spcBef>
          <a:spcPct val="0"/>
        </a:spcBef>
        <a:spcAft>
          <a:spcPct val="0"/>
        </a:spcAft>
        <a:defRPr sz="2042">
          <a:solidFill>
            <a:schemeClr val="tx1"/>
          </a:solidFill>
          <a:latin typeface="Arial" charset="0"/>
          <a:cs typeface="Arial" charset="0"/>
        </a:defRPr>
      </a:lvl7pPr>
      <a:lvl8pPr marL="636508" algn="l" rtl="0" eaLnBrk="1" fontAlgn="base" hangingPunct="1">
        <a:spcBef>
          <a:spcPct val="0"/>
        </a:spcBef>
        <a:spcAft>
          <a:spcPct val="0"/>
        </a:spcAft>
        <a:defRPr sz="2042">
          <a:solidFill>
            <a:schemeClr val="tx1"/>
          </a:solidFill>
          <a:latin typeface="Arial" charset="0"/>
          <a:cs typeface="Arial" charset="0"/>
        </a:defRPr>
      </a:lvl8pPr>
      <a:lvl9pPr marL="848678" algn="l" rtl="0" eaLnBrk="1" fontAlgn="base" hangingPunct="1">
        <a:spcBef>
          <a:spcPct val="0"/>
        </a:spcBef>
        <a:spcAft>
          <a:spcPct val="0"/>
        </a:spcAft>
        <a:defRPr sz="204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733" kern="1200">
          <a:solidFill>
            <a:schemeClr val="tx1">
              <a:lumMod val="75000"/>
              <a:lumOff val="25000"/>
            </a:schemeClr>
          </a:solidFill>
          <a:latin typeface="Arial" pitchFamily="34" charset="0"/>
          <a:ea typeface="ＭＳ Ｐゴシック" charset="0"/>
          <a:cs typeface="Arial" pitchFamily="34" charset="0"/>
        </a:defRPr>
      </a:lvl1pPr>
      <a:lvl2pPr marL="187286" indent="-187286" algn="l" rtl="0" eaLnBrk="1" fontAlgn="base" hangingPunct="1">
        <a:spcBef>
          <a:spcPts val="0"/>
        </a:spcBef>
        <a:spcAft>
          <a:spcPct val="0"/>
        </a:spcAft>
        <a:buFont typeface="Arial" pitchFamily="34" charset="0"/>
        <a:buChar char="–"/>
        <a:defRPr sz="1733" kern="1200">
          <a:solidFill>
            <a:schemeClr val="tx1">
              <a:lumMod val="75000"/>
              <a:lumOff val="25000"/>
            </a:schemeClr>
          </a:solidFill>
          <a:latin typeface="Arial" pitchFamily="34" charset="0"/>
          <a:ea typeface="Arial" charset="0"/>
          <a:cs typeface="Arial" pitchFamily="34" charset="0"/>
        </a:defRPr>
      </a:lvl2pPr>
      <a:lvl3pPr marL="381119" indent="-193834" algn="l" rtl="0" eaLnBrk="1" fontAlgn="base" hangingPunct="1">
        <a:spcBef>
          <a:spcPts val="0"/>
        </a:spcBef>
        <a:spcAft>
          <a:spcPct val="0"/>
        </a:spcAft>
        <a:buFont typeface="Arial" pitchFamily="34" charset="0"/>
        <a:buChar char="•"/>
        <a:defRPr sz="1238" kern="1200">
          <a:solidFill>
            <a:schemeClr val="tx1">
              <a:lumMod val="75000"/>
              <a:lumOff val="25000"/>
            </a:schemeClr>
          </a:solidFill>
          <a:latin typeface="Arial" pitchFamily="34" charset="0"/>
          <a:ea typeface="Arial" charset="0"/>
          <a:cs typeface="Arial" pitchFamily="34" charset="0"/>
        </a:defRPr>
      </a:lvl3pPr>
      <a:lvl4pPr marL="567095" indent="-185976" algn="l" rtl="0" eaLnBrk="1" fontAlgn="base" hangingPunct="1">
        <a:spcBef>
          <a:spcPts val="0"/>
        </a:spcBef>
        <a:spcAft>
          <a:spcPct val="0"/>
        </a:spcAft>
        <a:buFont typeface="Arial" pitchFamily="34" charset="0"/>
        <a:buChar char="–"/>
        <a:defRPr sz="1238" kern="1200">
          <a:solidFill>
            <a:schemeClr val="tx1">
              <a:lumMod val="75000"/>
              <a:lumOff val="25000"/>
            </a:schemeClr>
          </a:solidFill>
          <a:latin typeface="Arial" pitchFamily="34" charset="0"/>
          <a:ea typeface="Arial" charset="0"/>
          <a:cs typeface="Arial" pitchFamily="34" charset="0"/>
        </a:defRPr>
      </a:lvl4pPr>
      <a:lvl5pPr marL="754380" indent="-187286" algn="l" rtl="0" eaLnBrk="1" fontAlgn="base" hangingPunct="1">
        <a:spcBef>
          <a:spcPts val="0"/>
        </a:spcBef>
        <a:spcAft>
          <a:spcPct val="0"/>
        </a:spcAft>
        <a:buFont typeface="Arial" pitchFamily="34" charset="0"/>
        <a:buChar char="»"/>
        <a:defRPr sz="1238" kern="1200">
          <a:solidFill>
            <a:schemeClr val="tx1">
              <a:lumMod val="75000"/>
              <a:lumOff val="25000"/>
            </a:schemeClr>
          </a:solidFill>
          <a:latin typeface="Arial" pitchFamily="34" charset="0"/>
          <a:ea typeface="Arial" charset="0"/>
          <a:cs typeface="Arial" pitchFamily="34" charset="0"/>
        </a:defRPr>
      </a:lvl5pPr>
      <a:lvl6pPr marL="1166932"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6pPr>
      <a:lvl7pPr marL="1379101"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7pPr>
      <a:lvl8pPr marL="1591271"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8pPr>
      <a:lvl9pPr marL="1803440"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9pPr>
    </p:bodyStyle>
    <p:otherStyle>
      <a:defPPr>
        <a:defRPr lang="en-US"/>
      </a:defPPr>
      <a:lvl1pPr marL="0" algn="l" defTabSz="424339" rtl="0" eaLnBrk="1" latinLnBrk="0" hangingPunct="1">
        <a:defRPr sz="836" kern="1200">
          <a:solidFill>
            <a:schemeClr val="tx1"/>
          </a:solidFill>
          <a:latin typeface="+mn-lt"/>
          <a:ea typeface="+mn-ea"/>
          <a:cs typeface="+mn-cs"/>
        </a:defRPr>
      </a:lvl1pPr>
      <a:lvl2pPr marL="212169" algn="l" defTabSz="424339" rtl="0" eaLnBrk="1" latinLnBrk="0" hangingPunct="1">
        <a:defRPr sz="836" kern="1200">
          <a:solidFill>
            <a:schemeClr val="tx1"/>
          </a:solidFill>
          <a:latin typeface="+mn-lt"/>
          <a:ea typeface="+mn-ea"/>
          <a:cs typeface="+mn-cs"/>
        </a:defRPr>
      </a:lvl2pPr>
      <a:lvl3pPr marL="424339" algn="l" defTabSz="424339" rtl="0" eaLnBrk="1" latinLnBrk="0" hangingPunct="1">
        <a:defRPr sz="836" kern="1200">
          <a:solidFill>
            <a:schemeClr val="tx1"/>
          </a:solidFill>
          <a:latin typeface="+mn-lt"/>
          <a:ea typeface="+mn-ea"/>
          <a:cs typeface="+mn-cs"/>
        </a:defRPr>
      </a:lvl3pPr>
      <a:lvl4pPr marL="636508" algn="l" defTabSz="424339" rtl="0" eaLnBrk="1" latinLnBrk="0" hangingPunct="1">
        <a:defRPr sz="836" kern="1200">
          <a:solidFill>
            <a:schemeClr val="tx1"/>
          </a:solidFill>
          <a:latin typeface="+mn-lt"/>
          <a:ea typeface="+mn-ea"/>
          <a:cs typeface="+mn-cs"/>
        </a:defRPr>
      </a:lvl4pPr>
      <a:lvl5pPr marL="848678" algn="l" defTabSz="424339" rtl="0" eaLnBrk="1" latinLnBrk="0" hangingPunct="1">
        <a:defRPr sz="836" kern="1200">
          <a:solidFill>
            <a:schemeClr val="tx1"/>
          </a:solidFill>
          <a:latin typeface="+mn-lt"/>
          <a:ea typeface="+mn-ea"/>
          <a:cs typeface="+mn-cs"/>
        </a:defRPr>
      </a:lvl5pPr>
      <a:lvl6pPr marL="1060847" algn="l" defTabSz="424339" rtl="0" eaLnBrk="1" latinLnBrk="0" hangingPunct="1">
        <a:defRPr sz="836" kern="1200">
          <a:solidFill>
            <a:schemeClr val="tx1"/>
          </a:solidFill>
          <a:latin typeface="+mn-lt"/>
          <a:ea typeface="+mn-ea"/>
          <a:cs typeface="+mn-cs"/>
        </a:defRPr>
      </a:lvl6pPr>
      <a:lvl7pPr marL="1273016" algn="l" defTabSz="424339" rtl="0" eaLnBrk="1" latinLnBrk="0" hangingPunct="1">
        <a:defRPr sz="836" kern="1200">
          <a:solidFill>
            <a:schemeClr val="tx1"/>
          </a:solidFill>
          <a:latin typeface="+mn-lt"/>
          <a:ea typeface="+mn-ea"/>
          <a:cs typeface="+mn-cs"/>
        </a:defRPr>
      </a:lvl7pPr>
      <a:lvl8pPr marL="1485186" algn="l" defTabSz="424339" rtl="0" eaLnBrk="1" latinLnBrk="0" hangingPunct="1">
        <a:defRPr sz="836" kern="1200">
          <a:solidFill>
            <a:schemeClr val="tx1"/>
          </a:solidFill>
          <a:latin typeface="+mn-lt"/>
          <a:ea typeface="+mn-ea"/>
          <a:cs typeface="+mn-cs"/>
        </a:defRPr>
      </a:lvl8pPr>
      <a:lvl9pPr marL="1697355" algn="l" defTabSz="424339" rtl="0" eaLnBrk="1" latinLnBrk="0" hangingPunct="1">
        <a:defRPr sz="83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1782650" y="146178"/>
            <a:ext cx="8055722" cy="943976"/>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20028" y="1165860"/>
            <a:ext cx="9618345" cy="6347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5015230" y="3871818"/>
            <a:ext cx="20955" cy="3598"/>
          </a:xfrm>
          <a:prstGeom prst="rect">
            <a:avLst/>
          </a:prstGeom>
          <a:noFill/>
          <a:ln w="9525">
            <a:noFill/>
            <a:miter lim="800000"/>
            <a:headEnd/>
            <a:tailEnd/>
          </a:ln>
        </p:spPr>
      </p:pic>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7295075" y="7540237"/>
            <a:ext cx="2542413" cy="155448"/>
          </a:xfrm>
          <a:prstGeom prst="rect">
            <a:avLst/>
          </a:prstGeom>
        </p:spPr>
        <p:txBody>
          <a:bodyPr anchor="ctr"/>
          <a:lstStyle>
            <a:lvl1pPr algn="r">
              <a:defRPr sz="743">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20028" y="7540237"/>
            <a:ext cx="2393633" cy="155448"/>
          </a:xfrm>
          <a:prstGeom prst="rect">
            <a:avLst/>
          </a:prstGeom>
        </p:spPr>
        <p:txBody>
          <a:bodyPr anchor="ctr"/>
          <a:lstStyle>
            <a:lvl1pPr>
              <a:defRPr sz="743">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0058400" cy="77724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5"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p:blipFill>
        <p:spPr>
          <a:xfrm>
            <a:off x="157163" y="98306"/>
            <a:ext cx="1625488" cy="990839"/>
          </a:xfrm>
          <a:prstGeom prst="rect">
            <a:avLst/>
          </a:prstGeom>
        </p:spPr>
      </p:pic>
    </p:spTree>
    <p:extLst>
      <p:ext uri="{BB962C8B-B14F-4D97-AF65-F5344CB8AC3E}">
        <p14:creationId xmlns:p14="http://schemas.microsoft.com/office/powerpoint/2010/main" val="916135444"/>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Lst>
  <p:hf hdr="0" dt="0"/>
  <p:txStyles>
    <p:titleStyle>
      <a:lvl1pPr algn="l" rtl="0" eaLnBrk="1" fontAlgn="base" hangingPunct="1">
        <a:spcBef>
          <a:spcPct val="0"/>
        </a:spcBef>
        <a:spcAft>
          <a:spcPct val="0"/>
        </a:spcAft>
        <a:defRPr sz="264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114" b="1">
          <a:solidFill>
            <a:srgbClr val="978473"/>
          </a:solidFill>
          <a:latin typeface="Arial" charset="0"/>
          <a:ea typeface="ＭＳ Ｐゴシック" charset="0"/>
          <a:cs typeface="Arial" charset="0"/>
        </a:defRPr>
      </a:lvl5pPr>
      <a:lvl6pPr marL="212169" algn="l" rtl="0" eaLnBrk="1" fontAlgn="base" hangingPunct="1">
        <a:spcBef>
          <a:spcPct val="0"/>
        </a:spcBef>
        <a:spcAft>
          <a:spcPct val="0"/>
        </a:spcAft>
        <a:defRPr sz="2042">
          <a:solidFill>
            <a:schemeClr val="tx1"/>
          </a:solidFill>
          <a:latin typeface="Arial" charset="0"/>
          <a:cs typeface="Arial" charset="0"/>
        </a:defRPr>
      </a:lvl6pPr>
      <a:lvl7pPr marL="424339" algn="l" rtl="0" eaLnBrk="1" fontAlgn="base" hangingPunct="1">
        <a:spcBef>
          <a:spcPct val="0"/>
        </a:spcBef>
        <a:spcAft>
          <a:spcPct val="0"/>
        </a:spcAft>
        <a:defRPr sz="2042">
          <a:solidFill>
            <a:schemeClr val="tx1"/>
          </a:solidFill>
          <a:latin typeface="Arial" charset="0"/>
          <a:cs typeface="Arial" charset="0"/>
        </a:defRPr>
      </a:lvl7pPr>
      <a:lvl8pPr marL="636508" algn="l" rtl="0" eaLnBrk="1" fontAlgn="base" hangingPunct="1">
        <a:spcBef>
          <a:spcPct val="0"/>
        </a:spcBef>
        <a:spcAft>
          <a:spcPct val="0"/>
        </a:spcAft>
        <a:defRPr sz="2042">
          <a:solidFill>
            <a:schemeClr val="tx1"/>
          </a:solidFill>
          <a:latin typeface="Arial" charset="0"/>
          <a:cs typeface="Arial" charset="0"/>
        </a:defRPr>
      </a:lvl8pPr>
      <a:lvl9pPr marL="848678" algn="l" rtl="0" eaLnBrk="1" fontAlgn="base" hangingPunct="1">
        <a:spcBef>
          <a:spcPct val="0"/>
        </a:spcBef>
        <a:spcAft>
          <a:spcPct val="0"/>
        </a:spcAft>
        <a:defRPr sz="204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733" kern="1200">
          <a:solidFill>
            <a:schemeClr val="tx1">
              <a:lumMod val="90000"/>
              <a:lumOff val="10000"/>
            </a:schemeClr>
          </a:solidFill>
          <a:latin typeface="Arial" pitchFamily="34" charset="0"/>
          <a:ea typeface="ＭＳ Ｐゴシック" charset="0"/>
          <a:cs typeface="Arial" pitchFamily="34" charset="0"/>
        </a:defRPr>
      </a:lvl1pPr>
      <a:lvl2pPr marL="187286" indent="-187286" algn="l" rtl="0" eaLnBrk="1" fontAlgn="base" hangingPunct="1">
        <a:spcBef>
          <a:spcPts val="0"/>
        </a:spcBef>
        <a:spcAft>
          <a:spcPct val="0"/>
        </a:spcAft>
        <a:buFont typeface="Arial" pitchFamily="34" charset="0"/>
        <a:buChar char="–"/>
        <a:defRPr sz="1733" kern="1200">
          <a:solidFill>
            <a:schemeClr val="tx1">
              <a:lumMod val="90000"/>
              <a:lumOff val="10000"/>
            </a:schemeClr>
          </a:solidFill>
          <a:latin typeface="Arial" pitchFamily="34" charset="0"/>
          <a:ea typeface="Arial" charset="0"/>
          <a:cs typeface="Arial" pitchFamily="34" charset="0"/>
        </a:defRPr>
      </a:lvl2pPr>
      <a:lvl3pPr marL="381119" indent="-193834" algn="l" rtl="0" eaLnBrk="1" fontAlgn="base" hangingPunct="1">
        <a:spcBef>
          <a:spcPts val="0"/>
        </a:spcBef>
        <a:spcAft>
          <a:spcPct val="0"/>
        </a:spcAft>
        <a:buFont typeface="Arial" pitchFamily="34" charset="0"/>
        <a:buChar char="•"/>
        <a:defRPr sz="1238" kern="1200">
          <a:solidFill>
            <a:schemeClr val="tx1">
              <a:lumMod val="90000"/>
              <a:lumOff val="10000"/>
            </a:schemeClr>
          </a:solidFill>
          <a:latin typeface="Arial" pitchFamily="34" charset="0"/>
          <a:ea typeface="Arial" charset="0"/>
          <a:cs typeface="Arial" pitchFamily="34" charset="0"/>
        </a:defRPr>
      </a:lvl3pPr>
      <a:lvl4pPr marL="567095" indent="-185976" algn="l" rtl="0" eaLnBrk="1" fontAlgn="base" hangingPunct="1">
        <a:spcBef>
          <a:spcPts val="0"/>
        </a:spcBef>
        <a:spcAft>
          <a:spcPct val="0"/>
        </a:spcAft>
        <a:buFont typeface="Arial" pitchFamily="34" charset="0"/>
        <a:buChar char="–"/>
        <a:defRPr sz="1238" kern="1200">
          <a:solidFill>
            <a:schemeClr val="tx1">
              <a:lumMod val="90000"/>
              <a:lumOff val="10000"/>
            </a:schemeClr>
          </a:solidFill>
          <a:latin typeface="Arial" pitchFamily="34" charset="0"/>
          <a:ea typeface="Arial" charset="0"/>
          <a:cs typeface="Arial" pitchFamily="34" charset="0"/>
        </a:defRPr>
      </a:lvl4pPr>
      <a:lvl5pPr marL="754380" indent="-187286" algn="l" rtl="0" eaLnBrk="1" fontAlgn="base" hangingPunct="1">
        <a:spcBef>
          <a:spcPts val="0"/>
        </a:spcBef>
        <a:spcAft>
          <a:spcPct val="0"/>
        </a:spcAft>
        <a:buFont typeface="Arial" pitchFamily="34" charset="0"/>
        <a:buChar char="»"/>
        <a:defRPr sz="1238" kern="1200">
          <a:solidFill>
            <a:schemeClr val="tx1">
              <a:lumMod val="90000"/>
              <a:lumOff val="10000"/>
            </a:schemeClr>
          </a:solidFill>
          <a:latin typeface="Arial" pitchFamily="34" charset="0"/>
          <a:ea typeface="Arial" charset="0"/>
          <a:cs typeface="Arial" pitchFamily="34" charset="0"/>
        </a:defRPr>
      </a:lvl5pPr>
      <a:lvl6pPr marL="1166932"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6pPr>
      <a:lvl7pPr marL="1379101"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7pPr>
      <a:lvl8pPr marL="1591271"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8pPr>
      <a:lvl9pPr marL="1803440" indent="-106085" algn="l" defTabSz="424339" rtl="0" eaLnBrk="1" latinLnBrk="0" hangingPunct="1">
        <a:spcBef>
          <a:spcPct val="20000"/>
        </a:spcBef>
        <a:buFont typeface="Arial" pitchFamily="34" charset="0"/>
        <a:buChar char="•"/>
        <a:defRPr sz="928" kern="1200">
          <a:solidFill>
            <a:schemeClr val="tx1"/>
          </a:solidFill>
          <a:latin typeface="+mn-lt"/>
          <a:ea typeface="+mn-ea"/>
          <a:cs typeface="+mn-cs"/>
        </a:defRPr>
      </a:lvl9pPr>
    </p:bodyStyle>
    <p:otherStyle>
      <a:defPPr>
        <a:defRPr lang="en-US"/>
      </a:defPPr>
      <a:lvl1pPr marL="0" algn="l" defTabSz="424339" rtl="0" eaLnBrk="1" latinLnBrk="0" hangingPunct="1">
        <a:defRPr sz="836" kern="1200">
          <a:solidFill>
            <a:schemeClr val="tx1"/>
          </a:solidFill>
          <a:latin typeface="+mn-lt"/>
          <a:ea typeface="+mn-ea"/>
          <a:cs typeface="+mn-cs"/>
        </a:defRPr>
      </a:lvl1pPr>
      <a:lvl2pPr marL="212169" algn="l" defTabSz="424339" rtl="0" eaLnBrk="1" latinLnBrk="0" hangingPunct="1">
        <a:defRPr sz="836" kern="1200">
          <a:solidFill>
            <a:schemeClr val="tx1"/>
          </a:solidFill>
          <a:latin typeface="+mn-lt"/>
          <a:ea typeface="+mn-ea"/>
          <a:cs typeface="+mn-cs"/>
        </a:defRPr>
      </a:lvl2pPr>
      <a:lvl3pPr marL="424339" algn="l" defTabSz="424339" rtl="0" eaLnBrk="1" latinLnBrk="0" hangingPunct="1">
        <a:defRPr sz="836" kern="1200">
          <a:solidFill>
            <a:schemeClr val="tx1"/>
          </a:solidFill>
          <a:latin typeface="+mn-lt"/>
          <a:ea typeface="+mn-ea"/>
          <a:cs typeface="+mn-cs"/>
        </a:defRPr>
      </a:lvl3pPr>
      <a:lvl4pPr marL="636508" algn="l" defTabSz="424339" rtl="0" eaLnBrk="1" latinLnBrk="0" hangingPunct="1">
        <a:defRPr sz="836" kern="1200">
          <a:solidFill>
            <a:schemeClr val="tx1"/>
          </a:solidFill>
          <a:latin typeface="+mn-lt"/>
          <a:ea typeface="+mn-ea"/>
          <a:cs typeface="+mn-cs"/>
        </a:defRPr>
      </a:lvl4pPr>
      <a:lvl5pPr marL="848678" algn="l" defTabSz="424339" rtl="0" eaLnBrk="1" latinLnBrk="0" hangingPunct="1">
        <a:defRPr sz="836" kern="1200">
          <a:solidFill>
            <a:schemeClr val="tx1"/>
          </a:solidFill>
          <a:latin typeface="+mn-lt"/>
          <a:ea typeface="+mn-ea"/>
          <a:cs typeface="+mn-cs"/>
        </a:defRPr>
      </a:lvl5pPr>
      <a:lvl6pPr marL="1060847" algn="l" defTabSz="424339" rtl="0" eaLnBrk="1" latinLnBrk="0" hangingPunct="1">
        <a:defRPr sz="836" kern="1200">
          <a:solidFill>
            <a:schemeClr val="tx1"/>
          </a:solidFill>
          <a:latin typeface="+mn-lt"/>
          <a:ea typeface="+mn-ea"/>
          <a:cs typeface="+mn-cs"/>
        </a:defRPr>
      </a:lvl6pPr>
      <a:lvl7pPr marL="1273016" algn="l" defTabSz="424339" rtl="0" eaLnBrk="1" latinLnBrk="0" hangingPunct="1">
        <a:defRPr sz="836" kern="1200">
          <a:solidFill>
            <a:schemeClr val="tx1"/>
          </a:solidFill>
          <a:latin typeface="+mn-lt"/>
          <a:ea typeface="+mn-ea"/>
          <a:cs typeface="+mn-cs"/>
        </a:defRPr>
      </a:lvl7pPr>
      <a:lvl8pPr marL="1485186" algn="l" defTabSz="424339" rtl="0" eaLnBrk="1" latinLnBrk="0" hangingPunct="1">
        <a:defRPr sz="836" kern="1200">
          <a:solidFill>
            <a:schemeClr val="tx1"/>
          </a:solidFill>
          <a:latin typeface="+mn-lt"/>
          <a:ea typeface="+mn-ea"/>
          <a:cs typeface="+mn-cs"/>
        </a:defRPr>
      </a:lvl8pPr>
      <a:lvl9pPr marL="1697355" algn="l" defTabSz="424339" rtl="0" eaLnBrk="1" latinLnBrk="0" hangingPunct="1">
        <a:defRPr sz="83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jpeg"/><Relationship Id="rId3" Type="http://schemas.openxmlformats.org/officeDocument/2006/relationships/image" Target="../media/image35.jpg"/><Relationship Id="rId7" Type="http://schemas.openxmlformats.org/officeDocument/2006/relationships/image" Target="../media/image39.png"/><Relationship Id="rId12"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oleObject" Target="../embeddings/oleObject2.bin"/><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p:cNvPicPr>
            <a:picLocks noChangeAspect="1" noChangeArrowheads="1"/>
          </p:cNvPicPr>
          <p:nvPr/>
        </p:nvPicPr>
        <p:blipFill>
          <a:blip r:embed="rId3" cstate="print"/>
          <a:srcRect/>
          <a:stretch>
            <a:fillRect/>
          </a:stretch>
        </p:blipFill>
        <p:spPr bwMode="auto">
          <a:xfrm>
            <a:off x="-23308" y="0"/>
            <a:ext cx="10058400" cy="7772400"/>
          </a:xfrm>
          <a:prstGeom prst="rect">
            <a:avLst/>
          </a:prstGeom>
          <a:noFill/>
          <a:ln w="9525">
            <a:noFill/>
            <a:miter lim="800000"/>
            <a:headEnd/>
            <a:tailEnd/>
          </a:ln>
          <a:effectLst/>
        </p:spPr>
      </p:pic>
      <p:sp>
        <p:nvSpPr>
          <p:cNvPr id="11" name="Rectangle 2"/>
          <p:cNvSpPr txBox="1">
            <a:spLocks noChangeArrowheads="1"/>
          </p:cNvSpPr>
          <p:nvPr/>
        </p:nvSpPr>
        <p:spPr>
          <a:xfrm>
            <a:off x="174257" y="990600"/>
            <a:ext cx="9709885" cy="2286000"/>
          </a:xfrm>
          <a:prstGeom prst="rect">
            <a:avLst/>
          </a:prstGeom>
        </p:spPr>
        <p:txBody>
          <a:bodyPr/>
          <a:lstStyle>
            <a:lvl1pPr algn="ctr" rtl="0" fontAlgn="base">
              <a:spcBef>
                <a:spcPct val="0"/>
              </a:spcBef>
              <a:spcAft>
                <a:spcPct val="0"/>
              </a:spcAft>
              <a:defRPr sz="4840">
                <a:solidFill>
                  <a:schemeClr val="tx2"/>
                </a:solidFill>
                <a:latin typeface="+mj-lt"/>
                <a:ea typeface="+mj-ea"/>
                <a:cs typeface="+mj-cs"/>
              </a:defRPr>
            </a:lvl1pPr>
            <a:lvl2pPr algn="ctr" rtl="0" fontAlgn="base">
              <a:spcBef>
                <a:spcPct val="0"/>
              </a:spcBef>
              <a:spcAft>
                <a:spcPct val="0"/>
              </a:spcAft>
              <a:defRPr sz="4840">
                <a:solidFill>
                  <a:schemeClr val="tx2"/>
                </a:solidFill>
                <a:latin typeface="Arial" charset="0"/>
              </a:defRPr>
            </a:lvl2pPr>
            <a:lvl3pPr algn="ctr" rtl="0" fontAlgn="base">
              <a:spcBef>
                <a:spcPct val="0"/>
              </a:spcBef>
              <a:spcAft>
                <a:spcPct val="0"/>
              </a:spcAft>
              <a:defRPr sz="4840">
                <a:solidFill>
                  <a:schemeClr val="tx2"/>
                </a:solidFill>
                <a:latin typeface="Arial" charset="0"/>
              </a:defRPr>
            </a:lvl3pPr>
            <a:lvl4pPr algn="ctr" rtl="0" fontAlgn="base">
              <a:spcBef>
                <a:spcPct val="0"/>
              </a:spcBef>
              <a:spcAft>
                <a:spcPct val="0"/>
              </a:spcAft>
              <a:defRPr sz="4840">
                <a:solidFill>
                  <a:schemeClr val="tx2"/>
                </a:solidFill>
                <a:latin typeface="Arial" charset="0"/>
              </a:defRPr>
            </a:lvl4pPr>
            <a:lvl5pPr algn="ctr" rtl="0" fontAlgn="base">
              <a:spcBef>
                <a:spcPct val="0"/>
              </a:spcBef>
              <a:spcAft>
                <a:spcPct val="0"/>
              </a:spcAft>
              <a:defRPr sz="4840">
                <a:solidFill>
                  <a:schemeClr val="tx2"/>
                </a:solidFill>
                <a:latin typeface="Arial" charset="0"/>
              </a:defRPr>
            </a:lvl5pPr>
            <a:lvl6pPr marL="502920" algn="ctr" rtl="0" fontAlgn="base">
              <a:spcBef>
                <a:spcPct val="0"/>
              </a:spcBef>
              <a:spcAft>
                <a:spcPct val="0"/>
              </a:spcAft>
              <a:defRPr sz="4840">
                <a:solidFill>
                  <a:schemeClr val="tx2"/>
                </a:solidFill>
                <a:latin typeface="Arial" charset="0"/>
              </a:defRPr>
            </a:lvl6pPr>
            <a:lvl7pPr marL="1005840" algn="ctr" rtl="0" fontAlgn="base">
              <a:spcBef>
                <a:spcPct val="0"/>
              </a:spcBef>
              <a:spcAft>
                <a:spcPct val="0"/>
              </a:spcAft>
              <a:defRPr sz="4840">
                <a:solidFill>
                  <a:schemeClr val="tx2"/>
                </a:solidFill>
                <a:latin typeface="Arial" charset="0"/>
              </a:defRPr>
            </a:lvl7pPr>
            <a:lvl8pPr marL="1508760" algn="ctr" rtl="0" fontAlgn="base">
              <a:spcBef>
                <a:spcPct val="0"/>
              </a:spcBef>
              <a:spcAft>
                <a:spcPct val="0"/>
              </a:spcAft>
              <a:defRPr sz="4840">
                <a:solidFill>
                  <a:schemeClr val="tx2"/>
                </a:solidFill>
                <a:latin typeface="Arial" charset="0"/>
              </a:defRPr>
            </a:lvl8pPr>
            <a:lvl9pPr marL="2011680" algn="ctr" rtl="0" fontAlgn="base">
              <a:spcBef>
                <a:spcPct val="0"/>
              </a:spcBef>
              <a:spcAft>
                <a:spcPct val="0"/>
              </a:spcAft>
              <a:defRPr sz="4840">
                <a:solidFill>
                  <a:schemeClr val="tx2"/>
                </a:solidFill>
                <a:latin typeface="Arial" charset="0"/>
              </a:defRPr>
            </a:lvl9pPr>
          </a:lstStyle>
          <a:p>
            <a:r>
              <a:rPr lang="en-US" sz="3600" dirty="0">
                <a:solidFill>
                  <a:srgbClr val="FFFF00"/>
                </a:solidFill>
              </a:rPr>
              <a:t>KOOTENAI RIVER </a:t>
            </a:r>
          </a:p>
          <a:p>
            <a:r>
              <a:rPr lang="en-US" sz="3600" dirty="0">
                <a:solidFill>
                  <a:srgbClr val="FFFF00"/>
                </a:solidFill>
              </a:rPr>
              <a:t>ECOSYSTEM FUNCTION RESTORATION FLOW PLANNING</a:t>
            </a:r>
          </a:p>
          <a:p>
            <a:r>
              <a:rPr lang="en-US" sz="3600" dirty="0">
                <a:solidFill>
                  <a:srgbClr val="FFFF00"/>
                </a:solidFill>
              </a:rPr>
              <a:t>IMPLEMENTATION PROTOCOL</a:t>
            </a:r>
          </a:p>
          <a:p>
            <a:endParaRPr lang="en-US" sz="3600" dirty="0">
              <a:solidFill>
                <a:srgbClr val="FFFF00"/>
              </a:solidFill>
            </a:endParaRPr>
          </a:p>
          <a:p>
            <a:r>
              <a:rPr lang="en-US" sz="3600" dirty="0">
                <a:solidFill>
                  <a:srgbClr val="FFFF00"/>
                </a:solidFill>
              </a:rPr>
              <a:t>2025</a:t>
            </a:r>
          </a:p>
          <a:p>
            <a:br>
              <a:rPr lang="en-US" altLang="en-US" kern="0" dirty="0"/>
            </a:br>
            <a:endParaRPr lang="en-US" altLang="en-US" kern="0" dirty="0">
              <a:solidFill>
                <a:srgbClr val="00B050"/>
              </a:solidFill>
            </a:endParaRPr>
          </a:p>
        </p:txBody>
      </p:sp>
      <p:sp>
        <p:nvSpPr>
          <p:cNvPr id="12" name="Text Box 4"/>
          <p:cNvSpPr txBox="1">
            <a:spLocks noChangeArrowheads="1"/>
          </p:cNvSpPr>
          <p:nvPr/>
        </p:nvSpPr>
        <p:spPr bwMode="auto">
          <a:xfrm>
            <a:off x="381000" y="5257800"/>
            <a:ext cx="5478780" cy="214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760" b="1" i="0" u="none" strike="noStrike" kern="0" cap="none" spc="0" normalizeH="0" baseline="0" noProof="0" dirty="0">
                <a:ln>
                  <a:noFill/>
                </a:ln>
                <a:solidFill>
                  <a:srgbClr val="FFFF00"/>
                </a:solidFill>
                <a:effectLst/>
                <a:uLnTx/>
                <a:uFillTx/>
                <a:latin typeface="Arial" panose="020B0604020202020204" pitchFamily="34" charset="0"/>
              </a:rPr>
              <a:t>Gregory Hoffman</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540" b="0" i="0" u="none" strike="noStrike" kern="0" cap="none" spc="0" normalizeH="0" baseline="0" noProof="0" dirty="0">
                <a:ln>
                  <a:noFill/>
                </a:ln>
                <a:solidFill>
                  <a:srgbClr val="FFFF00"/>
                </a:solidFill>
                <a:effectLst/>
                <a:uLnTx/>
                <a:uFillTx/>
                <a:latin typeface="Arial" panose="020B0604020202020204" pitchFamily="34" charset="0"/>
              </a:rPr>
              <a:t>Fishery Biologist</a:t>
            </a:r>
          </a:p>
          <a:p>
            <a:pPr marL="0" marR="0" lvl="0" indent="0" defTabSz="914400" eaLnBrk="1" fontAlgn="base" latinLnBrk="0" hangingPunct="1">
              <a:lnSpc>
                <a:spcPct val="100000"/>
              </a:lnSpc>
              <a:spcBef>
                <a:spcPct val="50000"/>
              </a:spcBef>
              <a:spcAft>
                <a:spcPct val="0"/>
              </a:spcAft>
              <a:buClrTx/>
              <a:buSzTx/>
              <a:buFontTx/>
              <a:buNone/>
              <a:tabLst/>
              <a:defRPr/>
            </a:pPr>
            <a:r>
              <a:rPr lang="en-US" altLang="en-US" sz="1540" kern="0" dirty="0">
                <a:solidFill>
                  <a:srgbClr val="FFFF00"/>
                </a:solidFill>
              </a:rPr>
              <a:t>US Army Corps of Engineers</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540" b="0" i="0" u="none" strike="noStrike" kern="0" cap="none" spc="0" normalizeH="0" baseline="0" noProof="0" dirty="0">
                <a:ln>
                  <a:noFill/>
                </a:ln>
                <a:solidFill>
                  <a:srgbClr val="FFFF00"/>
                </a:solidFill>
                <a:effectLst/>
                <a:uLnTx/>
                <a:uFillTx/>
                <a:latin typeface="Arial" panose="020B0604020202020204" pitchFamily="34" charset="0"/>
              </a:rPr>
              <a:t>Seattle</a:t>
            </a:r>
            <a:r>
              <a:rPr kumimoji="0" lang="en-US" altLang="en-US" sz="1540" b="0" i="0" u="none" strike="noStrike" kern="0" cap="none" spc="0" normalizeH="0" noProof="0" dirty="0">
                <a:ln>
                  <a:noFill/>
                </a:ln>
                <a:solidFill>
                  <a:srgbClr val="FFFF00"/>
                </a:solidFill>
                <a:effectLst/>
                <a:uLnTx/>
                <a:uFillTx/>
                <a:latin typeface="Arial" panose="020B0604020202020204" pitchFamily="34" charset="0"/>
              </a:rPr>
              <a:t> District</a:t>
            </a:r>
            <a:r>
              <a:rPr kumimoji="0" lang="en-US" altLang="en-US" sz="1540" b="0" i="0" u="none" strike="noStrike" kern="0" cap="none" spc="0" normalizeH="0" baseline="0" noProof="0" dirty="0">
                <a:ln>
                  <a:noFill/>
                </a:ln>
                <a:solidFill>
                  <a:srgbClr val="FFFF00"/>
                </a:solidFill>
                <a:effectLst/>
                <a:uLnTx/>
                <a:uFillTx/>
                <a:latin typeface="Arial" panose="020B0604020202020204" pitchFamily="34" charset="0"/>
              </a:rPr>
              <a:t> </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1540" b="0" i="0" u="none" strike="noStrike" kern="0" cap="none" spc="0" normalizeH="0" baseline="0" noProof="0" dirty="0">
                <a:ln>
                  <a:noFill/>
                </a:ln>
                <a:solidFill>
                  <a:srgbClr val="FFFF00"/>
                </a:solidFill>
                <a:effectLst/>
                <a:uLnTx/>
                <a:uFillTx/>
                <a:latin typeface="Arial" panose="020B0604020202020204" pitchFamily="34" charset="0"/>
              </a:rPr>
              <a:t>Libby Dam</a:t>
            </a:r>
          </a:p>
          <a:p>
            <a:pPr marL="0" marR="0" lvl="0" indent="0" defTabSz="914400" eaLnBrk="1" fontAlgn="base" latinLnBrk="0" hangingPunct="1">
              <a:lnSpc>
                <a:spcPct val="100000"/>
              </a:lnSpc>
              <a:spcBef>
                <a:spcPct val="50000"/>
              </a:spcBef>
              <a:spcAft>
                <a:spcPct val="0"/>
              </a:spcAft>
              <a:buClrTx/>
              <a:buSzTx/>
              <a:buFontTx/>
              <a:buNone/>
              <a:tabLst/>
              <a:defRPr/>
            </a:pPr>
            <a:r>
              <a:rPr lang="en-US" altLang="en-US" sz="1540" kern="0" dirty="0">
                <a:solidFill>
                  <a:srgbClr val="FFFF00"/>
                </a:solidFill>
              </a:rPr>
              <a:t>28 May 2025</a:t>
            </a:r>
            <a:endParaRPr kumimoji="0" lang="en-US" altLang="en-US" sz="1540" b="0" i="0" u="none" strike="noStrike" kern="0" cap="none" spc="0" normalizeH="0" baseline="0" noProof="0" dirty="0">
              <a:ln>
                <a:noFill/>
              </a:ln>
              <a:solidFill>
                <a:srgbClr val="FFFF00"/>
              </a:solidFill>
              <a:effectLst/>
              <a:uLnTx/>
              <a:uFillTx/>
              <a:latin typeface="Arial" panose="020B0604020202020204" pitchFamily="34" charset="0"/>
            </a:endParaRPr>
          </a:p>
        </p:txBody>
      </p:sp>
    </p:spTree>
    <p:extLst>
      <p:ext uri="{BB962C8B-B14F-4D97-AF65-F5344CB8AC3E}">
        <p14:creationId xmlns:p14="http://schemas.microsoft.com/office/powerpoint/2010/main" val="2271694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5BDB1A-BED6-90EC-33CB-F03A7C500169}"/>
              </a:ext>
            </a:extLst>
          </p:cNvPr>
          <p:cNvPicPr>
            <a:picLocks noChangeAspect="1"/>
          </p:cNvPicPr>
          <p:nvPr/>
        </p:nvPicPr>
        <p:blipFill>
          <a:blip r:embed="rId2"/>
          <a:stretch>
            <a:fillRect/>
          </a:stretch>
        </p:blipFill>
        <p:spPr>
          <a:xfrm>
            <a:off x="0" y="7719"/>
            <a:ext cx="10058400" cy="3746414"/>
          </a:xfrm>
          <a:prstGeom prst="rect">
            <a:avLst/>
          </a:prstGeom>
        </p:spPr>
      </p:pic>
      <p:pic>
        <p:nvPicPr>
          <p:cNvPr id="3" name="Picture 2">
            <a:extLst>
              <a:ext uri="{FF2B5EF4-FFF2-40B4-BE49-F238E27FC236}">
                <a16:creationId xmlns:a16="http://schemas.microsoft.com/office/drawing/2014/main" id="{6287A3B3-D447-24CD-55D6-6AD0F76AEB4E}"/>
              </a:ext>
            </a:extLst>
          </p:cNvPr>
          <p:cNvPicPr>
            <a:picLocks noChangeAspect="1"/>
          </p:cNvPicPr>
          <p:nvPr/>
        </p:nvPicPr>
        <p:blipFill>
          <a:blip r:embed="rId3"/>
          <a:stretch>
            <a:fillRect/>
          </a:stretch>
        </p:blipFill>
        <p:spPr>
          <a:xfrm>
            <a:off x="-19228" y="3754133"/>
            <a:ext cx="10058400" cy="4010548"/>
          </a:xfrm>
          <a:prstGeom prst="rect">
            <a:avLst/>
          </a:prstGeom>
        </p:spPr>
      </p:pic>
    </p:spTree>
    <p:extLst>
      <p:ext uri="{BB962C8B-B14F-4D97-AF65-F5344CB8AC3E}">
        <p14:creationId xmlns:p14="http://schemas.microsoft.com/office/powerpoint/2010/main" val="1336148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6" y="0"/>
            <a:ext cx="10177706" cy="777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0" name="Picture 4" descr="Government of British Columbia."/>
          <p:cNvPicPr>
            <a:picLocks noChangeAspect="1" noChangeArrowheads="1"/>
          </p:cNvPicPr>
          <p:nvPr/>
        </p:nvPicPr>
        <p:blipFill>
          <a:blip r:embed="rId4">
            <a:extLst>
              <a:ext uri="{28A0092B-C50C-407E-A947-70E740481C1C}">
                <a14:useLocalDpi xmlns:a14="http://schemas.microsoft.com/office/drawing/2010/main" val="0"/>
              </a:ext>
            </a:extLst>
          </a:blip>
          <a:srcRect l="1120" t="12340" r="80952"/>
          <a:stretch>
            <a:fillRect/>
          </a:stretch>
        </p:blipFill>
        <p:spPr bwMode="auto">
          <a:xfrm>
            <a:off x="1468675" y="2852871"/>
            <a:ext cx="1521516" cy="1288862"/>
          </a:xfrm>
          <a:prstGeom prst="rect">
            <a:avLst/>
          </a:prstGeom>
          <a:noFill/>
          <a:extLst>
            <a:ext uri="{909E8E84-426E-40DD-AFC4-6F175D3DCCD1}">
              <a14:hiddenFill xmlns:a14="http://schemas.microsoft.com/office/drawing/2010/main">
                <a:solidFill>
                  <a:srgbClr val="FFFFFF"/>
                </a:solidFill>
              </a14:hiddenFill>
            </a:ext>
          </a:extLst>
        </p:spPr>
      </p:pic>
      <p:pic>
        <p:nvPicPr>
          <p:cNvPr id="86021" name="Picture 5" descr="Logo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7397" y="381000"/>
            <a:ext cx="1969259" cy="2186940"/>
          </a:xfrm>
          <a:prstGeom prst="rect">
            <a:avLst/>
          </a:prstGeom>
          <a:noFill/>
          <a:extLst>
            <a:ext uri="{909E8E84-426E-40DD-AFC4-6F175D3DCCD1}">
              <a14:hiddenFill xmlns:a14="http://schemas.microsoft.com/office/drawing/2010/main">
                <a:solidFill>
                  <a:srgbClr val="FFFFFF"/>
                </a:solidFill>
              </a14:hiddenFill>
            </a:ext>
          </a:extLst>
        </p:spPr>
      </p:pic>
      <p:pic>
        <p:nvPicPr>
          <p:cNvPr id="86022" name="Picture 6" descr="IDFG What's News"/>
          <p:cNvPicPr>
            <a:picLocks noChangeAspect="1" noChangeArrowheads="1"/>
          </p:cNvPicPr>
          <p:nvPr/>
        </p:nvPicPr>
        <p:blipFill>
          <a:blip r:embed="rId6">
            <a:extLst>
              <a:ext uri="{28A0092B-C50C-407E-A947-70E740481C1C}">
                <a14:useLocalDpi xmlns:a14="http://schemas.microsoft.com/office/drawing/2010/main" val="0"/>
              </a:ext>
            </a:extLst>
          </a:blip>
          <a:srcRect r="87675" b="74759"/>
          <a:stretch>
            <a:fillRect/>
          </a:stretch>
        </p:blipFill>
        <p:spPr bwMode="auto">
          <a:xfrm>
            <a:off x="7245114" y="2835003"/>
            <a:ext cx="1426925" cy="1291711"/>
          </a:xfrm>
          <a:prstGeom prst="rect">
            <a:avLst/>
          </a:prstGeom>
          <a:noFill/>
          <a:extLst>
            <a:ext uri="{909E8E84-426E-40DD-AFC4-6F175D3DCCD1}">
              <a14:hiddenFill xmlns:a14="http://schemas.microsoft.com/office/drawing/2010/main">
                <a:solidFill>
                  <a:srgbClr val="FFFFFF"/>
                </a:solidFill>
              </a14:hiddenFill>
            </a:ext>
          </a:extLst>
        </p:spPr>
      </p:pic>
      <p:pic>
        <p:nvPicPr>
          <p:cNvPr id="8602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269" y="3126902"/>
            <a:ext cx="2492840" cy="838200"/>
          </a:xfrm>
          <a:prstGeom prst="rect">
            <a:avLst/>
          </a:prstGeom>
          <a:noFill/>
          <a:extLst>
            <a:ext uri="{909E8E84-426E-40DD-AFC4-6F175D3DCCD1}">
              <a14:hiddenFill xmlns:a14="http://schemas.microsoft.com/office/drawing/2010/main">
                <a:solidFill>
                  <a:srgbClr val="FFFFFF"/>
                </a:solidFill>
              </a14:hiddenFill>
            </a:ext>
          </a:extLst>
        </p:spPr>
      </p:pic>
      <p:pic>
        <p:nvPicPr>
          <p:cNvPr id="86024" name="Picture 8"/>
          <p:cNvPicPr>
            <a:picLocks noChangeAspect="1" noChangeArrowheads="1"/>
          </p:cNvPicPr>
          <p:nvPr/>
        </p:nvPicPr>
        <p:blipFill>
          <a:blip r:embed="rId8">
            <a:extLst>
              <a:ext uri="{28A0092B-C50C-407E-A947-70E740481C1C}">
                <a14:useLocalDpi xmlns:a14="http://schemas.microsoft.com/office/drawing/2010/main" val="0"/>
              </a:ext>
            </a:extLst>
          </a:blip>
          <a:srcRect l="345" r="57724" b="65775"/>
          <a:stretch>
            <a:fillRect/>
          </a:stretch>
        </p:blipFill>
        <p:spPr bwMode="auto">
          <a:xfrm>
            <a:off x="535944" y="5549002"/>
            <a:ext cx="2533066" cy="84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6" name="Picture 10" descr="USFWS Logo"/>
          <p:cNvPicPr>
            <a:picLocks noChangeAspect="1" noChangeArrowheads="1"/>
          </p:cNvPicPr>
          <p:nvPr/>
        </p:nvPicPr>
        <p:blipFill>
          <a:blip r:embed="rId9">
            <a:extLst>
              <a:ext uri="{28A0092B-C50C-407E-A947-70E740481C1C}">
                <a14:useLocalDpi xmlns:a14="http://schemas.microsoft.com/office/drawing/2010/main" val="0"/>
              </a:ext>
            </a:extLst>
          </a:blip>
          <a:srcRect l="-2415" t="-2469"/>
          <a:stretch>
            <a:fillRect/>
          </a:stretch>
        </p:blipFill>
        <p:spPr bwMode="auto">
          <a:xfrm>
            <a:off x="4350503" y="4426664"/>
            <a:ext cx="1426687" cy="1676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6030" name="Object 14"/>
          <p:cNvGraphicFramePr>
            <a:graphicFrameLocks noChangeAspect="1"/>
          </p:cNvGraphicFramePr>
          <p:nvPr>
            <p:extLst>
              <p:ext uri="{D42A27DB-BD31-4B8C-83A1-F6EECF244321}">
                <p14:modId xmlns:p14="http://schemas.microsoft.com/office/powerpoint/2010/main" val="4051777986"/>
              </p:ext>
            </p:extLst>
          </p:nvPr>
        </p:nvGraphicFramePr>
        <p:xfrm>
          <a:off x="7052982" y="5593447"/>
          <a:ext cx="2543036" cy="848331"/>
        </p:xfrm>
        <a:graphic>
          <a:graphicData uri="http://schemas.openxmlformats.org/presentationml/2006/ole">
            <mc:AlternateContent xmlns:mc="http://schemas.openxmlformats.org/markup-compatibility/2006">
              <mc:Choice xmlns:v="urn:schemas-microsoft-com:vml" Requires="v">
                <p:oleObj name="Photo Editor Photo" r:id="rId10" imgW="3247619" imgH="438095" progId="MSPhotoEd.3">
                  <p:embed/>
                </p:oleObj>
              </mc:Choice>
              <mc:Fallback>
                <p:oleObj name="Photo Editor Photo" r:id="rId10" imgW="3247619" imgH="438095" progId="MSPhotoEd.3">
                  <p:embed/>
                  <p:pic>
                    <p:nvPicPr>
                      <p:cNvPr id="86030" name="Object 14"/>
                      <p:cNvPicPr>
                        <a:picLocks noChangeAspect="1" noChangeArrowheads="1"/>
                      </p:cNvPicPr>
                      <p:nvPr/>
                    </p:nvPicPr>
                    <p:blipFill>
                      <a:blip r:embed="rId11">
                        <a:extLst>
                          <a:ext uri="{28A0092B-C50C-407E-A947-70E740481C1C}">
                            <a14:useLocalDpi xmlns:a14="http://schemas.microsoft.com/office/drawing/2010/main" val="0"/>
                          </a:ext>
                        </a:extLst>
                      </a:blip>
                      <a:srcRect r="45285"/>
                      <a:stretch>
                        <a:fillRect/>
                      </a:stretch>
                    </p:blipFill>
                    <p:spPr bwMode="auto">
                      <a:xfrm>
                        <a:off x="7052982" y="5593447"/>
                        <a:ext cx="2543036" cy="848331"/>
                      </a:xfrm>
                      <a:prstGeom prst="rect">
                        <a:avLst/>
                      </a:prstGeom>
                      <a:noFill/>
                      <a:ln>
                        <a:noFill/>
                      </a:ln>
                      <a:effectLst/>
                    </p:spPr>
                  </p:pic>
                </p:oleObj>
              </mc:Fallback>
            </mc:AlternateContent>
          </a:graphicData>
        </a:graphic>
      </p:graphicFrame>
      <p:pic>
        <p:nvPicPr>
          <p:cNvPr id="3" name="Picture 2" descr="Logo, company name&#10;&#10;AI-generated content may be incorrect.">
            <a:extLst>
              <a:ext uri="{FF2B5EF4-FFF2-40B4-BE49-F238E27FC236}">
                <a16:creationId xmlns:a16="http://schemas.microsoft.com/office/drawing/2014/main" id="{3679AF29-538B-FAC0-D453-1170DBDEA9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5944" y="884068"/>
            <a:ext cx="2396541" cy="1180804"/>
          </a:xfrm>
          <a:prstGeom prst="rect">
            <a:avLst/>
          </a:prstGeom>
        </p:spPr>
      </p:pic>
      <p:pic>
        <p:nvPicPr>
          <p:cNvPr id="5" name="Picture 4" descr="A picture containing logo&#10;&#10;AI-generated content may be incorrect.">
            <a:extLst>
              <a:ext uri="{FF2B5EF4-FFF2-40B4-BE49-F238E27FC236}">
                <a16:creationId xmlns:a16="http://schemas.microsoft.com/office/drawing/2014/main" id="{169764F2-BB23-0180-E9FE-107CA3FE093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45114" y="817874"/>
            <a:ext cx="2396541" cy="1180804"/>
          </a:xfrm>
          <a:prstGeom prst="rect">
            <a:avLst/>
          </a:prstGeom>
        </p:spPr>
      </p:pic>
      <p:pic>
        <p:nvPicPr>
          <p:cNvPr id="2" name="Picture 1">
            <a:extLst>
              <a:ext uri="{FF2B5EF4-FFF2-40B4-BE49-F238E27FC236}">
                <a16:creationId xmlns:a16="http://schemas.microsoft.com/office/drawing/2014/main" id="{DB7C00A2-ACC1-785E-A742-EEFE386379B6}"/>
              </a:ext>
            </a:extLst>
          </p:cNvPr>
          <p:cNvPicPr>
            <a:picLocks noChangeAspect="1"/>
          </p:cNvPicPr>
          <p:nvPr/>
        </p:nvPicPr>
        <p:blipFill>
          <a:blip r:embed="rId14"/>
          <a:stretch>
            <a:fillRect/>
          </a:stretch>
        </p:blipFill>
        <p:spPr>
          <a:xfrm>
            <a:off x="3915410" y="6618094"/>
            <a:ext cx="2543036" cy="937011"/>
          </a:xfrm>
          <a:prstGeom prst="rect">
            <a:avLst/>
          </a:prstGeom>
        </p:spPr>
      </p:pic>
    </p:spTree>
    <p:extLst>
      <p:ext uri="{BB962C8B-B14F-4D97-AF65-F5344CB8AC3E}">
        <p14:creationId xmlns:p14="http://schemas.microsoft.com/office/powerpoint/2010/main" val="1409095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dog&#10;&#10;AI-generated content may be incorrect.">
            <a:extLst>
              <a:ext uri="{FF2B5EF4-FFF2-40B4-BE49-F238E27FC236}">
                <a16:creationId xmlns:a16="http://schemas.microsoft.com/office/drawing/2014/main" id="{694BA499-5506-A5FA-31A1-2553AA41D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29154" cy="7772400"/>
          </a:xfrm>
          <a:prstGeom prst="rect">
            <a:avLst/>
          </a:prstGeom>
        </p:spPr>
      </p:pic>
      <p:pic>
        <p:nvPicPr>
          <p:cNvPr id="7" name="Picture 6" descr="A picture containing flock, bunch&#10;&#10;AI-generated content may be incorrect.">
            <a:extLst>
              <a:ext uri="{FF2B5EF4-FFF2-40B4-BE49-F238E27FC236}">
                <a16:creationId xmlns:a16="http://schemas.microsoft.com/office/drawing/2014/main" id="{51C54E10-60C9-14EE-1C63-0BCA262DD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5538" y="0"/>
            <a:ext cx="3592862" cy="2874968"/>
          </a:xfrm>
          <a:prstGeom prst="rect">
            <a:avLst/>
          </a:prstGeom>
        </p:spPr>
      </p:pic>
      <p:pic>
        <p:nvPicPr>
          <p:cNvPr id="9" name="Picture 8" descr="A picture containing green&#10;&#10;AI-generated content may be incorrect.">
            <a:extLst>
              <a:ext uri="{FF2B5EF4-FFF2-40B4-BE49-F238E27FC236}">
                <a16:creationId xmlns:a16="http://schemas.microsoft.com/office/drawing/2014/main" id="{9423ED97-9757-1B75-BFC2-4C0604572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538" y="5751414"/>
            <a:ext cx="3592862" cy="2020985"/>
          </a:xfrm>
          <a:prstGeom prst="rect">
            <a:avLst/>
          </a:prstGeom>
        </p:spPr>
      </p:pic>
      <p:pic>
        <p:nvPicPr>
          <p:cNvPr id="11" name="Picture 10" descr="A picture containing fish&#10;&#10;AI-generated content may be incorrect.">
            <a:extLst>
              <a:ext uri="{FF2B5EF4-FFF2-40B4-BE49-F238E27FC236}">
                <a16:creationId xmlns:a16="http://schemas.microsoft.com/office/drawing/2014/main" id="{7DECA1DA-3B9B-A208-BCB4-0C42B1AF62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021" y="2873109"/>
            <a:ext cx="4344379" cy="2878304"/>
          </a:xfrm>
          <a:prstGeom prst="rect">
            <a:avLst/>
          </a:prstGeom>
        </p:spPr>
      </p:pic>
      <p:pic>
        <p:nvPicPr>
          <p:cNvPr id="3" name="Picture 2" descr="A picture containing outdoor, wave&#10;&#10;AI-generated content may be incorrect.">
            <a:extLst>
              <a:ext uri="{FF2B5EF4-FFF2-40B4-BE49-F238E27FC236}">
                <a16:creationId xmlns:a16="http://schemas.microsoft.com/office/drawing/2014/main" id="{0900A2E2-8999-0922-CB9C-895CBEE3A2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154" y="0"/>
            <a:ext cx="3640101" cy="7772400"/>
          </a:xfrm>
          <a:prstGeom prst="rect">
            <a:avLst/>
          </a:prstGeom>
        </p:spPr>
      </p:pic>
    </p:spTree>
    <p:extLst>
      <p:ext uri="{BB962C8B-B14F-4D97-AF65-F5344CB8AC3E}">
        <p14:creationId xmlns:p14="http://schemas.microsoft.com/office/powerpoint/2010/main" val="404168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4"/>
          <p:cNvGraphicFramePr>
            <a:graphicFrameLocks noChangeAspect="1"/>
          </p:cNvGraphicFramePr>
          <p:nvPr>
            <p:extLst>
              <p:ext uri="{D42A27DB-BD31-4B8C-83A1-F6EECF244321}">
                <p14:modId xmlns:p14="http://schemas.microsoft.com/office/powerpoint/2010/main" val="3640615987"/>
              </p:ext>
            </p:extLst>
          </p:nvPr>
        </p:nvGraphicFramePr>
        <p:xfrm>
          <a:off x="251460" y="281940"/>
          <a:ext cx="9304020" cy="6042660"/>
        </p:xfrm>
        <a:graphic>
          <a:graphicData uri="http://schemas.openxmlformats.org/presentationml/2006/ole">
            <mc:AlternateContent xmlns:mc="http://schemas.openxmlformats.org/markup-compatibility/2006">
              <mc:Choice xmlns:v="urn:schemas-microsoft-com:vml" Requires="v">
                <p:oleObj name="Chart" r:id="rId3" imgW="8239225" imgH="4752955" progId="Excel.Sheet.8">
                  <p:embed/>
                </p:oleObj>
              </mc:Choice>
              <mc:Fallback>
                <p:oleObj name="Chart" r:id="rId3" imgW="8239225" imgH="4752955" progId="Excel.Sheet.8">
                  <p:embed/>
                  <p:pic>
                    <p:nvPicPr>
                      <p:cNvPr id="9728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 y="281940"/>
                        <a:ext cx="9304020" cy="6042660"/>
                      </a:xfrm>
                      <a:prstGeom prst="rect">
                        <a:avLst/>
                      </a:prstGeom>
                      <a:noFill/>
                      <a:ln>
                        <a:noFill/>
                      </a:ln>
                    </p:spPr>
                  </p:pic>
                </p:oleObj>
              </mc:Fallback>
            </mc:AlternateContent>
          </a:graphicData>
        </a:graphic>
      </p:graphicFrame>
      <p:sp>
        <p:nvSpPr>
          <p:cNvPr id="2" name="Oval 1"/>
          <p:cNvSpPr/>
          <p:nvPr/>
        </p:nvSpPr>
        <p:spPr>
          <a:xfrm>
            <a:off x="4648200" y="1981200"/>
            <a:ext cx="1066800" cy="175195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58448DA-C6C6-E744-0CCE-7AFDF52799A6}"/>
              </a:ext>
            </a:extLst>
          </p:cNvPr>
          <p:cNvSpPr/>
          <p:nvPr/>
        </p:nvSpPr>
        <p:spPr>
          <a:xfrm>
            <a:off x="2286000" y="5410200"/>
            <a:ext cx="6019800"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30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574CA-C613-5133-21FE-406EB878AB78}"/>
              </a:ext>
            </a:extLst>
          </p:cNvPr>
          <p:cNvPicPr>
            <a:picLocks noChangeAspect="1"/>
          </p:cNvPicPr>
          <p:nvPr/>
        </p:nvPicPr>
        <p:blipFill>
          <a:blip r:embed="rId3"/>
          <a:stretch>
            <a:fillRect/>
          </a:stretch>
        </p:blipFill>
        <p:spPr>
          <a:xfrm>
            <a:off x="1066800" y="304800"/>
            <a:ext cx="6858000" cy="6629400"/>
          </a:xfrm>
          <a:prstGeom prst="rect">
            <a:avLst/>
          </a:prstGeom>
        </p:spPr>
      </p:pic>
    </p:spTree>
    <p:extLst>
      <p:ext uri="{BB962C8B-B14F-4D97-AF65-F5344CB8AC3E}">
        <p14:creationId xmlns:p14="http://schemas.microsoft.com/office/powerpoint/2010/main" val="192768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EBE621-D689-6916-BADE-7FD263EF61DD}"/>
              </a:ext>
            </a:extLst>
          </p:cNvPr>
          <p:cNvPicPr>
            <a:picLocks noChangeAspect="1"/>
          </p:cNvPicPr>
          <p:nvPr/>
        </p:nvPicPr>
        <p:blipFill>
          <a:blip r:embed="rId2"/>
          <a:stretch>
            <a:fillRect/>
          </a:stretch>
        </p:blipFill>
        <p:spPr>
          <a:xfrm>
            <a:off x="457200" y="457200"/>
            <a:ext cx="8778638" cy="5774652"/>
          </a:xfrm>
          <a:prstGeom prst="rect">
            <a:avLst/>
          </a:prstGeom>
        </p:spPr>
      </p:pic>
      <p:sp>
        <p:nvSpPr>
          <p:cNvPr id="19" name="Oval 18">
            <a:extLst>
              <a:ext uri="{FF2B5EF4-FFF2-40B4-BE49-F238E27FC236}">
                <a16:creationId xmlns:a16="http://schemas.microsoft.com/office/drawing/2014/main" id="{081E6628-F910-4F25-5918-6D7F9582CD65}"/>
              </a:ext>
            </a:extLst>
          </p:cNvPr>
          <p:cNvSpPr/>
          <p:nvPr/>
        </p:nvSpPr>
        <p:spPr>
          <a:xfrm>
            <a:off x="2758838" y="789230"/>
            <a:ext cx="6477000" cy="762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4380"/>
            <a:endParaRPr lang="en-US" sz="1485" dirty="0">
              <a:solidFill>
                <a:srgbClr val="83847A"/>
              </a:solidFill>
              <a:latin typeface="Arial"/>
            </a:endParaRPr>
          </a:p>
        </p:txBody>
      </p:sp>
    </p:spTree>
    <p:extLst>
      <p:ext uri="{BB962C8B-B14F-4D97-AF65-F5344CB8AC3E}">
        <p14:creationId xmlns:p14="http://schemas.microsoft.com/office/powerpoint/2010/main" val="3952236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10C5DD8-BDEB-2D3F-E10C-695406915994}"/>
              </a:ext>
            </a:extLst>
          </p:cNvPr>
          <p:cNvGraphicFramePr>
            <a:graphicFrameLocks noGrp="1"/>
          </p:cNvGraphicFramePr>
          <p:nvPr>
            <p:extLst>
              <p:ext uri="{D42A27DB-BD31-4B8C-83A1-F6EECF244321}">
                <p14:modId xmlns:p14="http://schemas.microsoft.com/office/powerpoint/2010/main" val="920190817"/>
              </p:ext>
            </p:extLst>
          </p:nvPr>
        </p:nvGraphicFramePr>
        <p:xfrm>
          <a:off x="520132" y="1192266"/>
          <a:ext cx="3937067" cy="2623604"/>
        </p:xfrm>
        <a:graphic>
          <a:graphicData uri="http://schemas.openxmlformats.org/drawingml/2006/table">
            <a:tbl>
              <a:tblPr firstRow="1" firstCol="1" bandRow="1"/>
              <a:tblGrid>
                <a:gridCol w="1960193">
                  <a:extLst>
                    <a:ext uri="{9D8B030D-6E8A-4147-A177-3AD203B41FA5}">
                      <a16:colId xmlns:a16="http://schemas.microsoft.com/office/drawing/2014/main" val="4254795828"/>
                    </a:ext>
                  </a:extLst>
                </a:gridCol>
                <a:gridCol w="1976874">
                  <a:extLst>
                    <a:ext uri="{9D8B030D-6E8A-4147-A177-3AD203B41FA5}">
                      <a16:colId xmlns:a16="http://schemas.microsoft.com/office/drawing/2014/main" val="2186398278"/>
                    </a:ext>
                  </a:extLst>
                </a:gridCol>
              </a:tblGrid>
              <a:tr h="584266">
                <a:tc>
                  <a:txBody>
                    <a:bodyPr/>
                    <a:lstStyle/>
                    <a:p>
                      <a:pPr marL="0" marR="0" algn="ctr">
                        <a:lnSpc>
                          <a:spcPct val="115000"/>
                        </a:lnSpc>
                        <a:spcBef>
                          <a:spcPts val="300"/>
                        </a:spcBef>
                        <a:spcAft>
                          <a:spcPts val="300"/>
                        </a:spcAft>
                      </a:pPr>
                      <a:r>
                        <a:rPr lang="en-US" sz="1000" b="1" dirty="0">
                          <a:effectLst/>
                          <a:latin typeface="Times New Roman" panose="02020603050405020304" pitchFamily="18" charset="0"/>
                          <a:ea typeface="MS Mincho" panose="020B0400000000000000" pitchFamily="49" charset="-128"/>
                          <a:cs typeface="Arial" panose="020B0604020202020204" pitchFamily="34" charset="0"/>
                        </a:rPr>
                        <a:t>Apr-Aug Forecast (MAF)</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b="1">
                          <a:effectLst/>
                          <a:latin typeface="Times New Roman" panose="02020603050405020304" pitchFamily="18" charset="0"/>
                          <a:ea typeface="MS Mincho" panose="020B0400000000000000" pitchFamily="49" charset="-128"/>
                          <a:cs typeface="Arial" panose="020B0604020202020204" pitchFamily="34" charset="0"/>
                        </a:rPr>
                        <a:t>Sturgeon Volume (MAF)</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585079"/>
                  </a:ext>
                </a:extLst>
              </a:tr>
              <a:tr h="291334">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Less than 4.80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0.0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381065"/>
                  </a:ext>
                </a:extLst>
              </a:tr>
              <a:tr h="291334">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4.8 to 5.40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0.8</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2307567"/>
                  </a:ext>
                </a:extLst>
              </a:tr>
              <a:tr h="291334">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5.40 to 6.35</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0.80 to 1.12</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828724"/>
                  </a:ext>
                </a:extLst>
              </a:tr>
              <a:tr h="291334">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6.35 to 7.40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1.12 to 1.20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387154"/>
                  </a:ext>
                </a:extLst>
              </a:tr>
              <a:tr h="291334">
                <a:tc>
                  <a:txBody>
                    <a:bodyPr/>
                    <a:lstStyle/>
                    <a:p>
                      <a:pPr marL="0" marR="0" algn="ctr">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7.40 to 8.50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1.20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299706"/>
                  </a:ext>
                </a:extLst>
              </a:tr>
              <a:tr h="291334">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8.5 to 8.90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1.20 to 1.60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0142462"/>
                  </a:ext>
                </a:extLst>
              </a:tr>
              <a:tr h="291334">
                <a:tc>
                  <a:txBody>
                    <a:bodyPr/>
                    <a:lstStyle/>
                    <a:p>
                      <a:pPr marL="0" marR="0" algn="ctr">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Greater than 8.90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1.60</a:t>
                      </a: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693425"/>
                  </a:ext>
                </a:extLst>
              </a:tr>
            </a:tbl>
          </a:graphicData>
        </a:graphic>
      </p:graphicFrame>
      <p:sp>
        <p:nvSpPr>
          <p:cNvPr id="9" name="TextBox 8">
            <a:extLst>
              <a:ext uri="{FF2B5EF4-FFF2-40B4-BE49-F238E27FC236}">
                <a16:creationId xmlns:a16="http://schemas.microsoft.com/office/drawing/2014/main" id="{BE075A37-B8A7-CD51-C93D-A83C3F859C9D}"/>
              </a:ext>
            </a:extLst>
          </p:cNvPr>
          <p:cNvSpPr txBox="1"/>
          <p:nvPr/>
        </p:nvSpPr>
        <p:spPr>
          <a:xfrm>
            <a:off x="429613" y="3886200"/>
            <a:ext cx="2563803" cy="231923"/>
          </a:xfrm>
          <a:prstGeom prst="rect">
            <a:avLst/>
          </a:prstGeom>
          <a:noFill/>
        </p:spPr>
        <p:txBody>
          <a:bodyPr wrap="square">
            <a:spAutoFit/>
          </a:bodyPr>
          <a:lstStyle/>
          <a:p>
            <a:pPr defTabSz="754380">
              <a:spcAft>
                <a:spcPts val="825"/>
              </a:spcAft>
            </a:pPr>
            <a:r>
              <a:rPr lang="en-US" sz="907" dirty="0">
                <a:solidFill>
                  <a:srgbClr val="000000"/>
                </a:solidFill>
                <a:latin typeface="Times New Roman" panose="02020603050405020304" pitchFamily="18" charset="0"/>
                <a:ea typeface="MS Mincho" panose="020B0400000000000000" pitchFamily="49" charset="-128"/>
                <a:cs typeface="Arial" panose="020B0604020202020204" pitchFamily="34" charset="0"/>
              </a:rPr>
              <a:t>Note: Linear interpolate between values as needed</a:t>
            </a:r>
            <a:endParaRPr lang="en-US" sz="1320" dirty="0">
              <a:solidFill>
                <a:srgbClr val="000000"/>
              </a:solidFill>
              <a:latin typeface="Times New Roman" panose="02020603050405020304" pitchFamily="18" charset="0"/>
              <a:ea typeface="MS Mincho" panose="020B0400000000000000" pitchFamily="49" charset="-128"/>
              <a:cs typeface="Arial" panose="020B0604020202020204" pitchFamily="34" charset="0"/>
            </a:endParaRPr>
          </a:p>
        </p:txBody>
      </p:sp>
      <p:graphicFrame>
        <p:nvGraphicFramePr>
          <p:cNvPr id="11" name="Table 10">
            <a:extLst>
              <a:ext uri="{FF2B5EF4-FFF2-40B4-BE49-F238E27FC236}">
                <a16:creationId xmlns:a16="http://schemas.microsoft.com/office/drawing/2014/main" id="{45010324-C1D8-A4D0-0D48-4F597D561DFB}"/>
              </a:ext>
            </a:extLst>
          </p:cNvPr>
          <p:cNvGraphicFramePr>
            <a:graphicFrameLocks noGrp="1"/>
          </p:cNvGraphicFramePr>
          <p:nvPr>
            <p:extLst>
              <p:ext uri="{D42A27DB-BD31-4B8C-83A1-F6EECF244321}">
                <p14:modId xmlns:p14="http://schemas.microsoft.com/office/powerpoint/2010/main" val="3542323715"/>
              </p:ext>
            </p:extLst>
          </p:nvPr>
        </p:nvGraphicFramePr>
        <p:xfrm>
          <a:off x="5420162" y="2440229"/>
          <a:ext cx="4118106" cy="2183432"/>
        </p:xfrm>
        <a:graphic>
          <a:graphicData uri="http://schemas.openxmlformats.org/drawingml/2006/table">
            <a:tbl>
              <a:tblPr/>
              <a:tblGrid>
                <a:gridCol w="2324610">
                  <a:extLst>
                    <a:ext uri="{9D8B030D-6E8A-4147-A177-3AD203B41FA5}">
                      <a16:colId xmlns:a16="http://schemas.microsoft.com/office/drawing/2014/main" val="2191014147"/>
                    </a:ext>
                  </a:extLst>
                </a:gridCol>
                <a:gridCol w="1793496">
                  <a:extLst>
                    <a:ext uri="{9D8B030D-6E8A-4147-A177-3AD203B41FA5}">
                      <a16:colId xmlns:a16="http://schemas.microsoft.com/office/drawing/2014/main" val="3225960149"/>
                    </a:ext>
                  </a:extLst>
                </a:gridCol>
              </a:tblGrid>
              <a:tr h="506587">
                <a:tc>
                  <a:txBody>
                    <a:bodyPr/>
                    <a:lstStyle/>
                    <a:p>
                      <a:pPr marL="0" marR="0" algn="ctr">
                        <a:lnSpc>
                          <a:spcPct val="115000"/>
                        </a:lnSpc>
                        <a:spcBef>
                          <a:spcPts val="300"/>
                        </a:spcBef>
                        <a:spcAft>
                          <a:spcPts val="300"/>
                        </a:spcAft>
                      </a:pPr>
                      <a:r>
                        <a:rPr lang="en-US" sz="1000" b="1" dirty="0">
                          <a:effectLst/>
                          <a:latin typeface="Times New Roman" panose="02020603050405020304" pitchFamily="18" charset="0"/>
                          <a:ea typeface="MS Mincho" panose="020B0400000000000000" pitchFamily="49" charset="-128"/>
                          <a:cs typeface="Arial" panose="020B0604020202020204" pitchFamily="34" charset="0"/>
                        </a:rPr>
                        <a:t>Apr-Aug Forecast Runoff Volume at Libby</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b="1" dirty="0">
                          <a:effectLst/>
                          <a:latin typeface="Times New Roman" panose="02020603050405020304" pitchFamily="18" charset="0"/>
                          <a:ea typeface="MS Mincho" panose="020B0400000000000000" pitchFamily="49" charset="-128"/>
                          <a:cs typeface="Arial" panose="020B0604020202020204" pitchFamily="34" charset="0"/>
                        </a:rPr>
                        <a:t>Min Bull Trout Flows (after Sturgeon Pulse and Through August 31)</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730440"/>
                  </a:ext>
                </a:extLst>
              </a:tr>
              <a:tr h="452104">
                <a:tc>
                  <a:txBody>
                    <a:bodyPr/>
                    <a:lstStyle/>
                    <a:p>
                      <a:pPr marL="0" marR="0" algn="l">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forecast </a:t>
                      </a:r>
                      <a:r>
                        <a:rPr lang="en-US" sz="1000">
                          <a:effectLst/>
                          <a:latin typeface="Times New Roman" panose="02020603050405020304" pitchFamily="18" charset="0"/>
                          <a:ea typeface="MS Mincho" panose="020B0400000000000000" pitchFamily="49" charset="-128"/>
                          <a:cs typeface="Times New Roman" panose="02020603050405020304" pitchFamily="18" charset="0"/>
                        </a:rPr>
                        <a:t>&lt;</a:t>
                      </a:r>
                      <a:r>
                        <a:rPr lang="en-US" sz="1000">
                          <a:effectLst/>
                          <a:latin typeface="Times New Roman" panose="02020603050405020304" pitchFamily="18" charset="0"/>
                          <a:ea typeface="MS Mincho" panose="020B0400000000000000" pitchFamily="49" charset="-128"/>
                          <a:cs typeface="Arial" panose="020B0604020202020204" pitchFamily="34" charset="0"/>
                        </a:rPr>
                        <a:t>4.80 MAF</a:t>
                      </a:r>
                    </a:p>
                  </a:txBody>
                  <a:tcPr marL="56579" marR="5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6,000 </a:t>
                      </a:r>
                      <a:r>
                        <a:rPr lang="en-US" sz="1000" dirty="0" err="1">
                          <a:effectLst/>
                          <a:latin typeface="Times New Roman" panose="02020603050405020304" pitchFamily="18" charset="0"/>
                          <a:ea typeface="MS Mincho" panose="020B0400000000000000" pitchFamily="49" charset="-128"/>
                          <a:cs typeface="Arial" panose="020B0604020202020204" pitchFamily="34" charset="0"/>
                        </a:rPr>
                        <a:t>cfs</a:t>
                      </a:r>
                      <a:r>
                        <a:rPr lang="en-US" sz="1000" dirty="0">
                          <a:effectLst/>
                          <a:latin typeface="Times New Roman" panose="02020603050405020304" pitchFamily="18" charset="0"/>
                          <a:ea typeface="MS Mincho" panose="020B0400000000000000" pitchFamily="49" charset="-128"/>
                          <a:cs typeface="Arial" panose="020B0604020202020204" pitchFamily="34" charset="0"/>
                        </a:rPr>
                        <a:t> </a:t>
                      </a:r>
                    </a:p>
                  </a:txBody>
                  <a:tcPr marL="56579" marR="5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702299"/>
                  </a:ext>
                </a:extLst>
              </a:tr>
              <a:tr h="428530">
                <a:tc>
                  <a:txBody>
                    <a:bodyPr/>
                    <a:lstStyle/>
                    <a:p>
                      <a:pPr marL="0" marR="0" algn="l">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4.80  MAF</a:t>
                      </a:r>
                      <a:r>
                        <a:rPr lang="en-US" sz="1000" dirty="0">
                          <a:effectLst/>
                          <a:latin typeface="Times New Roman" panose="02020603050405020304" pitchFamily="18" charset="0"/>
                          <a:ea typeface="MS Mincho" panose="020B0400000000000000" pitchFamily="49" charset="-128"/>
                          <a:cs typeface="Times New Roman" panose="02020603050405020304" pitchFamily="18" charset="0"/>
                        </a:rPr>
                        <a:t>≤</a:t>
                      </a:r>
                      <a:r>
                        <a:rPr lang="en-US" sz="1000" dirty="0">
                          <a:effectLst/>
                          <a:latin typeface="Times New Roman" panose="02020603050405020304" pitchFamily="18" charset="0"/>
                          <a:ea typeface="MS Mincho" panose="020B0400000000000000" pitchFamily="49" charset="-128"/>
                          <a:cs typeface="Arial" panose="020B0604020202020204" pitchFamily="34" charset="0"/>
                        </a:rPr>
                        <a:t> forecast &lt; 6.00 MAF</a:t>
                      </a:r>
                    </a:p>
                  </a:txBody>
                  <a:tcPr marL="56579" marR="5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7,000 </a:t>
                      </a:r>
                      <a:r>
                        <a:rPr lang="en-US" sz="1000" dirty="0" err="1">
                          <a:effectLst/>
                          <a:latin typeface="Times New Roman" panose="02020603050405020304" pitchFamily="18" charset="0"/>
                          <a:ea typeface="MS Mincho" panose="020B0400000000000000" pitchFamily="49" charset="-128"/>
                          <a:cs typeface="Arial" panose="020B0604020202020204" pitchFamily="34" charset="0"/>
                        </a:rPr>
                        <a:t>cfs</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070347"/>
                  </a:ext>
                </a:extLst>
              </a:tr>
              <a:tr h="419100">
                <a:tc>
                  <a:txBody>
                    <a:bodyPr/>
                    <a:lstStyle/>
                    <a:p>
                      <a:pPr marL="0" marR="0" algn="l">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6.00  MAF</a:t>
                      </a:r>
                      <a:r>
                        <a:rPr lang="en-US" sz="1000" dirty="0">
                          <a:effectLst/>
                          <a:latin typeface="Times New Roman" panose="02020603050405020304" pitchFamily="18" charset="0"/>
                          <a:ea typeface="MS Mincho" panose="020B0400000000000000" pitchFamily="49" charset="-128"/>
                          <a:cs typeface="Times New Roman" panose="02020603050405020304" pitchFamily="18" charset="0"/>
                        </a:rPr>
                        <a:t>≤</a:t>
                      </a:r>
                      <a:r>
                        <a:rPr lang="en-US" sz="1000" dirty="0">
                          <a:effectLst/>
                          <a:latin typeface="Times New Roman" panose="02020603050405020304" pitchFamily="18" charset="0"/>
                          <a:ea typeface="MS Mincho" panose="020B0400000000000000" pitchFamily="49" charset="-128"/>
                          <a:cs typeface="Arial" panose="020B0604020202020204" pitchFamily="34" charset="0"/>
                        </a:rPr>
                        <a:t> forecast &lt; 6.70 MAF</a:t>
                      </a:r>
                    </a:p>
                  </a:txBody>
                  <a:tcPr marL="56579" marR="5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8,000 cfs</a:t>
                      </a:r>
                    </a:p>
                  </a:txBody>
                  <a:tcPr marL="56579" marR="5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488058"/>
                  </a:ext>
                </a:extLst>
              </a:tr>
              <a:tr h="371951">
                <a:tc>
                  <a:txBody>
                    <a:bodyPr/>
                    <a:lstStyle/>
                    <a:p>
                      <a:pPr marL="0" marR="0" algn="l">
                        <a:lnSpc>
                          <a:spcPct val="115000"/>
                        </a:lnSpc>
                        <a:spcBef>
                          <a:spcPts val="300"/>
                        </a:spcBef>
                        <a:spcAft>
                          <a:spcPts val="300"/>
                        </a:spcAft>
                      </a:pPr>
                      <a:r>
                        <a:rPr lang="en-US" sz="1000">
                          <a:effectLst/>
                          <a:latin typeface="Times New Roman" panose="02020603050405020304" pitchFamily="18" charset="0"/>
                          <a:ea typeface="MS Mincho" panose="020B0400000000000000" pitchFamily="49" charset="-128"/>
                          <a:cs typeface="Arial" panose="020B0604020202020204" pitchFamily="34" charset="0"/>
                        </a:rPr>
                        <a:t>6.70  MAF</a:t>
                      </a:r>
                      <a:r>
                        <a:rPr lang="en-US" sz="1000">
                          <a:effectLst/>
                          <a:latin typeface="Times New Roman" panose="02020603050405020304" pitchFamily="18" charset="0"/>
                          <a:ea typeface="MS Mincho" panose="020B0400000000000000" pitchFamily="49" charset="-128"/>
                          <a:cs typeface="Times New Roman" panose="02020603050405020304" pitchFamily="18" charset="0"/>
                        </a:rPr>
                        <a:t>≤</a:t>
                      </a:r>
                      <a:r>
                        <a:rPr lang="en-US" sz="1000">
                          <a:effectLst/>
                          <a:latin typeface="Times New Roman" panose="02020603050405020304" pitchFamily="18" charset="0"/>
                          <a:ea typeface="MS Mincho" panose="020B0400000000000000" pitchFamily="49" charset="-128"/>
                          <a:cs typeface="Arial" panose="020B0604020202020204" pitchFamily="34" charset="0"/>
                        </a:rPr>
                        <a:t> forecast</a:t>
                      </a:r>
                    </a:p>
                  </a:txBody>
                  <a:tcPr marL="56579" marR="5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300"/>
                        </a:spcBef>
                        <a:spcAft>
                          <a:spcPts val="300"/>
                        </a:spcAft>
                      </a:pPr>
                      <a:r>
                        <a:rPr lang="en-US" sz="1000" dirty="0">
                          <a:effectLst/>
                          <a:latin typeface="Times New Roman" panose="02020603050405020304" pitchFamily="18" charset="0"/>
                          <a:ea typeface="MS Mincho" panose="020B0400000000000000" pitchFamily="49" charset="-128"/>
                          <a:cs typeface="Arial" panose="020B0604020202020204" pitchFamily="34" charset="0"/>
                        </a:rPr>
                        <a:t>9,000 </a:t>
                      </a:r>
                      <a:r>
                        <a:rPr lang="en-US" sz="1000" dirty="0" err="1">
                          <a:effectLst/>
                          <a:latin typeface="Times New Roman" panose="02020603050405020304" pitchFamily="18" charset="0"/>
                          <a:ea typeface="MS Mincho" panose="020B0400000000000000" pitchFamily="49" charset="-128"/>
                          <a:cs typeface="Arial" panose="020B0604020202020204" pitchFamily="34" charset="0"/>
                        </a:rPr>
                        <a:t>cfs</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096591"/>
                  </a:ext>
                </a:extLst>
              </a:tr>
            </a:tbl>
          </a:graphicData>
        </a:graphic>
      </p:graphicFrame>
      <p:sp>
        <p:nvSpPr>
          <p:cNvPr id="15" name="TextBox 14">
            <a:extLst>
              <a:ext uri="{FF2B5EF4-FFF2-40B4-BE49-F238E27FC236}">
                <a16:creationId xmlns:a16="http://schemas.microsoft.com/office/drawing/2014/main" id="{3F9FEBF1-1FB5-14C1-D5C0-EF741323FED7}"/>
              </a:ext>
            </a:extLst>
          </p:cNvPr>
          <p:cNvSpPr txBox="1"/>
          <p:nvPr/>
        </p:nvSpPr>
        <p:spPr>
          <a:xfrm>
            <a:off x="5312735" y="1348959"/>
            <a:ext cx="4316298" cy="981038"/>
          </a:xfrm>
          <a:prstGeom prst="rect">
            <a:avLst/>
          </a:prstGeom>
          <a:noFill/>
        </p:spPr>
        <p:txBody>
          <a:bodyPr wrap="square">
            <a:spAutoFit/>
          </a:bodyPr>
          <a:lstStyle/>
          <a:p>
            <a:pPr algn="just" defTabSz="754380">
              <a:spcAft>
                <a:spcPts val="825"/>
              </a:spcAft>
            </a:pPr>
            <a:r>
              <a:rPr lang="en-US" sz="1155" b="1" dirty="0">
                <a:solidFill>
                  <a:srgbClr val="000000"/>
                </a:solidFill>
                <a:latin typeface="Times New Roman" panose="02020603050405020304" pitchFamily="18" charset="0"/>
                <a:ea typeface="MS Mincho" panose="020B0400000000000000" pitchFamily="49" charset="-128"/>
                <a:cs typeface="Arial" panose="020B0604020202020204" pitchFamily="34" charset="0"/>
              </a:rPr>
              <a:t>Minimum bull trout releases from Libby Dam after sturgeon flow augmentation volume is exhausted through August 31, based on May final Libby Dam water supply forecast for April-August.  Note: minimum bull trout flows from May 15–May 31 and all of September is 6,000 </a:t>
            </a:r>
            <a:r>
              <a:rPr lang="en-US" sz="1155" b="1" dirty="0" err="1">
                <a:solidFill>
                  <a:srgbClr val="000000"/>
                </a:solidFill>
                <a:latin typeface="Times New Roman" panose="02020603050405020304" pitchFamily="18" charset="0"/>
                <a:ea typeface="MS Mincho" panose="020B0400000000000000" pitchFamily="49" charset="-128"/>
                <a:cs typeface="Arial" panose="020B0604020202020204" pitchFamily="34" charset="0"/>
              </a:rPr>
              <a:t>cfs</a:t>
            </a:r>
            <a:r>
              <a:rPr lang="en-US" sz="1155" b="1" dirty="0">
                <a:solidFill>
                  <a:srgbClr val="000000"/>
                </a:solidFill>
                <a:latin typeface="Times New Roman" panose="02020603050405020304" pitchFamily="18" charset="0"/>
                <a:ea typeface="MS Mincho" panose="020B0400000000000000" pitchFamily="49" charset="-128"/>
                <a:cs typeface="Arial" panose="020B0604020202020204" pitchFamily="34" charset="0"/>
              </a:rPr>
              <a:t>.</a:t>
            </a:r>
          </a:p>
        </p:txBody>
      </p:sp>
      <p:sp>
        <p:nvSpPr>
          <p:cNvPr id="17" name="TextBox 16">
            <a:extLst>
              <a:ext uri="{FF2B5EF4-FFF2-40B4-BE49-F238E27FC236}">
                <a16:creationId xmlns:a16="http://schemas.microsoft.com/office/drawing/2014/main" id="{0C414252-F045-338B-CE51-A58E9C576380}"/>
              </a:ext>
            </a:extLst>
          </p:cNvPr>
          <p:cNvSpPr txBox="1"/>
          <p:nvPr/>
        </p:nvSpPr>
        <p:spPr>
          <a:xfrm>
            <a:off x="5334000" y="4733893"/>
            <a:ext cx="3783551" cy="231923"/>
          </a:xfrm>
          <a:prstGeom prst="rect">
            <a:avLst/>
          </a:prstGeom>
          <a:noFill/>
        </p:spPr>
        <p:txBody>
          <a:bodyPr wrap="square">
            <a:spAutoFit/>
          </a:bodyPr>
          <a:lstStyle/>
          <a:p>
            <a:pPr algn="just" defTabSz="754380">
              <a:tabLst>
                <a:tab pos="377190" algn="l"/>
                <a:tab pos="424339" algn="l"/>
                <a:tab pos="2640330" algn="l"/>
              </a:tabLst>
            </a:pPr>
            <a:r>
              <a:rPr lang="en-US" sz="907" dirty="0">
                <a:solidFill>
                  <a:srgbClr val="000000"/>
                </a:solidFill>
                <a:latin typeface="Times New Roman" panose="02020603050405020304" pitchFamily="18" charset="0"/>
                <a:ea typeface="MS Mincho" panose="020B0400000000000000" pitchFamily="49" charset="-128"/>
              </a:rPr>
              <a:t>*MAF = million acre-feet</a:t>
            </a:r>
          </a:p>
        </p:txBody>
      </p:sp>
      <p:graphicFrame>
        <p:nvGraphicFramePr>
          <p:cNvPr id="7" name="Table 6">
            <a:extLst>
              <a:ext uri="{FF2B5EF4-FFF2-40B4-BE49-F238E27FC236}">
                <a16:creationId xmlns:a16="http://schemas.microsoft.com/office/drawing/2014/main" id="{674B9000-41F8-8080-23F2-DE9F4602E6FC}"/>
              </a:ext>
            </a:extLst>
          </p:cNvPr>
          <p:cNvGraphicFramePr>
            <a:graphicFrameLocks noGrp="1"/>
          </p:cNvGraphicFramePr>
          <p:nvPr>
            <p:extLst>
              <p:ext uri="{D42A27DB-BD31-4B8C-83A1-F6EECF244321}">
                <p14:modId xmlns:p14="http://schemas.microsoft.com/office/powerpoint/2010/main" val="3595047801"/>
              </p:ext>
            </p:extLst>
          </p:nvPr>
        </p:nvGraphicFramePr>
        <p:xfrm>
          <a:off x="482533" y="5009591"/>
          <a:ext cx="4625816" cy="2031510"/>
        </p:xfrm>
        <a:graphic>
          <a:graphicData uri="http://schemas.openxmlformats.org/drawingml/2006/table">
            <a:tbl>
              <a:tblPr firstRow="1" firstCol="1" bandRow="1"/>
              <a:tblGrid>
                <a:gridCol w="1608296">
                  <a:extLst>
                    <a:ext uri="{9D8B030D-6E8A-4147-A177-3AD203B41FA5}">
                      <a16:colId xmlns:a16="http://schemas.microsoft.com/office/drawing/2014/main" val="1327691740"/>
                    </a:ext>
                  </a:extLst>
                </a:gridCol>
                <a:gridCol w="1697355">
                  <a:extLst>
                    <a:ext uri="{9D8B030D-6E8A-4147-A177-3AD203B41FA5}">
                      <a16:colId xmlns:a16="http://schemas.microsoft.com/office/drawing/2014/main" val="435243138"/>
                    </a:ext>
                  </a:extLst>
                </a:gridCol>
                <a:gridCol w="1320165">
                  <a:extLst>
                    <a:ext uri="{9D8B030D-6E8A-4147-A177-3AD203B41FA5}">
                      <a16:colId xmlns:a16="http://schemas.microsoft.com/office/drawing/2014/main" val="3436971127"/>
                    </a:ext>
                  </a:extLst>
                </a:gridCol>
              </a:tblGrid>
              <a:tr h="997982">
                <a:tc>
                  <a:txBody>
                    <a:bodyPr/>
                    <a:lstStyle/>
                    <a:p>
                      <a:pPr marL="0" marR="0" indent="0" algn="ctr">
                        <a:lnSpc>
                          <a:spcPct val="2000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Libby Water Supply Forecast for April – August Inflow (percentile)</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indent="0" algn="ctr">
                        <a:lnSpc>
                          <a:spcPct val="2000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Libby Water Supply Forecast for April – August Inflow (MAF*)</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indent="0" algn="ctr">
                        <a:lnSpc>
                          <a:spcPct val="2000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End-of-September Target Pool Elevation (ft-NGVD29)**</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510491117"/>
                  </a:ext>
                </a:extLst>
              </a:tr>
              <a:tr h="255756">
                <a:tc>
                  <a:txBody>
                    <a:bodyPr/>
                    <a:lstStyle/>
                    <a:p>
                      <a:pPr marL="0" marR="0" indent="0" algn="ctr">
                        <a:lnSpc>
                          <a:spcPct val="200000"/>
                        </a:lnSpc>
                        <a:spcBef>
                          <a:spcPts val="0"/>
                        </a:spcBef>
                        <a:spcAft>
                          <a:spcPts val="0"/>
                        </a:spcAft>
                      </a:pPr>
                      <a:r>
                        <a:rPr lang="en-US" sz="10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r>
                        <a:rPr lang="en-US" sz="10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Percentile</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4.48</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2439</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1224556"/>
                  </a:ext>
                </a:extLst>
              </a:tr>
              <a:tr h="255756">
                <a:tc>
                  <a:txBody>
                    <a:bodyPr/>
                    <a:lstStyle/>
                    <a:p>
                      <a:pPr marL="0" marR="0" indent="0" algn="ctr">
                        <a:lnSpc>
                          <a:spcPct val="200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r>
                        <a:rPr lang="en-US" sz="10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Percentile</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5.08</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2449</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640688"/>
                  </a:ext>
                </a:extLst>
              </a:tr>
              <a:tr h="255756">
                <a:tc>
                  <a:txBody>
                    <a:bodyPr/>
                    <a:lstStyle/>
                    <a:p>
                      <a:pPr marL="0" marR="0" indent="0" algn="ctr">
                        <a:lnSpc>
                          <a:spcPct val="200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r>
                        <a:rPr lang="en-US" sz="10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Percentile</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7.06</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2449</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514283"/>
                  </a:ext>
                </a:extLst>
              </a:tr>
              <a:tr h="255756">
                <a:tc>
                  <a:txBody>
                    <a:bodyPr/>
                    <a:lstStyle/>
                    <a:p>
                      <a:pPr marL="0" marR="0" indent="0" algn="ctr">
                        <a:lnSpc>
                          <a:spcPct val="200000"/>
                        </a:lnSpc>
                        <a:spcBef>
                          <a:spcPts val="0"/>
                        </a:spcBef>
                        <a:spcAft>
                          <a:spcPts val="0"/>
                        </a:spcAft>
                      </a:pPr>
                      <a:r>
                        <a:rPr lang="en-US" sz="10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r>
                        <a:rPr lang="en-US" sz="1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Percentile</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7.53</a:t>
                      </a:r>
                      <a:endParaRPr lang="en-US" sz="100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2454</a:t>
                      </a:r>
                      <a:r>
                        <a:rPr lang="en-US" sz="700" dirty="0">
                          <a:effectLst/>
                          <a:latin typeface="Times New Roman" panose="02020603050405020304" pitchFamily="18" charset="0"/>
                          <a:ea typeface="MS Mincho" panose="020B0400000000000000" pitchFamily="49" charset="-128"/>
                          <a:cs typeface="Arial" panose="020B0604020202020204" pitchFamily="34" charset="0"/>
                        </a:rPr>
                        <a:t> </a:t>
                      </a:r>
                      <a:endParaRPr lang="en-US" sz="1000" dirty="0">
                        <a:effectLst/>
                        <a:latin typeface="Times New Roman" panose="02020603050405020304" pitchFamily="18" charset="0"/>
                        <a:ea typeface="MS Mincho" panose="020B0400000000000000" pitchFamily="49" charset="-128"/>
                        <a:cs typeface="Arial" panose="020B0604020202020204" pitchFamily="34" charset="0"/>
                      </a:endParaRPr>
                    </a:p>
                  </a:txBody>
                  <a:tcPr marL="56579" marR="56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013880"/>
                  </a:ext>
                </a:extLst>
              </a:tr>
            </a:tbl>
          </a:graphicData>
        </a:graphic>
      </p:graphicFrame>
      <p:sp>
        <p:nvSpPr>
          <p:cNvPr id="8" name="TextBox 7">
            <a:extLst>
              <a:ext uri="{FF2B5EF4-FFF2-40B4-BE49-F238E27FC236}">
                <a16:creationId xmlns:a16="http://schemas.microsoft.com/office/drawing/2014/main" id="{0E266FBE-5E38-A029-2D7E-6C9A1F91A619}"/>
              </a:ext>
            </a:extLst>
          </p:cNvPr>
          <p:cNvSpPr txBox="1"/>
          <p:nvPr/>
        </p:nvSpPr>
        <p:spPr>
          <a:xfrm>
            <a:off x="475446" y="4598856"/>
            <a:ext cx="4118106" cy="270074"/>
          </a:xfrm>
          <a:prstGeom prst="rect">
            <a:avLst/>
          </a:prstGeom>
          <a:noFill/>
        </p:spPr>
        <p:txBody>
          <a:bodyPr wrap="square">
            <a:spAutoFit/>
          </a:bodyPr>
          <a:lstStyle/>
          <a:p>
            <a:pPr defTabSz="754380"/>
            <a:r>
              <a:rPr lang="en-US" sz="1155" b="1" dirty="0">
                <a:solidFill>
                  <a:srgbClr val="000000"/>
                </a:solidFill>
                <a:latin typeface="Times New Roman" panose="02020603050405020304" pitchFamily="18" charset="0"/>
                <a:ea typeface="MS Mincho" panose="020B0400000000000000" pitchFamily="49" charset="-128"/>
                <a:cs typeface="Arial" panose="020B0604020202020204" pitchFamily="34" charset="0"/>
              </a:rPr>
              <a:t>End of September Target elevation for Koocanusa Reservoir</a:t>
            </a:r>
            <a:endParaRPr lang="en-US" sz="1155" b="1" dirty="0">
              <a:solidFill>
                <a:srgbClr val="000000"/>
              </a:solidFill>
              <a:latin typeface="Arial"/>
            </a:endParaRPr>
          </a:p>
        </p:txBody>
      </p:sp>
      <p:sp>
        <p:nvSpPr>
          <p:cNvPr id="10" name="TextBox 9">
            <a:extLst>
              <a:ext uri="{FF2B5EF4-FFF2-40B4-BE49-F238E27FC236}">
                <a16:creationId xmlns:a16="http://schemas.microsoft.com/office/drawing/2014/main" id="{D741F808-73DB-B2D3-CF12-EA40D15E1097}"/>
              </a:ext>
            </a:extLst>
          </p:cNvPr>
          <p:cNvSpPr txBox="1"/>
          <p:nvPr/>
        </p:nvSpPr>
        <p:spPr>
          <a:xfrm>
            <a:off x="380999" y="7076962"/>
            <a:ext cx="5027903" cy="486095"/>
          </a:xfrm>
          <a:prstGeom prst="rect">
            <a:avLst/>
          </a:prstGeom>
          <a:noFill/>
        </p:spPr>
        <p:txBody>
          <a:bodyPr wrap="square">
            <a:spAutoFit/>
          </a:bodyPr>
          <a:lstStyle/>
          <a:p>
            <a:pPr algn="just" defTabSz="754380">
              <a:lnSpc>
                <a:spcPct val="150000"/>
              </a:lnSpc>
            </a:pPr>
            <a:r>
              <a:rPr lang="en-US" sz="907" dirty="0">
                <a:solidFill>
                  <a:srgbClr val="000000"/>
                </a:solidFill>
                <a:latin typeface="Times New Roman" panose="02020603050405020304" pitchFamily="18" charset="0"/>
                <a:ea typeface="MS Mincho" panose="020B0400000000000000" pitchFamily="49" charset="-128"/>
                <a:cs typeface="Arial" panose="020B0604020202020204" pitchFamily="34" charset="0"/>
              </a:rPr>
              <a:t>*MAF = million acre-feet, value based on the current 1991 to 2020 30-year period</a:t>
            </a:r>
          </a:p>
          <a:p>
            <a:pPr algn="just" defTabSz="754380">
              <a:lnSpc>
                <a:spcPct val="150000"/>
              </a:lnSpc>
            </a:pPr>
            <a:r>
              <a:rPr lang="en-US" sz="907" dirty="0">
                <a:solidFill>
                  <a:srgbClr val="000000"/>
                </a:solidFill>
                <a:latin typeface="Times New Roman" panose="02020603050405020304" pitchFamily="18" charset="0"/>
                <a:ea typeface="MS Mincho" panose="020B0400000000000000" pitchFamily="49" charset="-128"/>
                <a:cs typeface="Arial" panose="020B0604020202020204" pitchFamily="34" charset="0"/>
              </a:rPr>
              <a:t>**Targets are interpolated between 15</a:t>
            </a:r>
            <a:r>
              <a:rPr lang="en-US" sz="907" baseline="30000" dirty="0">
                <a:solidFill>
                  <a:srgbClr val="000000"/>
                </a:solidFill>
                <a:latin typeface="Times New Roman" panose="02020603050405020304" pitchFamily="18" charset="0"/>
                <a:ea typeface="MS Mincho" panose="020B0400000000000000" pitchFamily="49" charset="-128"/>
                <a:cs typeface="Arial" panose="020B0604020202020204" pitchFamily="34" charset="0"/>
              </a:rPr>
              <a:t>th</a:t>
            </a:r>
            <a:r>
              <a:rPr lang="en-US" sz="907" dirty="0">
                <a:solidFill>
                  <a:srgbClr val="000000"/>
                </a:solidFill>
                <a:latin typeface="Times New Roman" panose="02020603050405020304" pitchFamily="18" charset="0"/>
                <a:ea typeface="MS Mincho" panose="020B0400000000000000" pitchFamily="49" charset="-128"/>
                <a:cs typeface="Arial" panose="020B0604020202020204" pitchFamily="34" charset="0"/>
              </a:rPr>
              <a:t> and 25</a:t>
            </a:r>
            <a:r>
              <a:rPr lang="en-US" sz="907" baseline="30000" dirty="0">
                <a:solidFill>
                  <a:srgbClr val="000000"/>
                </a:solidFill>
                <a:latin typeface="Times New Roman" panose="02020603050405020304" pitchFamily="18" charset="0"/>
                <a:ea typeface="MS Mincho" panose="020B0400000000000000" pitchFamily="49" charset="-128"/>
                <a:cs typeface="Arial" panose="020B0604020202020204" pitchFamily="34" charset="0"/>
              </a:rPr>
              <a:t>th</a:t>
            </a:r>
            <a:r>
              <a:rPr lang="en-US" sz="907" dirty="0">
                <a:solidFill>
                  <a:srgbClr val="000000"/>
                </a:solidFill>
                <a:latin typeface="Times New Roman" panose="02020603050405020304" pitchFamily="18" charset="0"/>
                <a:ea typeface="MS Mincho" panose="020B0400000000000000" pitchFamily="49" charset="-128"/>
                <a:cs typeface="Arial" panose="020B0604020202020204" pitchFamily="34" charset="0"/>
              </a:rPr>
              <a:t> percentile and between 75</a:t>
            </a:r>
            <a:r>
              <a:rPr lang="en-US" sz="907" baseline="30000" dirty="0">
                <a:solidFill>
                  <a:srgbClr val="000000"/>
                </a:solidFill>
                <a:latin typeface="Times New Roman" panose="02020603050405020304" pitchFamily="18" charset="0"/>
                <a:ea typeface="MS Mincho" panose="020B0400000000000000" pitchFamily="49" charset="-128"/>
                <a:cs typeface="Arial" panose="020B0604020202020204" pitchFamily="34" charset="0"/>
              </a:rPr>
              <a:t>th</a:t>
            </a:r>
            <a:r>
              <a:rPr lang="en-US" sz="907" dirty="0">
                <a:solidFill>
                  <a:srgbClr val="000000"/>
                </a:solidFill>
                <a:latin typeface="Times New Roman" panose="02020603050405020304" pitchFamily="18" charset="0"/>
                <a:ea typeface="MS Mincho" panose="020B0400000000000000" pitchFamily="49" charset="-128"/>
                <a:cs typeface="Arial" panose="020B0604020202020204" pitchFamily="34" charset="0"/>
              </a:rPr>
              <a:t> and 85</a:t>
            </a:r>
            <a:r>
              <a:rPr lang="en-US" sz="907" baseline="30000" dirty="0">
                <a:solidFill>
                  <a:srgbClr val="000000"/>
                </a:solidFill>
                <a:latin typeface="Times New Roman" panose="02020603050405020304" pitchFamily="18" charset="0"/>
                <a:ea typeface="MS Mincho" panose="020B0400000000000000" pitchFamily="49" charset="-128"/>
                <a:cs typeface="Arial" panose="020B0604020202020204" pitchFamily="34" charset="0"/>
              </a:rPr>
              <a:t>th</a:t>
            </a:r>
            <a:r>
              <a:rPr lang="en-US" sz="907" dirty="0">
                <a:solidFill>
                  <a:srgbClr val="000000"/>
                </a:solidFill>
                <a:latin typeface="Times New Roman" panose="02020603050405020304" pitchFamily="18" charset="0"/>
                <a:ea typeface="MS Mincho" panose="020B0400000000000000" pitchFamily="49" charset="-128"/>
                <a:cs typeface="Arial" panose="020B0604020202020204" pitchFamily="34" charset="0"/>
              </a:rPr>
              <a:t> percentile </a:t>
            </a:r>
          </a:p>
        </p:txBody>
      </p:sp>
      <p:sp>
        <p:nvSpPr>
          <p:cNvPr id="12" name="TextBox 11">
            <a:extLst>
              <a:ext uri="{FF2B5EF4-FFF2-40B4-BE49-F238E27FC236}">
                <a16:creationId xmlns:a16="http://schemas.microsoft.com/office/drawing/2014/main" id="{246FD3CC-D3DF-8955-EE8C-83549E025F05}"/>
              </a:ext>
            </a:extLst>
          </p:cNvPr>
          <p:cNvSpPr txBox="1"/>
          <p:nvPr/>
        </p:nvSpPr>
        <p:spPr>
          <a:xfrm>
            <a:off x="429613" y="603790"/>
            <a:ext cx="4118106" cy="447815"/>
          </a:xfrm>
          <a:prstGeom prst="rect">
            <a:avLst/>
          </a:prstGeom>
          <a:noFill/>
        </p:spPr>
        <p:txBody>
          <a:bodyPr wrap="square">
            <a:spAutoFit/>
          </a:bodyPr>
          <a:lstStyle/>
          <a:p>
            <a:pPr defTabSz="754380"/>
            <a:r>
              <a:rPr lang="en-US" sz="1155" b="1" dirty="0">
                <a:solidFill>
                  <a:srgbClr val="000000"/>
                </a:solidFill>
                <a:latin typeface="Times New Roman" panose="02020603050405020304" pitchFamily="18" charset="0"/>
                <a:ea typeface="MS Mincho" panose="020B0400000000000000" pitchFamily="49" charset="-128"/>
                <a:cs typeface="Arial" panose="020B0604020202020204" pitchFamily="34" charset="0"/>
              </a:rPr>
              <a:t>Tiered sturgeon volumes measured as discharge in excess of 4 </a:t>
            </a:r>
            <a:r>
              <a:rPr lang="en-US" sz="1155" b="1" dirty="0" err="1">
                <a:solidFill>
                  <a:srgbClr val="000000"/>
                </a:solidFill>
                <a:latin typeface="Times New Roman" panose="02020603050405020304" pitchFamily="18" charset="0"/>
                <a:ea typeface="MS Mincho" panose="020B0400000000000000" pitchFamily="49" charset="-128"/>
                <a:cs typeface="Arial" panose="020B0604020202020204" pitchFamily="34" charset="0"/>
              </a:rPr>
              <a:t>kcfs</a:t>
            </a:r>
            <a:r>
              <a:rPr lang="en-US" sz="1155" b="1" dirty="0">
                <a:solidFill>
                  <a:srgbClr val="000000"/>
                </a:solidFill>
                <a:latin typeface="Times New Roman" panose="02020603050405020304" pitchFamily="18" charset="0"/>
                <a:ea typeface="MS Mincho" panose="020B0400000000000000" pitchFamily="49" charset="-128"/>
                <a:cs typeface="Arial" panose="020B0604020202020204" pitchFamily="34" charset="0"/>
              </a:rPr>
              <a:t> minimum flow.</a:t>
            </a:r>
            <a:endParaRPr lang="en-US" sz="1155" b="1" dirty="0">
              <a:solidFill>
                <a:srgbClr val="000000"/>
              </a:solidFill>
              <a:latin typeface="Arial"/>
            </a:endParaRPr>
          </a:p>
        </p:txBody>
      </p:sp>
    </p:spTree>
    <p:extLst>
      <p:ext uri="{BB962C8B-B14F-4D97-AF65-F5344CB8AC3E}">
        <p14:creationId xmlns:p14="http://schemas.microsoft.com/office/powerpoint/2010/main" val="3295229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301EE-549F-E17D-37EF-E8956C872D18}"/>
              </a:ext>
            </a:extLst>
          </p:cNvPr>
          <p:cNvPicPr>
            <a:picLocks noChangeAspect="1"/>
          </p:cNvPicPr>
          <p:nvPr/>
        </p:nvPicPr>
        <p:blipFill>
          <a:blip r:embed="rId2"/>
          <a:stretch>
            <a:fillRect/>
          </a:stretch>
        </p:blipFill>
        <p:spPr>
          <a:xfrm>
            <a:off x="1066800" y="838200"/>
            <a:ext cx="7706012" cy="5602710"/>
          </a:xfrm>
          <a:prstGeom prst="rect">
            <a:avLst/>
          </a:prstGeom>
        </p:spPr>
      </p:pic>
    </p:spTree>
    <p:extLst>
      <p:ext uri="{BB962C8B-B14F-4D97-AF65-F5344CB8AC3E}">
        <p14:creationId xmlns:p14="http://schemas.microsoft.com/office/powerpoint/2010/main" val="3464359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2B2EF6-74D4-1A34-E016-EF7B593AD19D}"/>
              </a:ext>
            </a:extLst>
          </p:cNvPr>
          <p:cNvPicPr>
            <a:picLocks noChangeAspect="1"/>
          </p:cNvPicPr>
          <p:nvPr/>
        </p:nvPicPr>
        <p:blipFill>
          <a:blip r:embed="rId2"/>
          <a:stretch>
            <a:fillRect/>
          </a:stretch>
        </p:blipFill>
        <p:spPr>
          <a:xfrm>
            <a:off x="0" y="0"/>
            <a:ext cx="5044967" cy="3886200"/>
          </a:xfrm>
          <a:prstGeom prst="rect">
            <a:avLst/>
          </a:prstGeom>
        </p:spPr>
      </p:pic>
      <p:pic>
        <p:nvPicPr>
          <p:cNvPr id="6" name="Picture 5">
            <a:extLst>
              <a:ext uri="{FF2B5EF4-FFF2-40B4-BE49-F238E27FC236}">
                <a16:creationId xmlns:a16="http://schemas.microsoft.com/office/drawing/2014/main" id="{4D7B2EE8-3474-6517-646C-A23094301D52}"/>
              </a:ext>
            </a:extLst>
          </p:cNvPr>
          <p:cNvPicPr>
            <a:picLocks noChangeAspect="1"/>
          </p:cNvPicPr>
          <p:nvPr/>
        </p:nvPicPr>
        <p:blipFill>
          <a:blip r:embed="rId3"/>
          <a:stretch>
            <a:fillRect/>
          </a:stretch>
        </p:blipFill>
        <p:spPr>
          <a:xfrm>
            <a:off x="5044967" y="3886199"/>
            <a:ext cx="5023945" cy="3886201"/>
          </a:xfrm>
          <a:prstGeom prst="rect">
            <a:avLst/>
          </a:prstGeom>
        </p:spPr>
      </p:pic>
      <p:pic>
        <p:nvPicPr>
          <p:cNvPr id="7" name="Picture 6">
            <a:extLst>
              <a:ext uri="{FF2B5EF4-FFF2-40B4-BE49-F238E27FC236}">
                <a16:creationId xmlns:a16="http://schemas.microsoft.com/office/drawing/2014/main" id="{AA80D860-1180-6D5F-7D00-C56A426D49E3}"/>
              </a:ext>
            </a:extLst>
          </p:cNvPr>
          <p:cNvPicPr>
            <a:picLocks noChangeAspect="1"/>
          </p:cNvPicPr>
          <p:nvPr/>
        </p:nvPicPr>
        <p:blipFill>
          <a:blip r:embed="rId4"/>
          <a:stretch>
            <a:fillRect/>
          </a:stretch>
        </p:blipFill>
        <p:spPr>
          <a:xfrm>
            <a:off x="5255" y="3886201"/>
            <a:ext cx="5023945" cy="3886200"/>
          </a:xfrm>
          <a:prstGeom prst="rect">
            <a:avLst/>
          </a:prstGeom>
        </p:spPr>
      </p:pic>
      <p:pic>
        <p:nvPicPr>
          <p:cNvPr id="8" name="Picture 7">
            <a:extLst>
              <a:ext uri="{FF2B5EF4-FFF2-40B4-BE49-F238E27FC236}">
                <a16:creationId xmlns:a16="http://schemas.microsoft.com/office/drawing/2014/main" id="{244135ED-A27E-09E7-2BC4-4D1BBF6CF2D9}"/>
              </a:ext>
            </a:extLst>
          </p:cNvPr>
          <p:cNvPicPr>
            <a:picLocks noChangeAspect="1"/>
          </p:cNvPicPr>
          <p:nvPr/>
        </p:nvPicPr>
        <p:blipFill>
          <a:blip r:embed="rId5"/>
          <a:stretch>
            <a:fillRect/>
          </a:stretch>
        </p:blipFill>
        <p:spPr>
          <a:xfrm>
            <a:off x="5044967" y="-1"/>
            <a:ext cx="5002923" cy="3886199"/>
          </a:xfrm>
          <a:prstGeom prst="rect">
            <a:avLst/>
          </a:prstGeom>
        </p:spPr>
      </p:pic>
    </p:spTree>
    <p:extLst>
      <p:ext uri="{BB962C8B-B14F-4D97-AF65-F5344CB8AC3E}">
        <p14:creationId xmlns:p14="http://schemas.microsoft.com/office/powerpoint/2010/main" val="79994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758" y="-17636"/>
            <a:ext cx="5029200" cy="3891321"/>
          </a:xfrm>
          <a:prstGeom prst="rect">
            <a:avLst/>
          </a:prstGeom>
        </p:spPr>
      </p:pic>
      <p:pic>
        <p:nvPicPr>
          <p:cNvPr id="5" name="Picture 4" descr="A picture containing outdoor, building, bridge&#10;&#10;AI-generated content may be incorrect.">
            <a:extLst>
              <a:ext uri="{FF2B5EF4-FFF2-40B4-BE49-F238E27FC236}">
                <a16:creationId xmlns:a16="http://schemas.microsoft.com/office/drawing/2014/main" id="{C5C92BF1-9FAA-C0CD-4FBA-3971EF133B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5486400"/>
            <a:ext cx="1353569" cy="1914138"/>
          </a:xfrm>
          <a:prstGeom prst="rect">
            <a:avLst/>
          </a:prstGeom>
        </p:spPr>
      </p:pic>
      <p:pic>
        <p:nvPicPr>
          <p:cNvPr id="3" name="Picture 2"/>
          <p:cNvPicPr>
            <a:picLocks noChangeAspect="1"/>
          </p:cNvPicPr>
          <p:nvPr/>
        </p:nvPicPr>
        <p:blipFill>
          <a:blip r:embed="rId5"/>
          <a:stretch>
            <a:fillRect/>
          </a:stretch>
        </p:blipFill>
        <p:spPr>
          <a:xfrm>
            <a:off x="5007808" y="-17636"/>
            <a:ext cx="5050592" cy="3898715"/>
          </a:xfrm>
          <a:prstGeom prst="rect">
            <a:avLst/>
          </a:prstGeom>
        </p:spPr>
      </p:pic>
      <p:pic>
        <p:nvPicPr>
          <p:cNvPr id="2" name="Picture 1">
            <a:extLst>
              <a:ext uri="{FF2B5EF4-FFF2-40B4-BE49-F238E27FC236}">
                <a16:creationId xmlns:a16="http://schemas.microsoft.com/office/drawing/2014/main" id="{68140873-1C40-A865-AC5F-3EAF8F804BC4}"/>
              </a:ext>
            </a:extLst>
          </p:cNvPr>
          <p:cNvPicPr>
            <a:picLocks noChangeAspect="1"/>
          </p:cNvPicPr>
          <p:nvPr/>
        </p:nvPicPr>
        <p:blipFill>
          <a:blip r:embed="rId6"/>
          <a:stretch>
            <a:fillRect/>
          </a:stretch>
        </p:blipFill>
        <p:spPr>
          <a:xfrm>
            <a:off x="0" y="3881079"/>
            <a:ext cx="5039960" cy="3891321"/>
          </a:xfrm>
          <a:prstGeom prst="rect">
            <a:avLst/>
          </a:prstGeom>
        </p:spPr>
      </p:pic>
      <p:pic>
        <p:nvPicPr>
          <p:cNvPr id="8" name="Picture 7">
            <a:extLst>
              <a:ext uri="{FF2B5EF4-FFF2-40B4-BE49-F238E27FC236}">
                <a16:creationId xmlns:a16="http://schemas.microsoft.com/office/drawing/2014/main" id="{71C1C809-61A2-FC01-C6CB-C31BC3EACFA7}"/>
              </a:ext>
            </a:extLst>
          </p:cNvPr>
          <p:cNvPicPr>
            <a:picLocks noChangeAspect="1"/>
          </p:cNvPicPr>
          <p:nvPr/>
        </p:nvPicPr>
        <p:blipFill>
          <a:blip r:embed="rId7"/>
          <a:stretch>
            <a:fillRect/>
          </a:stretch>
        </p:blipFill>
        <p:spPr>
          <a:xfrm>
            <a:off x="5029200" y="3867230"/>
            <a:ext cx="5029200" cy="3920935"/>
          </a:xfrm>
          <a:prstGeom prst="rect">
            <a:avLst/>
          </a:prstGeom>
        </p:spPr>
      </p:pic>
    </p:spTree>
    <p:extLst>
      <p:ext uri="{BB962C8B-B14F-4D97-AF65-F5344CB8AC3E}">
        <p14:creationId xmlns:p14="http://schemas.microsoft.com/office/powerpoint/2010/main" val="1144418189"/>
      </p:ext>
    </p:extLst>
  </p:cSld>
  <p:clrMapOvr>
    <a:masterClrMapping/>
  </p:clrMapOvr>
</p:sld>
</file>

<file path=ppt/theme/theme1.xml><?xml version="1.0" encoding="utf-8"?>
<a:theme xmlns:a="http://schemas.openxmlformats.org/drawingml/2006/main" name="4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Master_Slide_Template_2016.pptx" id="{ABB8CFB4-C98A-433A-A060-B45C19CBF093}" vid="{AFC508C9-F405-4828-BEA6-46043D7454B2}"/>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3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7275</TotalTime>
  <Words>478</Words>
  <Application>Microsoft Office PowerPoint</Application>
  <PresentationFormat>Custom</PresentationFormat>
  <Paragraphs>102</Paragraphs>
  <Slides>11</Slides>
  <Notes>5</Notes>
  <HiddenSlides>0</HiddenSlides>
  <MMClips>0</MMClips>
  <ScaleCrop>false</ScaleCrop>
  <HeadingPairs>
    <vt:vector size="8" baseType="variant">
      <vt:variant>
        <vt:lpstr>Fonts Used</vt:lpstr>
      </vt:variant>
      <vt:variant>
        <vt:i4>4</vt:i4>
      </vt:variant>
      <vt:variant>
        <vt:lpstr>Theme</vt:lpstr>
      </vt:variant>
      <vt:variant>
        <vt:i4>7</vt:i4>
      </vt:variant>
      <vt:variant>
        <vt:lpstr>Embedded OLE Servers</vt:lpstr>
      </vt:variant>
      <vt:variant>
        <vt:i4>2</vt:i4>
      </vt:variant>
      <vt:variant>
        <vt:lpstr>Slide Titles</vt:lpstr>
      </vt:variant>
      <vt:variant>
        <vt:i4>11</vt:i4>
      </vt:variant>
    </vt:vector>
  </HeadingPairs>
  <TitlesOfParts>
    <vt:vector size="24" baseType="lpstr">
      <vt:lpstr>Arial</vt:lpstr>
      <vt:lpstr>Times New Roman</vt:lpstr>
      <vt:lpstr>Wingdings</vt:lpstr>
      <vt:lpstr>Wingdings 3</vt:lpstr>
      <vt:lpstr>4_Slide Master</vt:lpstr>
      <vt:lpstr>Slide Master</vt:lpstr>
      <vt:lpstr>1_Slide Master</vt:lpstr>
      <vt:lpstr>Content Templates</vt:lpstr>
      <vt:lpstr>2_Upper Left Star and Castle NON CUI</vt:lpstr>
      <vt:lpstr>1_Content Templates</vt:lpstr>
      <vt:lpstr>3_Upper Left Star and Castle NON CUI</vt:lpstr>
      <vt:lpstr>Chart</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Price</dc:creator>
  <cp:lastModifiedBy>Hoffman, Gregory C CIV USARMY CENWS (USA)</cp:lastModifiedBy>
  <cp:revision>142</cp:revision>
  <dcterms:created xsi:type="dcterms:W3CDTF">2017-05-11T08:35:10Z</dcterms:created>
  <dcterms:modified xsi:type="dcterms:W3CDTF">2025-05-28T15:29:46Z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2017-05-09T00:00:00Z</vt:filetime>
  </property>
  <property fmtid="{D5CDD505-2E9C-101B-9397-08002B2CF9AE}" pid="3" name="LastSaved">
    <vt:filetime>2017-05-11T00:00:00Z</vt:filetime>
  </property>
</Properties>
</file>